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4336" r:id="rId5"/>
  </p:sldMasterIdLst>
  <p:notesMasterIdLst>
    <p:notesMasterId r:id="rId45"/>
  </p:notesMasterIdLst>
  <p:handoutMasterIdLst>
    <p:handoutMasterId r:id="rId46"/>
  </p:handoutMasterIdLst>
  <p:sldIdLst>
    <p:sldId id="2203" r:id="rId6"/>
    <p:sldId id="2175" r:id="rId7"/>
    <p:sldId id="2197" r:id="rId8"/>
    <p:sldId id="2198" r:id="rId9"/>
    <p:sldId id="2199" r:id="rId10"/>
    <p:sldId id="2169" r:id="rId11"/>
    <p:sldId id="2153" r:id="rId12"/>
    <p:sldId id="2193" r:id="rId13"/>
    <p:sldId id="2159" r:id="rId14"/>
    <p:sldId id="2176" r:id="rId15"/>
    <p:sldId id="2164" r:id="rId16"/>
    <p:sldId id="2158" r:id="rId17"/>
    <p:sldId id="2157" r:id="rId18"/>
    <p:sldId id="2166" r:id="rId19"/>
    <p:sldId id="2179" r:id="rId20"/>
    <p:sldId id="2180" r:id="rId21"/>
    <p:sldId id="2177" r:id="rId22"/>
    <p:sldId id="2181" r:id="rId23"/>
    <p:sldId id="2188" r:id="rId24"/>
    <p:sldId id="2155" r:id="rId25"/>
    <p:sldId id="2185" r:id="rId26"/>
    <p:sldId id="2186" r:id="rId27"/>
    <p:sldId id="2187" r:id="rId28"/>
    <p:sldId id="2160" r:id="rId29"/>
    <p:sldId id="2183" r:id="rId30"/>
    <p:sldId id="2191" r:id="rId31"/>
    <p:sldId id="2190" r:id="rId32"/>
    <p:sldId id="2156" r:id="rId33"/>
    <p:sldId id="2154" r:id="rId34"/>
    <p:sldId id="256" r:id="rId35"/>
    <p:sldId id="373" r:id="rId36"/>
    <p:sldId id="374" r:id="rId37"/>
    <p:sldId id="375" r:id="rId38"/>
    <p:sldId id="262" r:id="rId39"/>
    <p:sldId id="2200" r:id="rId40"/>
    <p:sldId id="2201" r:id="rId41"/>
    <p:sldId id="259" r:id="rId42"/>
    <p:sldId id="919" r:id="rId43"/>
    <p:sldId id="2202" r:id="rId44"/>
  </p:sldIdLst>
  <p:sldSz cx="24323675" cy="13716000"/>
  <p:notesSz cx="6858000" cy="9144000"/>
  <p:defaultTextStyle>
    <a:defPPr>
      <a:defRPr lang="th-TH"/>
    </a:defPPr>
    <a:lvl1pPr marL="0" algn="l" defTabSz="2173204" rtl="0" eaLnBrk="1" latinLnBrk="0" hangingPunct="1">
      <a:defRPr sz="6700" kern="1200">
        <a:solidFill>
          <a:schemeClr val="tx1"/>
        </a:solidFill>
        <a:latin typeface="+mn-lt"/>
        <a:ea typeface="+mn-ea"/>
        <a:cs typeface="+mn-cs"/>
      </a:defRPr>
    </a:lvl1pPr>
    <a:lvl2pPr marL="1086601" algn="l" defTabSz="2173204" rtl="0" eaLnBrk="1" latinLnBrk="0" hangingPunct="1">
      <a:defRPr sz="6700" kern="1200">
        <a:solidFill>
          <a:schemeClr val="tx1"/>
        </a:solidFill>
        <a:latin typeface="+mn-lt"/>
        <a:ea typeface="+mn-ea"/>
        <a:cs typeface="+mn-cs"/>
      </a:defRPr>
    </a:lvl2pPr>
    <a:lvl3pPr marL="2173204" algn="l" defTabSz="2173204" rtl="0" eaLnBrk="1" latinLnBrk="0" hangingPunct="1">
      <a:defRPr sz="6700" kern="1200">
        <a:solidFill>
          <a:schemeClr val="tx1"/>
        </a:solidFill>
        <a:latin typeface="+mn-lt"/>
        <a:ea typeface="+mn-ea"/>
        <a:cs typeface="+mn-cs"/>
      </a:defRPr>
    </a:lvl3pPr>
    <a:lvl4pPr marL="3259805" algn="l" defTabSz="2173204" rtl="0" eaLnBrk="1" latinLnBrk="0" hangingPunct="1">
      <a:defRPr sz="6700" kern="1200">
        <a:solidFill>
          <a:schemeClr val="tx1"/>
        </a:solidFill>
        <a:latin typeface="+mn-lt"/>
        <a:ea typeface="+mn-ea"/>
        <a:cs typeface="+mn-cs"/>
      </a:defRPr>
    </a:lvl4pPr>
    <a:lvl5pPr marL="4346406" algn="l" defTabSz="2173204" rtl="0" eaLnBrk="1" latinLnBrk="0" hangingPunct="1">
      <a:defRPr sz="6700" kern="1200">
        <a:solidFill>
          <a:schemeClr val="tx1"/>
        </a:solidFill>
        <a:latin typeface="+mn-lt"/>
        <a:ea typeface="+mn-ea"/>
        <a:cs typeface="+mn-cs"/>
      </a:defRPr>
    </a:lvl5pPr>
    <a:lvl6pPr marL="5433009" algn="l" defTabSz="2173204" rtl="0" eaLnBrk="1" latinLnBrk="0" hangingPunct="1">
      <a:defRPr sz="6700" kern="1200">
        <a:solidFill>
          <a:schemeClr val="tx1"/>
        </a:solidFill>
        <a:latin typeface="+mn-lt"/>
        <a:ea typeface="+mn-ea"/>
        <a:cs typeface="+mn-cs"/>
      </a:defRPr>
    </a:lvl6pPr>
    <a:lvl7pPr marL="6519610" algn="l" defTabSz="2173204" rtl="0" eaLnBrk="1" latinLnBrk="0" hangingPunct="1">
      <a:defRPr sz="6700" kern="1200">
        <a:solidFill>
          <a:schemeClr val="tx1"/>
        </a:solidFill>
        <a:latin typeface="+mn-lt"/>
        <a:ea typeface="+mn-ea"/>
        <a:cs typeface="+mn-cs"/>
      </a:defRPr>
    </a:lvl7pPr>
    <a:lvl8pPr marL="7606211" algn="l" defTabSz="2173204" rtl="0" eaLnBrk="1" latinLnBrk="0" hangingPunct="1">
      <a:defRPr sz="6700" kern="1200">
        <a:solidFill>
          <a:schemeClr val="tx1"/>
        </a:solidFill>
        <a:latin typeface="+mn-lt"/>
        <a:ea typeface="+mn-ea"/>
        <a:cs typeface="+mn-cs"/>
      </a:defRPr>
    </a:lvl8pPr>
    <a:lvl9pPr marL="8692815" algn="l" defTabSz="2173204" rtl="0" eaLnBrk="1" latinLnBrk="0" hangingPunct="1">
      <a:defRPr sz="6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p15:clr>
            <a:srgbClr val="A4A3A4"/>
          </p15:clr>
        </p15:guide>
        <p15:guide id="2" pos="766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1289"/>
    <a:srgbClr val="8E5BB4"/>
    <a:srgbClr val="8128F0"/>
    <a:srgbClr val="FD00FF"/>
    <a:srgbClr val="F20000"/>
    <a:srgbClr val="27BB7F"/>
    <a:srgbClr val="DBA467"/>
    <a:srgbClr val="FCF3D8"/>
    <a:srgbClr val="60DEAB"/>
    <a:srgbClr val="2FD2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8D9E36-C953-4045-820B-D5C7331571C5}" v="1" dt="2020-08-27T15:55:20.062"/>
  </p1510:revLst>
</p1510:revInfo>
</file>

<file path=ppt/tableStyles.xml><?xml version="1.0" encoding="utf-8"?>
<a:tblStyleLst xmlns:a="http://schemas.openxmlformats.org/drawingml/2006/main" def="{5C22544A-7EE6-4342-B048-85BDC9FD1C3A}">
  <a:tblStyle styleId="{5C22544A-7EE6-4342-B048-85BDC9FD1C3A}" styleName="ลักษณะสีปานกลาง 2 - เน้น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ลักษณะสีปานกลาง 1 - เน้น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E8034E78-7F5D-4C2E-B375-FC64B27BC917}" styleName="ลักษณะสีเข้ม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35" d="100"/>
          <a:sy n="35" d="100"/>
        </p:scale>
        <p:origin x="762" y="72"/>
      </p:cViewPr>
      <p:guideLst>
        <p:guide orient="horz" pos="4320"/>
        <p:guide pos="7661"/>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rgio Daniel Centeno Novelo" userId="06fc0d66-7750-4947-8957-8d586ea9e239" providerId="ADAL" clId="{218D9E36-C953-4045-820B-D5C7331571C5}"/>
    <pc:docChg chg="undo custSel addSld delSld modSld">
      <pc:chgData name="Sergio Daniel Centeno Novelo" userId="06fc0d66-7750-4947-8957-8d586ea9e239" providerId="ADAL" clId="{218D9E36-C953-4045-820B-D5C7331571C5}" dt="2020-09-08T23:05:49.854" v="16" actId="47"/>
      <pc:docMkLst>
        <pc:docMk/>
      </pc:docMkLst>
      <pc:sldChg chg="del">
        <pc:chgData name="Sergio Daniel Centeno Novelo" userId="06fc0d66-7750-4947-8957-8d586ea9e239" providerId="ADAL" clId="{218D9E36-C953-4045-820B-D5C7331571C5}" dt="2020-08-18T21:04:36.435" v="0" actId="47"/>
        <pc:sldMkLst>
          <pc:docMk/>
          <pc:sldMk cId="682382293" sldId="257"/>
        </pc:sldMkLst>
      </pc:sldChg>
      <pc:sldChg chg="del">
        <pc:chgData name="Sergio Daniel Centeno Novelo" userId="06fc0d66-7750-4947-8957-8d586ea9e239" providerId="ADAL" clId="{218D9E36-C953-4045-820B-D5C7331571C5}" dt="2020-08-18T21:05:57.861" v="7" actId="47"/>
        <pc:sldMkLst>
          <pc:docMk/>
          <pc:sldMk cId="745961968" sldId="329"/>
        </pc:sldMkLst>
      </pc:sldChg>
      <pc:sldChg chg="del">
        <pc:chgData name="Sergio Daniel Centeno Novelo" userId="06fc0d66-7750-4947-8957-8d586ea9e239" providerId="ADAL" clId="{218D9E36-C953-4045-820B-D5C7331571C5}" dt="2020-08-18T21:05:10.578" v="1" actId="47"/>
        <pc:sldMkLst>
          <pc:docMk/>
          <pc:sldMk cId="147852955" sldId="371"/>
        </pc:sldMkLst>
      </pc:sldChg>
      <pc:sldChg chg="del">
        <pc:chgData name="Sergio Daniel Centeno Novelo" userId="06fc0d66-7750-4947-8957-8d586ea9e239" providerId="ADAL" clId="{218D9E36-C953-4045-820B-D5C7331571C5}" dt="2020-08-18T21:06:01.731" v="8" actId="47"/>
        <pc:sldMkLst>
          <pc:docMk/>
          <pc:sldMk cId="3426055442" sldId="468"/>
        </pc:sldMkLst>
      </pc:sldChg>
      <pc:sldChg chg="del">
        <pc:chgData name="Sergio Daniel Centeno Novelo" userId="06fc0d66-7750-4947-8957-8d586ea9e239" providerId="ADAL" clId="{218D9E36-C953-4045-820B-D5C7331571C5}" dt="2020-08-18T21:05:46.603" v="4" actId="47"/>
        <pc:sldMkLst>
          <pc:docMk/>
          <pc:sldMk cId="2722445007" sldId="469"/>
        </pc:sldMkLst>
      </pc:sldChg>
      <pc:sldChg chg="del">
        <pc:chgData name="Sergio Daniel Centeno Novelo" userId="06fc0d66-7750-4947-8957-8d586ea9e239" providerId="ADAL" clId="{218D9E36-C953-4045-820B-D5C7331571C5}" dt="2020-08-18T21:05:48.175" v="5" actId="47"/>
        <pc:sldMkLst>
          <pc:docMk/>
          <pc:sldMk cId="3819885162" sldId="470"/>
        </pc:sldMkLst>
      </pc:sldChg>
      <pc:sldChg chg="del">
        <pc:chgData name="Sergio Daniel Centeno Novelo" userId="06fc0d66-7750-4947-8957-8d586ea9e239" providerId="ADAL" clId="{218D9E36-C953-4045-820B-D5C7331571C5}" dt="2020-08-18T21:05:49.307" v="6" actId="47"/>
        <pc:sldMkLst>
          <pc:docMk/>
          <pc:sldMk cId="589694768" sldId="471"/>
        </pc:sldMkLst>
      </pc:sldChg>
      <pc:sldChg chg="add">
        <pc:chgData name="Sergio Daniel Centeno Novelo" userId="06fc0d66-7750-4947-8957-8d586ea9e239" providerId="ADAL" clId="{218D9E36-C953-4045-820B-D5C7331571C5}" dt="2020-08-27T15:55:20.055" v="10"/>
        <pc:sldMkLst>
          <pc:docMk/>
          <pc:sldMk cId="3375287041" sldId="919"/>
        </pc:sldMkLst>
      </pc:sldChg>
      <pc:sldChg chg="del">
        <pc:chgData name="Sergio Daniel Centeno Novelo" userId="06fc0d66-7750-4947-8957-8d586ea9e239" providerId="ADAL" clId="{218D9E36-C953-4045-820B-D5C7331571C5}" dt="2020-09-08T23:04:35.380" v="13" actId="47"/>
        <pc:sldMkLst>
          <pc:docMk/>
          <pc:sldMk cId="66767022" sldId="2144"/>
        </pc:sldMkLst>
      </pc:sldChg>
      <pc:sldChg chg="del">
        <pc:chgData name="Sergio Daniel Centeno Novelo" userId="06fc0d66-7750-4947-8957-8d586ea9e239" providerId="ADAL" clId="{218D9E36-C953-4045-820B-D5C7331571C5}" dt="2020-08-27T15:55:24.072" v="12" actId="47"/>
        <pc:sldMkLst>
          <pc:docMk/>
          <pc:sldMk cId="4109305593" sldId="2192"/>
        </pc:sldMkLst>
      </pc:sldChg>
      <pc:sldChg chg="del">
        <pc:chgData name="Sergio Daniel Centeno Novelo" userId="06fc0d66-7750-4947-8957-8d586ea9e239" providerId="ADAL" clId="{218D9E36-C953-4045-820B-D5C7331571C5}" dt="2020-09-08T23:05:47.259" v="14" actId="47"/>
        <pc:sldMkLst>
          <pc:docMk/>
          <pc:sldMk cId="1181763083" sldId="2194"/>
        </pc:sldMkLst>
      </pc:sldChg>
      <pc:sldChg chg="del">
        <pc:chgData name="Sergio Daniel Centeno Novelo" userId="06fc0d66-7750-4947-8957-8d586ea9e239" providerId="ADAL" clId="{218D9E36-C953-4045-820B-D5C7331571C5}" dt="2020-09-08T23:05:49.854" v="16" actId="47"/>
        <pc:sldMkLst>
          <pc:docMk/>
          <pc:sldMk cId="2764648490" sldId="2195"/>
        </pc:sldMkLst>
      </pc:sldChg>
      <pc:sldChg chg="del">
        <pc:chgData name="Sergio Daniel Centeno Novelo" userId="06fc0d66-7750-4947-8957-8d586ea9e239" providerId="ADAL" clId="{218D9E36-C953-4045-820B-D5C7331571C5}" dt="2020-09-08T23:05:48.596" v="15" actId="47"/>
        <pc:sldMkLst>
          <pc:docMk/>
          <pc:sldMk cId="671127622" sldId="2196"/>
        </pc:sldMkLst>
      </pc:sldChg>
      <pc:sldChg chg="add del">
        <pc:chgData name="Sergio Daniel Centeno Novelo" userId="06fc0d66-7750-4947-8957-8d586ea9e239" providerId="ADAL" clId="{218D9E36-C953-4045-820B-D5C7331571C5}" dt="2020-08-18T21:05:41.082" v="3" actId="47"/>
        <pc:sldMkLst>
          <pc:docMk/>
          <pc:sldMk cId="3653518967" sldId="2200"/>
        </pc:sldMkLst>
      </pc:sldChg>
      <pc:sldChg chg="new del">
        <pc:chgData name="Sergio Daniel Centeno Novelo" userId="06fc0d66-7750-4947-8957-8d586ea9e239" providerId="ADAL" clId="{218D9E36-C953-4045-820B-D5C7331571C5}" dt="2020-08-27T15:55:21.840" v="11" actId="47"/>
        <pc:sldMkLst>
          <pc:docMk/>
          <pc:sldMk cId="504681082" sldId="2202"/>
        </pc:sldMkLst>
      </pc:sldChg>
      <pc:sldMasterChg chg="delSldLayout">
        <pc:chgData name="Sergio Daniel Centeno Novelo" userId="06fc0d66-7750-4947-8957-8d586ea9e239" providerId="ADAL" clId="{218D9E36-C953-4045-820B-D5C7331571C5}" dt="2020-08-18T21:06:01.731" v="8" actId="47"/>
        <pc:sldMasterMkLst>
          <pc:docMk/>
          <pc:sldMasterMk cId="2997483599" sldId="2147483672"/>
        </pc:sldMasterMkLst>
        <pc:sldLayoutChg chg="del">
          <pc:chgData name="Sergio Daniel Centeno Novelo" userId="06fc0d66-7750-4947-8957-8d586ea9e239" providerId="ADAL" clId="{218D9E36-C953-4045-820B-D5C7331571C5}" dt="2020-08-18T21:05:57.861" v="7" actId="47"/>
          <pc:sldLayoutMkLst>
            <pc:docMk/>
            <pc:sldMasterMk cId="2997483599" sldId="2147483672"/>
            <pc:sldLayoutMk cId="1150958053" sldId="2147484332"/>
          </pc:sldLayoutMkLst>
        </pc:sldLayoutChg>
        <pc:sldLayoutChg chg="del">
          <pc:chgData name="Sergio Daniel Centeno Novelo" userId="06fc0d66-7750-4947-8957-8d586ea9e239" providerId="ADAL" clId="{218D9E36-C953-4045-820B-D5C7331571C5}" dt="2020-08-18T21:06:01.731" v="8" actId="47"/>
          <pc:sldLayoutMkLst>
            <pc:docMk/>
            <pc:sldMasterMk cId="2997483599" sldId="2147483672"/>
            <pc:sldLayoutMk cId="2961500488" sldId="2147484333"/>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ตัวแทนวันที่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DD9FE2F-AE6E-4FD8-BECB-DC8C512CD42F}" type="datetimeFigureOut">
              <a:rPr lang="th-TH" smtClean="0"/>
              <a:t>02/12/63</a:t>
            </a:fld>
            <a:endParaRPr lang="th-TH"/>
          </a:p>
        </p:txBody>
      </p:sp>
      <p:sp>
        <p:nvSpPr>
          <p:cNvPr id="4" name="ตัวแทนท้ายกระดาษ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th-TH"/>
          </a:p>
        </p:txBody>
      </p:sp>
      <p:sp>
        <p:nvSpPr>
          <p:cNvPr id="5" name="ตัวแทนหมายเลขภาพนิ่ง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B8AE7EA-B5BD-4D93-8E46-73D2BC611ACE}" type="slidenum">
              <a:rPr lang="th-TH" smtClean="0"/>
              <a:t>‹Nº›</a:t>
            </a:fld>
            <a:endParaRPr lang="th-TH"/>
          </a:p>
        </p:txBody>
      </p:sp>
      <p:sp>
        <p:nvSpPr>
          <p:cNvPr id="6" name="ตัวแทนหัวกระดาษ 5"/>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h-TH"/>
          </a:p>
        </p:txBody>
      </p:sp>
    </p:spTree>
    <p:extLst>
      <p:ext uri="{BB962C8B-B14F-4D97-AF65-F5344CB8AC3E}">
        <p14:creationId xmlns:p14="http://schemas.microsoft.com/office/powerpoint/2010/main" val="11142040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ตัวแทนหัวกระดาษ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h-TH"/>
          </a:p>
        </p:txBody>
      </p:sp>
      <p:sp>
        <p:nvSpPr>
          <p:cNvPr id="3" name="ตัวแทนวันที่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87E8A8-1621-45EB-AF69-A1465D0E4D1A}" type="datetimeFigureOut">
              <a:rPr lang="th-TH" smtClean="0"/>
              <a:t>02/12/63</a:t>
            </a:fld>
            <a:endParaRPr lang="th-TH"/>
          </a:p>
        </p:txBody>
      </p:sp>
      <p:sp>
        <p:nvSpPr>
          <p:cNvPr id="4" name="ตัวแทนรูปบนภาพนิ่ง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th-TH"/>
          </a:p>
        </p:txBody>
      </p:sp>
      <p:sp>
        <p:nvSpPr>
          <p:cNvPr id="5" name="ตัวแทนบันทึกย่อ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6" name="ตัวแทนท้ายกระดา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h-TH"/>
          </a:p>
        </p:txBody>
      </p:sp>
      <p:sp>
        <p:nvSpPr>
          <p:cNvPr id="7" name="ตัวแทนหมายเลขภาพนิ่ง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8CD501-6BB7-45B6-B183-6435F0E3813A}" type="slidenum">
              <a:rPr lang="th-TH" smtClean="0"/>
              <a:t>‹Nº›</a:t>
            </a:fld>
            <a:endParaRPr lang="th-TH"/>
          </a:p>
        </p:txBody>
      </p:sp>
    </p:spTree>
    <p:extLst>
      <p:ext uri="{BB962C8B-B14F-4D97-AF65-F5344CB8AC3E}">
        <p14:creationId xmlns:p14="http://schemas.microsoft.com/office/powerpoint/2010/main" val="2234148546"/>
      </p:ext>
    </p:extLst>
  </p:cSld>
  <p:clrMap bg1="lt1" tx1="dk1" bg2="lt2" tx2="dk2" accent1="accent1" accent2="accent2" accent3="accent3" accent4="accent4" accent5="accent5" accent6="accent6" hlink="hlink" folHlink="folHlink"/>
  <p:notes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6B8CD501-6BB7-45B6-B183-6435F0E3813A}" type="slidenum">
              <a:rPr lang="th-TH" smtClean="0"/>
              <a:t>3</a:t>
            </a:fld>
            <a:endParaRPr lang="th-TH"/>
          </a:p>
        </p:txBody>
      </p:sp>
    </p:spTree>
    <p:extLst>
      <p:ext uri="{BB962C8B-B14F-4D97-AF65-F5344CB8AC3E}">
        <p14:creationId xmlns:p14="http://schemas.microsoft.com/office/powerpoint/2010/main" val="533651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6B8CD501-6BB7-45B6-B183-6435F0E3813A}" type="slidenum">
              <a:rPr lang="th-TH" smtClean="0"/>
              <a:t>4</a:t>
            </a:fld>
            <a:endParaRPr lang="th-TH"/>
          </a:p>
        </p:txBody>
      </p:sp>
    </p:spTree>
    <p:extLst>
      <p:ext uri="{BB962C8B-B14F-4D97-AF65-F5344CB8AC3E}">
        <p14:creationId xmlns:p14="http://schemas.microsoft.com/office/powerpoint/2010/main" val="2916433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6B8CD501-6BB7-45B6-B183-6435F0E3813A}" type="slidenum">
              <a:rPr lang="th-TH" smtClean="0"/>
              <a:t>5</a:t>
            </a:fld>
            <a:endParaRPr lang="th-TH"/>
          </a:p>
        </p:txBody>
      </p:sp>
    </p:spTree>
    <p:extLst>
      <p:ext uri="{BB962C8B-B14F-4D97-AF65-F5344CB8AC3E}">
        <p14:creationId xmlns:p14="http://schemas.microsoft.com/office/powerpoint/2010/main" val="2688605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emf"/></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emf"/></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emf"/></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emf"/></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9_ส่วนหัวของส่วน">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2036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8_ส่วนหัวของส่วน">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7648238" y="1143000"/>
            <a:ext cx="6675437" cy="11049000"/>
          </a:xfrm>
          <a:prstGeom prst="rect">
            <a:avLst/>
          </a:prstGeom>
        </p:spPr>
        <p:txBody>
          <a:bodyPr/>
          <a:lstStyle/>
          <a:p>
            <a:endParaRPr lang="en-US"/>
          </a:p>
        </p:txBody>
      </p:sp>
    </p:spTree>
    <p:extLst>
      <p:ext uri="{BB962C8B-B14F-4D97-AF65-F5344CB8AC3E}">
        <p14:creationId xmlns:p14="http://schemas.microsoft.com/office/powerpoint/2010/main" val="505409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9_ส่วนหัวของส่วน">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6149975" y="1828800"/>
            <a:ext cx="5173663" cy="9301162"/>
          </a:xfrm>
          <a:prstGeom prst="rect">
            <a:avLst/>
          </a:prstGeom>
        </p:spPr>
        <p:txBody>
          <a:bodyPr/>
          <a:lstStyle/>
          <a:p>
            <a:endParaRPr lang="en-US"/>
          </a:p>
        </p:txBody>
      </p:sp>
      <p:sp>
        <p:nvSpPr>
          <p:cNvPr id="8" name="Picture Placeholder 6"/>
          <p:cNvSpPr>
            <a:spLocks noGrp="1"/>
          </p:cNvSpPr>
          <p:nvPr>
            <p:ph type="pic" sz="quarter" idx="11"/>
          </p:nvPr>
        </p:nvSpPr>
        <p:spPr>
          <a:xfrm>
            <a:off x="1478916" y="3181852"/>
            <a:ext cx="4282121" cy="7698356"/>
          </a:xfrm>
          <a:prstGeom prst="rect">
            <a:avLst/>
          </a:prstGeom>
        </p:spPr>
        <p:txBody>
          <a:bodyPr/>
          <a:lstStyle/>
          <a:p>
            <a:endParaRPr lang="en-US"/>
          </a:p>
        </p:txBody>
      </p:sp>
    </p:spTree>
    <p:extLst>
      <p:ext uri="{BB962C8B-B14F-4D97-AF65-F5344CB8AC3E}">
        <p14:creationId xmlns:p14="http://schemas.microsoft.com/office/powerpoint/2010/main" val="729806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0_ส่วนหัวของส่วน">
    <p:spTree>
      <p:nvGrpSpPr>
        <p:cNvPr id="1" name=""/>
        <p:cNvGrpSpPr/>
        <p:nvPr/>
      </p:nvGrpSpPr>
      <p:grpSpPr>
        <a:xfrm>
          <a:off x="0" y="0"/>
          <a:ext cx="0" cy="0"/>
          <a:chOff x="0" y="0"/>
          <a:chExt cx="0" cy="0"/>
        </a:xfrm>
      </p:grpSpPr>
      <p:sp>
        <p:nvSpPr>
          <p:cNvPr id="12" name="Picture Placeholder 6"/>
          <p:cNvSpPr>
            <a:spLocks noGrp="1"/>
          </p:cNvSpPr>
          <p:nvPr>
            <p:ph type="pic" sz="quarter" idx="10"/>
          </p:nvPr>
        </p:nvSpPr>
        <p:spPr>
          <a:xfrm>
            <a:off x="14140339" y="2433638"/>
            <a:ext cx="4665039" cy="8386762"/>
          </a:xfrm>
          <a:prstGeom prst="rect">
            <a:avLst/>
          </a:prstGeom>
        </p:spPr>
        <p:txBody>
          <a:bodyPr/>
          <a:lstStyle/>
          <a:p>
            <a:endParaRPr lang="en-US"/>
          </a:p>
        </p:txBody>
      </p:sp>
      <p:sp>
        <p:nvSpPr>
          <p:cNvPr id="13" name="Picture Placeholder 6"/>
          <p:cNvSpPr>
            <a:spLocks noGrp="1"/>
          </p:cNvSpPr>
          <p:nvPr>
            <p:ph type="pic" sz="quarter" idx="11"/>
          </p:nvPr>
        </p:nvSpPr>
        <p:spPr>
          <a:xfrm>
            <a:off x="9429676" y="3316578"/>
            <a:ext cx="3962400" cy="7123564"/>
          </a:xfrm>
          <a:prstGeom prst="rect">
            <a:avLst/>
          </a:prstGeom>
        </p:spPr>
        <p:txBody>
          <a:bodyPr/>
          <a:lstStyle/>
          <a:p>
            <a:endParaRPr lang="en-US"/>
          </a:p>
        </p:txBody>
      </p:sp>
      <p:sp>
        <p:nvSpPr>
          <p:cNvPr id="14" name="Picture Placeholder 6"/>
          <p:cNvSpPr>
            <a:spLocks noGrp="1"/>
          </p:cNvSpPr>
          <p:nvPr>
            <p:ph type="pic" sz="quarter" idx="12"/>
          </p:nvPr>
        </p:nvSpPr>
        <p:spPr>
          <a:xfrm>
            <a:off x="19526578" y="3217295"/>
            <a:ext cx="3962400" cy="7123564"/>
          </a:xfrm>
          <a:prstGeom prst="rect">
            <a:avLst/>
          </a:prstGeom>
        </p:spPr>
        <p:txBody>
          <a:bodyPr/>
          <a:lstStyle/>
          <a:p>
            <a:endParaRPr lang="en-US"/>
          </a:p>
        </p:txBody>
      </p:sp>
    </p:spTree>
    <p:extLst>
      <p:ext uri="{BB962C8B-B14F-4D97-AF65-F5344CB8AC3E}">
        <p14:creationId xmlns:p14="http://schemas.microsoft.com/office/powerpoint/2010/main" val="19071482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1_ส่วนหัวของส่วน">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960437" y="1219200"/>
            <a:ext cx="11353800" cy="6096000"/>
          </a:xfrm>
          <a:prstGeom prst="rect">
            <a:avLst/>
          </a:prstGeom>
        </p:spPr>
        <p:txBody>
          <a:bodyPr/>
          <a:lstStyle/>
          <a:p>
            <a:endParaRPr lang="en-US"/>
          </a:p>
        </p:txBody>
      </p:sp>
      <p:sp>
        <p:nvSpPr>
          <p:cNvPr id="5" name="Picture Placeholder 4"/>
          <p:cNvSpPr>
            <a:spLocks noGrp="1"/>
          </p:cNvSpPr>
          <p:nvPr>
            <p:ph type="pic" sz="quarter" idx="11"/>
          </p:nvPr>
        </p:nvSpPr>
        <p:spPr>
          <a:xfrm>
            <a:off x="7208837" y="7696200"/>
            <a:ext cx="7162800" cy="4495800"/>
          </a:xfrm>
          <a:prstGeom prst="rect">
            <a:avLst/>
          </a:prstGeom>
        </p:spPr>
        <p:txBody>
          <a:bodyPr/>
          <a:lstStyle/>
          <a:p>
            <a:endParaRPr lang="en-US"/>
          </a:p>
        </p:txBody>
      </p:sp>
      <p:sp>
        <p:nvSpPr>
          <p:cNvPr id="18" name="Picture Placeholder 17"/>
          <p:cNvSpPr>
            <a:spLocks noGrp="1"/>
          </p:cNvSpPr>
          <p:nvPr>
            <p:ph type="pic" sz="quarter" idx="12"/>
          </p:nvPr>
        </p:nvSpPr>
        <p:spPr>
          <a:xfrm>
            <a:off x="3688990" y="8991600"/>
            <a:ext cx="1752600" cy="3200400"/>
          </a:xfrm>
          <a:prstGeom prst="rect">
            <a:avLst/>
          </a:prstGeom>
        </p:spPr>
        <p:txBody>
          <a:bodyPr/>
          <a:lstStyle/>
          <a:p>
            <a:endParaRPr lang="en-US"/>
          </a:p>
        </p:txBody>
      </p:sp>
    </p:spTree>
    <p:extLst>
      <p:ext uri="{BB962C8B-B14F-4D97-AF65-F5344CB8AC3E}">
        <p14:creationId xmlns:p14="http://schemas.microsoft.com/office/powerpoint/2010/main" val="10300574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2_ส่วนหัวของส่วน">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5315200" y="1905000"/>
            <a:ext cx="13792200" cy="8839200"/>
          </a:xfrm>
          <a:prstGeom prst="rect">
            <a:avLst/>
          </a:prstGeom>
        </p:spPr>
        <p:txBody>
          <a:bodyPr/>
          <a:lstStyle/>
          <a:p>
            <a:endParaRPr lang="en-US"/>
          </a:p>
        </p:txBody>
      </p:sp>
    </p:spTree>
    <p:extLst>
      <p:ext uri="{BB962C8B-B14F-4D97-AF65-F5344CB8AC3E}">
        <p14:creationId xmlns:p14="http://schemas.microsoft.com/office/powerpoint/2010/main" val="13486158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3_ส่วนหัวของส่วน">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7205542" y="2971800"/>
            <a:ext cx="9829800" cy="6248400"/>
          </a:xfrm>
          <a:prstGeom prst="rect">
            <a:avLst/>
          </a:prstGeom>
        </p:spPr>
        <p:txBody>
          <a:bodyPr/>
          <a:lstStyle/>
          <a:p>
            <a:endParaRPr lang="en-US"/>
          </a:p>
        </p:txBody>
      </p:sp>
      <p:sp>
        <p:nvSpPr>
          <p:cNvPr id="10" name="Picture Placeholder 9"/>
          <p:cNvSpPr>
            <a:spLocks noGrp="1"/>
          </p:cNvSpPr>
          <p:nvPr>
            <p:ph type="pic" sz="quarter" idx="11"/>
          </p:nvPr>
        </p:nvSpPr>
        <p:spPr>
          <a:xfrm>
            <a:off x="1798638" y="3657600"/>
            <a:ext cx="5181600" cy="4876800"/>
          </a:xfrm>
          <a:prstGeom prst="rect">
            <a:avLst/>
          </a:prstGeom>
        </p:spPr>
        <p:txBody>
          <a:bodyPr/>
          <a:lstStyle/>
          <a:p>
            <a:endParaRPr lang="en-US"/>
          </a:p>
        </p:txBody>
      </p:sp>
      <p:sp>
        <p:nvSpPr>
          <p:cNvPr id="11" name="Picture Placeholder 9"/>
          <p:cNvSpPr>
            <a:spLocks noGrp="1"/>
          </p:cNvSpPr>
          <p:nvPr>
            <p:ph type="pic" sz="quarter" idx="12"/>
          </p:nvPr>
        </p:nvSpPr>
        <p:spPr>
          <a:xfrm>
            <a:off x="17245118" y="3657600"/>
            <a:ext cx="5181600" cy="4876800"/>
          </a:xfrm>
          <a:prstGeom prst="rect">
            <a:avLst/>
          </a:prstGeom>
        </p:spPr>
        <p:txBody>
          <a:bodyPr/>
          <a:lstStyle/>
          <a:p>
            <a:endParaRPr lang="en-US"/>
          </a:p>
        </p:txBody>
      </p:sp>
    </p:spTree>
    <p:extLst>
      <p:ext uri="{BB962C8B-B14F-4D97-AF65-F5344CB8AC3E}">
        <p14:creationId xmlns:p14="http://schemas.microsoft.com/office/powerpoint/2010/main" val="10083589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6_ส่วนหัวของส่วน">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01277A44-0C1C-41ED-BE07-A0EE340BF14C}"/>
              </a:ext>
            </a:extLst>
          </p:cNvPr>
          <p:cNvSpPr>
            <a:spLocks noGrp="1"/>
          </p:cNvSpPr>
          <p:nvPr>
            <p:ph type="pic" sz="quarter" idx="11"/>
          </p:nvPr>
        </p:nvSpPr>
        <p:spPr>
          <a:xfrm>
            <a:off x="8678481" y="5646079"/>
            <a:ext cx="4351719" cy="4122079"/>
          </a:xfrm>
          <a:prstGeom prst="rect">
            <a:avLst/>
          </a:prstGeom>
        </p:spPr>
        <p:txBody>
          <a:bodyPr/>
          <a:lstStyle>
            <a:lvl1pPr>
              <a:defRPr sz="1600"/>
            </a:lvl1pPr>
          </a:lstStyle>
          <a:p>
            <a:pPr lvl="0"/>
            <a:endParaRPr lang="en-US" noProof="0"/>
          </a:p>
        </p:txBody>
      </p:sp>
      <p:sp>
        <p:nvSpPr>
          <p:cNvPr id="3" name="Picture Placeholder 4">
            <a:extLst>
              <a:ext uri="{FF2B5EF4-FFF2-40B4-BE49-F238E27FC236}">
                <a16:creationId xmlns:a16="http://schemas.microsoft.com/office/drawing/2014/main" id="{4BC6CDCF-2C9F-46A7-BBC6-09637014ED5A}"/>
              </a:ext>
            </a:extLst>
          </p:cNvPr>
          <p:cNvSpPr>
            <a:spLocks noGrp="1"/>
          </p:cNvSpPr>
          <p:nvPr>
            <p:ph type="pic" sz="quarter" idx="13"/>
          </p:nvPr>
        </p:nvSpPr>
        <p:spPr>
          <a:xfrm>
            <a:off x="0" y="5646079"/>
            <a:ext cx="8442249" cy="4122079"/>
          </a:xfrm>
          <a:prstGeom prst="rect">
            <a:avLst/>
          </a:prstGeom>
        </p:spPr>
        <p:txBody>
          <a:bodyPr/>
          <a:lstStyle>
            <a:lvl1pPr>
              <a:defRPr sz="1600"/>
            </a:lvl1pPr>
          </a:lstStyle>
          <a:p>
            <a:pPr lvl="0"/>
            <a:endParaRPr lang="en-US" noProof="0"/>
          </a:p>
        </p:txBody>
      </p:sp>
      <p:sp>
        <p:nvSpPr>
          <p:cNvPr id="4" name="Picture Placeholder 4">
            <a:extLst>
              <a:ext uri="{FF2B5EF4-FFF2-40B4-BE49-F238E27FC236}">
                <a16:creationId xmlns:a16="http://schemas.microsoft.com/office/drawing/2014/main" id="{66031416-9B78-47A9-A2DD-F8A416213A63}"/>
              </a:ext>
            </a:extLst>
          </p:cNvPr>
          <p:cNvSpPr>
            <a:spLocks noGrp="1"/>
          </p:cNvSpPr>
          <p:nvPr>
            <p:ph type="pic" sz="quarter" idx="12"/>
          </p:nvPr>
        </p:nvSpPr>
        <p:spPr>
          <a:xfrm>
            <a:off x="0" y="1371600"/>
            <a:ext cx="4351719" cy="4122079"/>
          </a:xfrm>
          <a:prstGeom prst="rect">
            <a:avLst/>
          </a:prstGeom>
        </p:spPr>
        <p:txBody>
          <a:bodyPr/>
          <a:lstStyle>
            <a:lvl1pPr>
              <a:defRPr sz="1600"/>
            </a:lvl1pPr>
          </a:lstStyle>
          <a:p>
            <a:pPr lvl="0"/>
            <a:endParaRPr lang="en-US" noProof="0"/>
          </a:p>
        </p:txBody>
      </p:sp>
      <p:sp>
        <p:nvSpPr>
          <p:cNvPr id="5" name="Picture Placeholder 4">
            <a:extLst>
              <a:ext uri="{FF2B5EF4-FFF2-40B4-BE49-F238E27FC236}">
                <a16:creationId xmlns:a16="http://schemas.microsoft.com/office/drawing/2014/main" id="{748E0011-35A9-403D-8AE5-040F9AD26904}"/>
              </a:ext>
            </a:extLst>
          </p:cNvPr>
          <p:cNvSpPr>
            <a:spLocks noGrp="1"/>
          </p:cNvSpPr>
          <p:nvPr>
            <p:ph type="pic" sz="quarter" idx="14"/>
          </p:nvPr>
        </p:nvSpPr>
        <p:spPr>
          <a:xfrm>
            <a:off x="4587951" y="1378879"/>
            <a:ext cx="8442249" cy="4122079"/>
          </a:xfrm>
          <a:prstGeom prst="rect">
            <a:avLst/>
          </a:prstGeom>
        </p:spPr>
        <p:txBody>
          <a:bodyPr/>
          <a:lstStyle>
            <a:lvl1pPr>
              <a:defRPr sz="1600"/>
            </a:lvl1pPr>
          </a:lstStyle>
          <a:p>
            <a:pPr lvl="0"/>
            <a:endParaRPr lang="en-US" noProof="0"/>
          </a:p>
        </p:txBody>
      </p:sp>
    </p:spTree>
    <p:extLst>
      <p:ext uri="{BB962C8B-B14F-4D97-AF65-F5344CB8AC3E}">
        <p14:creationId xmlns:p14="http://schemas.microsoft.com/office/powerpoint/2010/main" val="16100623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1_ส่วนหัวของส่วน">
    <p:spTree>
      <p:nvGrpSpPr>
        <p:cNvPr id="1" name=""/>
        <p:cNvGrpSpPr/>
        <p:nvPr/>
      </p:nvGrpSpPr>
      <p:grpSpPr>
        <a:xfrm>
          <a:off x="0" y="0"/>
          <a:ext cx="0" cy="0"/>
          <a:chOff x="0" y="0"/>
          <a:chExt cx="0" cy="0"/>
        </a:xfrm>
      </p:grpSpPr>
      <p:sp>
        <p:nvSpPr>
          <p:cNvPr id="6" name="Picture Placeholder 2"/>
          <p:cNvSpPr>
            <a:spLocks noGrp="1" noChangeAspect="1"/>
          </p:cNvSpPr>
          <p:nvPr>
            <p:ph type="pic" sz="quarter" idx="15"/>
          </p:nvPr>
        </p:nvSpPr>
        <p:spPr>
          <a:xfrm>
            <a:off x="9721825" y="2360985"/>
            <a:ext cx="4876222" cy="3961741"/>
          </a:xfrm>
          <a:prstGeom prst="rect">
            <a:avLst/>
          </a:prstGeom>
        </p:spPr>
        <p:txBody>
          <a:bodyPr>
            <a:normAutofit/>
          </a:bodyPr>
          <a:lstStyle>
            <a:lvl1pPr marL="0" indent="0">
              <a:buNone/>
              <a:defRPr sz="4000">
                <a:solidFill>
                  <a:schemeClr val="accent1"/>
                </a:solidFill>
              </a:defRPr>
            </a:lvl1pPr>
          </a:lstStyle>
          <a:p>
            <a:endParaRPr lang="id-ID"/>
          </a:p>
        </p:txBody>
      </p:sp>
      <p:sp>
        <p:nvSpPr>
          <p:cNvPr id="7" name="Picture Placeholder 2"/>
          <p:cNvSpPr>
            <a:spLocks noGrp="1" noChangeAspect="1"/>
          </p:cNvSpPr>
          <p:nvPr>
            <p:ph type="pic" sz="quarter" idx="16"/>
          </p:nvPr>
        </p:nvSpPr>
        <p:spPr>
          <a:xfrm>
            <a:off x="9721825" y="6323942"/>
            <a:ext cx="4876222" cy="3961741"/>
          </a:xfrm>
          <a:prstGeom prst="rect">
            <a:avLst/>
          </a:prstGeom>
        </p:spPr>
        <p:txBody>
          <a:bodyPr>
            <a:normAutofit/>
          </a:bodyPr>
          <a:lstStyle>
            <a:lvl1pPr marL="0" indent="0">
              <a:buNone/>
              <a:defRPr sz="4000">
                <a:solidFill>
                  <a:schemeClr val="accent1"/>
                </a:solidFill>
              </a:defRPr>
            </a:lvl1pPr>
          </a:lstStyle>
          <a:p>
            <a:endParaRPr lang="id-ID"/>
          </a:p>
        </p:txBody>
      </p:sp>
      <p:sp>
        <p:nvSpPr>
          <p:cNvPr id="8" name="Picture Placeholder 2"/>
          <p:cNvSpPr>
            <a:spLocks noGrp="1" noChangeAspect="1"/>
          </p:cNvSpPr>
          <p:nvPr>
            <p:ph type="pic" sz="quarter" idx="17"/>
          </p:nvPr>
        </p:nvSpPr>
        <p:spPr>
          <a:xfrm>
            <a:off x="14598051" y="2362200"/>
            <a:ext cx="4876222" cy="3961741"/>
          </a:xfrm>
          <a:prstGeom prst="rect">
            <a:avLst/>
          </a:prstGeom>
        </p:spPr>
        <p:txBody>
          <a:bodyPr>
            <a:normAutofit/>
          </a:bodyPr>
          <a:lstStyle>
            <a:lvl1pPr marL="0" indent="0">
              <a:buNone/>
              <a:defRPr sz="4000">
                <a:solidFill>
                  <a:schemeClr val="accent1"/>
                </a:solidFill>
              </a:defRPr>
            </a:lvl1pPr>
          </a:lstStyle>
          <a:p>
            <a:endParaRPr lang="id-ID"/>
          </a:p>
        </p:txBody>
      </p:sp>
      <p:sp>
        <p:nvSpPr>
          <p:cNvPr id="9" name="Picture Placeholder 2"/>
          <p:cNvSpPr>
            <a:spLocks noGrp="1" noChangeAspect="1"/>
          </p:cNvSpPr>
          <p:nvPr>
            <p:ph type="pic" sz="quarter" idx="18"/>
          </p:nvPr>
        </p:nvSpPr>
        <p:spPr>
          <a:xfrm>
            <a:off x="14598051" y="6325157"/>
            <a:ext cx="4876222" cy="3961741"/>
          </a:xfrm>
          <a:prstGeom prst="rect">
            <a:avLst/>
          </a:prstGeom>
        </p:spPr>
        <p:txBody>
          <a:bodyPr>
            <a:normAutofit/>
          </a:bodyPr>
          <a:lstStyle>
            <a:lvl1pPr marL="0" indent="0">
              <a:buNone/>
              <a:defRPr sz="4000">
                <a:solidFill>
                  <a:schemeClr val="accent1"/>
                </a:solidFill>
              </a:defRPr>
            </a:lvl1pPr>
          </a:lstStyle>
          <a:p>
            <a:endParaRPr lang="id-ID"/>
          </a:p>
        </p:txBody>
      </p:sp>
      <p:sp>
        <p:nvSpPr>
          <p:cNvPr id="10" name="Picture Placeholder 2"/>
          <p:cNvSpPr>
            <a:spLocks noGrp="1" noChangeAspect="1"/>
          </p:cNvSpPr>
          <p:nvPr>
            <p:ph type="pic" sz="quarter" idx="19"/>
          </p:nvPr>
        </p:nvSpPr>
        <p:spPr>
          <a:xfrm>
            <a:off x="19463010" y="2359769"/>
            <a:ext cx="4876222" cy="3961741"/>
          </a:xfrm>
          <a:prstGeom prst="rect">
            <a:avLst/>
          </a:prstGeom>
        </p:spPr>
        <p:txBody>
          <a:bodyPr>
            <a:normAutofit/>
          </a:bodyPr>
          <a:lstStyle>
            <a:lvl1pPr marL="0" indent="0">
              <a:buNone/>
              <a:defRPr sz="4000">
                <a:solidFill>
                  <a:schemeClr val="accent1"/>
                </a:solidFill>
              </a:defRPr>
            </a:lvl1pPr>
          </a:lstStyle>
          <a:p>
            <a:endParaRPr lang="id-ID"/>
          </a:p>
        </p:txBody>
      </p:sp>
      <p:sp>
        <p:nvSpPr>
          <p:cNvPr id="11" name="Picture Placeholder 2"/>
          <p:cNvSpPr>
            <a:spLocks noGrp="1" noChangeAspect="1"/>
          </p:cNvSpPr>
          <p:nvPr>
            <p:ph type="pic" sz="quarter" idx="20"/>
          </p:nvPr>
        </p:nvSpPr>
        <p:spPr>
          <a:xfrm>
            <a:off x="19463010" y="6322726"/>
            <a:ext cx="4876222" cy="3961741"/>
          </a:xfrm>
          <a:prstGeom prst="rect">
            <a:avLst/>
          </a:prstGeom>
        </p:spPr>
        <p:txBody>
          <a:bodyPr>
            <a:normAutofit/>
          </a:bodyPr>
          <a:lstStyle>
            <a:lvl1pPr marL="0" indent="0">
              <a:buNone/>
              <a:defRPr sz="4000">
                <a:solidFill>
                  <a:schemeClr val="accent1"/>
                </a:solidFill>
              </a:defRPr>
            </a:lvl1pPr>
          </a:lstStyle>
          <a:p>
            <a:endParaRPr lang="id-ID"/>
          </a:p>
        </p:txBody>
      </p:sp>
    </p:spTree>
    <p:extLst>
      <p:ext uri="{BB962C8B-B14F-4D97-AF65-F5344CB8AC3E}">
        <p14:creationId xmlns:p14="http://schemas.microsoft.com/office/powerpoint/2010/main" val="12136092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8_ส่วนหัวของส่วน">
    <p:spTree>
      <p:nvGrpSpPr>
        <p:cNvPr id="1" name=""/>
        <p:cNvGrpSpPr/>
        <p:nvPr/>
      </p:nvGrpSpPr>
      <p:grpSpPr>
        <a:xfrm>
          <a:off x="0" y="0"/>
          <a:ext cx="0" cy="0"/>
          <a:chOff x="0" y="0"/>
          <a:chExt cx="0" cy="0"/>
        </a:xfrm>
      </p:grpSpPr>
      <p:sp>
        <p:nvSpPr>
          <p:cNvPr id="19" name="Picture Placeholder 18"/>
          <p:cNvSpPr>
            <a:spLocks noGrp="1"/>
          </p:cNvSpPr>
          <p:nvPr>
            <p:ph type="pic" sz="quarter" idx="15"/>
          </p:nvPr>
        </p:nvSpPr>
        <p:spPr>
          <a:xfrm>
            <a:off x="5214615" y="5238478"/>
            <a:ext cx="14872022" cy="8477522"/>
          </a:xfrm>
          <a:custGeom>
            <a:avLst/>
            <a:gdLst>
              <a:gd name="connsiteX0" fmla="*/ 2825911 w 5651822"/>
              <a:gd name="connsiteY0" fmla="*/ 0 h 3221717"/>
              <a:gd name="connsiteX1" fmla="*/ 5651822 w 5651822"/>
              <a:gd name="connsiteY1" fmla="*/ 2824110 h 3221717"/>
              <a:gd name="connsiteX2" fmla="*/ 5637232 w 5651822"/>
              <a:gd name="connsiteY2" fmla="*/ 3112859 h 3221717"/>
              <a:gd name="connsiteX3" fmla="*/ 5620608 w 5651822"/>
              <a:gd name="connsiteY3" fmla="*/ 3221717 h 3221717"/>
              <a:gd name="connsiteX4" fmla="*/ 31214 w 5651822"/>
              <a:gd name="connsiteY4" fmla="*/ 3221717 h 3221717"/>
              <a:gd name="connsiteX5" fmla="*/ 14590 w 5651822"/>
              <a:gd name="connsiteY5" fmla="*/ 3112859 h 3221717"/>
              <a:gd name="connsiteX6" fmla="*/ 0 w 5651822"/>
              <a:gd name="connsiteY6" fmla="*/ 2824110 h 3221717"/>
              <a:gd name="connsiteX7" fmla="*/ 2825911 w 5651822"/>
              <a:gd name="connsiteY7" fmla="*/ 0 h 322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51822" h="3221717">
                <a:moveTo>
                  <a:pt x="2825911" y="0"/>
                </a:moveTo>
                <a:cubicBezTo>
                  <a:pt x="4386620" y="0"/>
                  <a:pt x="5651822" y="1264397"/>
                  <a:pt x="5651822" y="2824110"/>
                </a:cubicBezTo>
                <a:cubicBezTo>
                  <a:pt x="5651822" y="2921592"/>
                  <a:pt x="5646880" y="3017920"/>
                  <a:pt x="5637232" y="3112859"/>
                </a:cubicBezTo>
                <a:lnTo>
                  <a:pt x="5620608" y="3221717"/>
                </a:lnTo>
                <a:lnTo>
                  <a:pt x="31214" y="3221717"/>
                </a:lnTo>
                <a:lnTo>
                  <a:pt x="14590" y="3112859"/>
                </a:lnTo>
                <a:cubicBezTo>
                  <a:pt x="4942" y="3017920"/>
                  <a:pt x="0" y="2921592"/>
                  <a:pt x="0" y="2824110"/>
                </a:cubicBezTo>
                <a:cubicBezTo>
                  <a:pt x="0" y="1264397"/>
                  <a:pt x="1265203" y="0"/>
                  <a:pt x="2825911" y="0"/>
                </a:cubicBezTo>
                <a:close/>
              </a:path>
            </a:pathLst>
          </a:custGeom>
          <a:effectLst/>
        </p:spPr>
        <p:txBody>
          <a:bodyPr wrap="square">
            <a:no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a:p>
        </p:txBody>
      </p:sp>
    </p:spTree>
    <p:extLst>
      <p:ext uri="{BB962C8B-B14F-4D97-AF65-F5344CB8AC3E}">
        <p14:creationId xmlns:p14="http://schemas.microsoft.com/office/powerpoint/2010/main" val="12882125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7_ส่วนหัวของส่วน">
    <p:spTree>
      <p:nvGrpSpPr>
        <p:cNvPr id="1" name=""/>
        <p:cNvGrpSpPr/>
        <p:nvPr/>
      </p:nvGrpSpPr>
      <p:grpSpPr>
        <a:xfrm>
          <a:off x="0" y="0"/>
          <a:ext cx="0" cy="0"/>
          <a:chOff x="0" y="0"/>
          <a:chExt cx="0" cy="0"/>
        </a:xfrm>
      </p:grpSpPr>
      <p:sp>
        <p:nvSpPr>
          <p:cNvPr id="16" name="Picture Placeholder 15"/>
          <p:cNvSpPr>
            <a:spLocks noGrp="1"/>
          </p:cNvSpPr>
          <p:nvPr>
            <p:ph type="pic" sz="quarter" idx="14"/>
          </p:nvPr>
        </p:nvSpPr>
        <p:spPr>
          <a:xfrm>
            <a:off x="15295825" y="1219200"/>
            <a:ext cx="9058012" cy="11404705"/>
          </a:xfrm>
          <a:custGeom>
            <a:avLst/>
            <a:gdLst>
              <a:gd name="connsiteX0" fmla="*/ 2825911 w 4486012"/>
              <a:gd name="connsiteY0" fmla="*/ 0 h 5648220"/>
              <a:gd name="connsiteX1" fmla="*/ 4405906 w 4486012"/>
              <a:gd name="connsiteY1" fmla="*/ 482314 h 5648220"/>
              <a:gd name="connsiteX2" fmla="*/ 4486012 w 4486012"/>
              <a:gd name="connsiteY2" fmla="*/ 542178 h 5648220"/>
              <a:gd name="connsiteX3" fmla="*/ 4486012 w 4486012"/>
              <a:gd name="connsiteY3" fmla="*/ 5106042 h 5648220"/>
              <a:gd name="connsiteX4" fmla="*/ 4405906 w 4486012"/>
              <a:gd name="connsiteY4" fmla="*/ 5165907 h 5648220"/>
              <a:gd name="connsiteX5" fmla="*/ 2825911 w 4486012"/>
              <a:gd name="connsiteY5" fmla="*/ 5648220 h 5648220"/>
              <a:gd name="connsiteX6" fmla="*/ 0 w 4486012"/>
              <a:gd name="connsiteY6" fmla="*/ 2824110 h 5648220"/>
              <a:gd name="connsiteX7" fmla="*/ 2825911 w 4486012"/>
              <a:gd name="connsiteY7" fmla="*/ 0 h 5648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6012" h="5648220">
                <a:moveTo>
                  <a:pt x="2825911" y="0"/>
                </a:moveTo>
                <a:cubicBezTo>
                  <a:pt x="3411177" y="0"/>
                  <a:pt x="3954887" y="177806"/>
                  <a:pt x="4405906" y="482314"/>
                </a:cubicBezTo>
                <a:lnTo>
                  <a:pt x="4486012" y="542178"/>
                </a:lnTo>
                <a:lnTo>
                  <a:pt x="4486012" y="5106042"/>
                </a:lnTo>
                <a:lnTo>
                  <a:pt x="4405906" y="5165907"/>
                </a:lnTo>
                <a:cubicBezTo>
                  <a:pt x="3954887" y="5470414"/>
                  <a:pt x="3411177" y="5648220"/>
                  <a:pt x="2825911" y="5648220"/>
                </a:cubicBezTo>
                <a:cubicBezTo>
                  <a:pt x="1265203" y="5648220"/>
                  <a:pt x="0" y="4383823"/>
                  <a:pt x="0" y="2824110"/>
                </a:cubicBezTo>
                <a:cubicBezTo>
                  <a:pt x="0" y="1264397"/>
                  <a:pt x="1265203" y="0"/>
                  <a:pt x="2825911" y="0"/>
                </a:cubicBezTo>
                <a:close/>
              </a:path>
            </a:pathLst>
          </a:custGeom>
          <a:effectLst/>
        </p:spPr>
        <p:txBody>
          <a:bodyPr wrap="square">
            <a:no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a:p>
        </p:txBody>
      </p:sp>
    </p:spTree>
    <p:extLst>
      <p:ext uri="{BB962C8B-B14F-4D97-AF65-F5344CB8AC3E}">
        <p14:creationId xmlns:p14="http://schemas.microsoft.com/office/powerpoint/2010/main" val="172265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0_ส่วนหัวของส่วน">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7114837" y="2057400"/>
            <a:ext cx="5181600" cy="9372600"/>
          </a:xfrm>
          <a:prstGeom prst="rect">
            <a:avLst/>
          </a:prstGeom>
        </p:spPr>
        <p:txBody>
          <a:bodyPr/>
          <a:lstStyle/>
          <a:p>
            <a:endParaRPr lang="en-US"/>
          </a:p>
        </p:txBody>
      </p:sp>
    </p:spTree>
    <p:extLst>
      <p:ext uri="{BB962C8B-B14F-4D97-AF65-F5344CB8AC3E}">
        <p14:creationId xmlns:p14="http://schemas.microsoft.com/office/powerpoint/2010/main" val="14417100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9_ส่วนหัวของส่วน">
    <p:spTree>
      <p:nvGrpSpPr>
        <p:cNvPr id="1" name=""/>
        <p:cNvGrpSpPr/>
        <p:nvPr/>
      </p:nvGrpSpPr>
      <p:grpSpPr>
        <a:xfrm>
          <a:off x="0" y="0"/>
          <a:ext cx="0" cy="0"/>
          <a:chOff x="0" y="0"/>
          <a:chExt cx="0" cy="0"/>
        </a:xfrm>
      </p:grpSpPr>
      <p:sp>
        <p:nvSpPr>
          <p:cNvPr id="14" name="Picture Placeholder 13"/>
          <p:cNvSpPr>
            <a:spLocks noGrp="1"/>
          </p:cNvSpPr>
          <p:nvPr>
            <p:ph type="pic" sz="quarter" idx="13"/>
          </p:nvPr>
        </p:nvSpPr>
        <p:spPr>
          <a:xfrm>
            <a:off x="-30163" y="990600"/>
            <a:ext cx="7772400" cy="11968493"/>
          </a:xfrm>
          <a:custGeom>
            <a:avLst/>
            <a:gdLst>
              <a:gd name="connsiteX0" fmla="*/ 1171314 w 5102124"/>
              <a:gd name="connsiteY0" fmla="*/ 0 h 7856612"/>
              <a:gd name="connsiteX1" fmla="*/ 5102124 w 5102124"/>
              <a:gd name="connsiteY1" fmla="*/ 3928306 h 7856612"/>
              <a:gd name="connsiteX2" fmla="*/ 1171314 w 5102124"/>
              <a:gd name="connsiteY2" fmla="*/ 7856612 h 7856612"/>
              <a:gd name="connsiteX3" fmla="*/ 2411 w 5102124"/>
              <a:gd name="connsiteY3" fmla="*/ 7680003 h 7856612"/>
              <a:gd name="connsiteX4" fmla="*/ 0 w 5102124"/>
              <a:gd name="connsiteY4" fmla="*/ 7679188 h 7856612"/>
              <a:gd name="connsiteX5" fmla="*/ 0 w 5102124"/>
              <a:gd name="connsiteY5" fmla="*/ 177425 h 7856612"/>
              <a:gd name="connsiteX6" fmla="*/ 2411 w 5102124"/>
              <a:gd name="connsiteY6" fmla="*/ 176609 h 7856612"/>
              <a:gd name="connsiteX7" fmla="*/ 1171314 w 5102124"/>
              <a:gd name="connsiteY7" fmla="*/ 0 h 785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02124" h="7856612">
                <a:moveTo>
                  <a:pt x="1171314" y="0"/>
                </a:moveTo>
                <a:cubicBezTo>
                  <a:pt x="3342240" y="0"/>
                  <a:pt x="5102124" y="1758763"/>
                  <a:pt x="5102124" y="3928306"/>
                </a:cubicBezTo>
                <a:cubicBezTo>
                  <a:pt x="5102124" y="6097849"/>
                  <a:pt x="3342240" y="7856612"/>
                  <a:pt x="1171314" y="7856612"/>
                </a:cubicBezTo>
                <a:cubicBezTo>
                  <a:pt x="764265" y="7856612"/>
                  <a:pt x="371667" y="7794781"/>
                  <a:pt x="2411" y="7680003"/>
                </a:cubicBezTo>
                <a:lnTo>
                  <a:pt x="0" y="7679188"/>
                </a:lnTo>
                <a:lnTo>
                  <a:pt x="0" y="177425"/>
                </a:lnTo>
                <a:lnTo>
                  <a:pt x="2411" y="176609"/>
                </a:lnTo>
                <a:cubicBezTo>
                  <a:pt x="371667" y="61832"/>
                  <a:pt x="764265" y="0"/>
                  <a:pt x="1171314" y="0"/>
                </a:cubicBezTo>
                <a:close/>
              </a:path>
            </a:pathLst>
          </a:custGeom>
          <a:effectLst/>
        </p:spPr>
        <p:txBody>
          <a:bodyPr wrap="square">
            <a:no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a:p>
        </p:txBody>
      </p:sp>
    </p:spTree>
    <p:extLst>
      <p:ext uri="{BB962C8B-B14F-4D97-AF65-F5344CB8AC3E}">
        <p14:creationId xmlns:p14="http://schemas.microsoft.com/office/powerpoint/2010/main" val="21439507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0_ส่วนหัวของส่วน">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30163" y="1752600"/>
            <a:ext cx="13274268" cy="11963400"/>
          </a:xfrm>
          <a:custGeom>
            <a:avLst/>
            <a:gdLst>
              <a:gd name="connsiteX0" fmla="*/ 3930105 w 5690909"/>
              <a:gd name="connsiteY0" fmla="*/ 1803 h 5128917"/>
              <a:gd name="connsiteX1" fmla="*/ 5594013 w 5690909"/>
              <a:gd name="connsiteY1" fmla="*/ 1224942 h 5128917"/>
              <a:gd name="connsiteX2" fmla="*/ 4443017 w 5690909"/>
              <a:gd name="connsiteY2" fmla="*/ 3618008 h 5128917"/>
              <a:gd name="connsiteX3" fmla="*/ 382887 w 5690909"/>
              <a:gd name="connsiteY3" fmla="*/ 4998711 h 5128917"/>
              <a:gd name="connsiteX4" fmla="*/ 0 w 5690909"/>
              <a:gd name="connsiteY4" fmla="*/ 5128917 h 5128917"/>
              <a:gd name="connsiteX5" fmla="*/ 0 w 5690909"/>
              <a:gd name="connsiteY5" fmla="*/ 1164892 h 5128917"/>
              <a:gd name="connsiteX6" fmla="*/ 154193 w 5690909"/>
              <a:gd name="connsiteY6" fmla="*/ 1114565 h 5128917"/>
              <a:gd name="connsiteX7" fmla="*/ 3199943 w 5690909"/>
              <a:gd name="connsiteY7" fmla="*/ 120450 h 5128917"/>
              <a:gd name="connsiteX8" fmla="*/ 3930105 w 5690909"/>
              <a:gd name="connsiteY8" fmla="*/ 1803 h 5128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0909" h="5128917">
                <a:moveTo>
                  <a:pt x="3930105" y="1803"/>
                </a:moveTo>
                <a:cubicBezTo>
                  <a:pt x="4653074" y="34161"/>
                  <a:pt x="5317773" y="500119"/>
                  <a:pt x="5594013" y="1224942"/>
                </a:cubicBezTo>
                <a:cubicBezTo>
                  <a:pt x="5916289" y="2191372"/>
                  <a:pt x="5409852" y="3295865"/>
                  <a:pt x="4443017" y="3618008"/>
                </a:cubicBezTo>
                <a:cubicBezTo>
                  <a:pt x="4443017" y="3618008"/>
                  <a:pt x="4443017" y="3618008"/>
                  <a:pt x="382887" y="4998711"/>
                </a:cubicBezTo>
                <a:lnTo>
                  <a:pt x="0" y="5128917"/>
                </a:lnTo>
                <a:lnTo>
                  <a:pt x="0" y="1164892"/>
                </a:lnTo>
                <a:lnTo>
                  <a:pt x="154193" y="1114565"/>
                </a:lnTo>
                <a:cubicBezTo>
                  <a:pt x="820623" y="897046"/>
                  <a:pt x="1789976" y="580655"/>
                  <a:pt x="3199943" y="120450"/>
                </a:cubicBezTo>
                <a:cubicBezTo>
                  <a:pt x="3441653" y="28408"/>
                  <a:pt x="3689116" y="-8983"/>
                  <a:pt x="3930105" y="1803"/>
                </a:cubicBezTo>
                <a:close/>
              </a:path>
            </a:pathLst>
          </a:custGeom>
          <a:effectLst/>
        </p:spPr>
        <p:txBody>
          <a:bodyPr wrap="square">
            <a:no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a:p>
        </p:txBody>
      </p:sp>
    </p:spTree>
    <p:extLst>
      <p:ext uri="{BB962C8B-B14F-4D97-AF65-F5344CB8AC3E}">
        <p14:creationId xmlns:p14="http://schemas.microsoft.com/office/powerpoint/2010/main" val="17076208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2_ส่วนหัวของส่วน">
    <p:spTree>
      <p:nvGrpSpPr>
        <p:cNvPr id="1" name=""/>
        <p:cNvGrpSpPr/>
        <p:nvPr/>
      </p:nvGrpSpPr>
      <p:grpSpPr>
        <a:xfrm>
          <a:off x="0" y="0"/>
          <a:ext cx="0" cy="0"/>
          <a:chOff x="0" y="0"/>
          <a:chExt cx="0" cy="0"/>
        </a:xfrm>
      </p:grpSpPr>
      <p:sp>
        <p:nvSpPr>
          <p:cNvPr id="10" name="Picture Placeholder 9"/>
          <p:cNvSpPr>
            <a:spLocks noGrp="1"/>
          </p:cNvSpPr>
          <p:nvPr>
            <p:ph type="pic" sz="quarter" idx="17"/>
          </p:nvPr>
        </p:nvSpPr>
        <p:spPr>
          <a:xfrm>
            <a:off x="10256838" y="152400"/>
            <a:ext cx="14066838" cy="12934370"/>
          </a:xfrm>
          <a:custGeom>
            <a:avLst/>
            <a:gdLst>
              <a:gd name="connsiteX0" fmla="*/ 5463591 w 5463591"/>
              <a:gd name="connsiteY0" fmla="*/ 0 h 5023738"/>
              <a:gd name="connsiteX1" fmla="*/ 5463591 w 5463591"/>
              <a:gd name="connsiteY1" fmla="*/ 3924025 h 5023738"/>
              <a:gd name="connsiteX2" fmla="*/ 5322219 w 5463591"/>
              <a:gd name="connsiteY2" fmla="*/ 3972101 h 5023738"/>
              <a:gd name="connsiteX3" fmla="*/ 2514567 w 5463591"/>
              <a:gd name="connsiteY3" fmla="*/ 4926881 h 5023738"/>
              <a:gd name="connsiteX4" fmla="*/ 120500 w 5463591"/>
              <a:gd name="connsiteY4" fmla="*/ 3776369 h 5023738"/>
              <a:gd name="connsiteX5" fmla="*/ 1225455 w 5463591"/>
              <a:gd name="connsiteY5" fmla="*/ 1383303 h 5023738"/>
              <a:gd name="connsiteX6" fmla="*/ 5327441 w 5463591"/>
              <a:gd name="connsiteY6" fmla="*/ 44438 h 502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3591" h="5023738">
                <a:moveTo>
                  <a:pt x="5463591" y="0"/>
                </a:moveTo>
                <a:lnTo>
                  <a:pt x="5463591" y="3924025"/>
                </a:lnTo>
                <a:lnTo>
                  <a:pt x="5322219" y="3972101"/>
                </a:lnTo>
                <a:cubicBezTo>
                  <a:pt x="4673355" y="4192756"/>
                  <a:pt x="3770589" y="4499754"/>
                  <a:pt x="2514567" y="4926881"/>
                </a:cubicBezTo>
                <a:cubicBezTo>
                  <a:pt x="1547733" y="5249025"/>
                  <a:pt x="442778" y="4742799"/>
                  <a:pt x="120500" y="3776369"/>
                </a:cubicBezTo>
                <a:cubicBezTo>
                  <a:pt x="-247819" y="2809939"/>
                  <a:pt x="258619" y="1751467"/>
                  <a:pt x="1225455" y="1383303"/>
                </a:cubicBezTo>
                <a:cubicBezTo>
                  <a:pt x="1225455" y="1383303"/>
                  <a:pt x="1225455" y="1383303"/>
                  <a:pt x="5327441" y="44438"/>
                </a:cubicBezTo>
                <a:close/>
              </a:path>
            </a:pathLst>
          </a:custGeom>
          <a:effectLst/>
        </p:spPr>
        <p:txBody>
          <a:bodyPr wrap="square">
            <a:no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a:p>
        </p:txBody>
      </p:sp>
    </p:spTree>
    <p:extLst>
      <p:ext uri="{BB962C8B-B14F-4D97-AF65-F5344CB8AC3E}">
        <p14:creationId xmlns:p14="http://schemas.microsoft.com/office/powerpoint/2010/main" val="19612944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5_ส่วนหัวของส่วน">
    <p:spTree>
      <p:nvGrpSpPr>
        <p:cNvPr id="1" name=""/>
        <p:cNvGrpSpPr/>
        <p:nvPr/>
      </p:nvGrpSpPr>
      <p:grpSpPr>
        <a:xfrm>
          <a:off x="0" y="0"/>
          <a:ext cx="0" cy="0"/>
          <a:chOff x="0" y="0"/>
          <a:chExt cx="0" cy="0"/>
        </a:xfrm>
      </p:grpSpPr>
      <p:sp>
        <p:nvSpPr>
          <p:cNvPr id="8" name="Picture Placeholder 7"/>
          <p:cNvSpPr>
            <a:spLocks noGrp="1"/>
          </p:cNvSpPr>
          <p:nvPr>
            <p:ph type="pic" sz="quarter" idx="21"/>
          </p:nvPr>
        </p:nvSpPr>
        <p:spPr>
          <a:xfrm>
            <a:off x="3094037" y="1282997"/>
            <a:ext cx="4648200" cy="10451803"/>
          </a:xfrm>
          <a:custGeom>
            <a:avLst/>
            <a:gdLst>
              <a:gd name="connsiteX0" fmla="*/ 1755477 w 3668578"/>
              <a:gd name="connsiteY0" fmla="*/ 21 h 8249054"/>
              <a:gd name="connsiteX1" fmla="*/ 3619396 w 3668578"/>
              <a:gd name="connsiteY1" fmla="*/ 1790830 h 8249054"/>
              <a:gd name="connsiteX2" fmla="*/ 3668560 w 3668578"/>
              <a:gd name="connsiteY2" fmla="*/ 6382041 h 8249054"/>
              <a:gd name="connsiteX3" fmla="*/ 1877893 w 3668578"/>
              <a:gd name="connsiteY3" fmla="*/ 8247033 h 8249054"/>
              <a:gd name="connsiteX4" fmla="*/ 0 w 3668578"/>
              <a:gd name="connsiteY4" fmla="*/ 6498805 h 8249054"/>
              <a:gd name="connsiteX5" fmla="*/ 7372 w 3668578"/>
              <a:gd name="connsiteY5" fmla="*/ 1878981 h 8249054"/>
              <a:gd name="connsiteX6" fmla="*/ 1755477 w 3668578"/>
              <a:gd name="connsiteY6" fmla="*/ 21 h 824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8578" h="8249054">
                <a:moveTo>
                  <a:pt x="1755477" y="21"/>
                </a:moveTo>
                <a:cubicBezTo>
                  <a:pt x="2747101" y="-4727"/>
                  <a:pt x="3614896" y="798872"/>
                  <a:pt x="3619396" y="1790830"/>
                </a:cubicBezTo>
                <a:cubicBezTo>
                  <a:pt x="3619396" y="1790830"/>
                  <a:pt x="3619396" y="1790830"/>
                  <a:pt x="3668560" y="6382041"/>
                </a:cubicBezTo>
                <a:cubicBezTo>
                  <a:pt x="3673061" y="7373998"/>
                  <a:pt x="2869517" y="8242285"/>
                  <a:pt x="1877893" y="8247033"/>
                </a:cubicBezTo>
                <a:cubicBezTo>
                  <a:pt x="872295" y="8294361"/>
                  <a:pt x="47063" y="7504729"/>
                  <a:pt x="0" y="6498805"/>
                </a:cubicBezTo>
                <a:cubicBezTo>
                  <a:pt x="0" y="6498805"/>
                  <a:pt x="0" y="6498805"/>
                  <a:pt x="7372" y="1878981"/>
                </a:cubicBezTo>
                <a:cubicBezTo>
                  <a:pt x="-39691" y="873056"/>
                  <a:pt x="749879" y="47349"/>
                  <a:pt x="1755477" y="21"/>
                </a:cubicBezTo>
                <a:close/>
              </a:path>
            </a:pathLst>
          </a:custGeom>
          <a:effectLst/>
        </p:spPr>
        <p:txBody>
          <a:bodyPr wrap="square">
            <a:no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a:p>
        </p:txBody>
      </p:sp>
    </p:spTree>
    <p:extLst>
      <p:ext uri="{BB962C8B-B14F-4D97-AF65-F5344CB8AC3E}">
        <p14:creationId xmlns:p14="http://schemas.microsoft.com/office/powerpoint/2010/main" val="15010709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0_ส่วนหัวของส่วน">
    <p:spTree>
      <p:nvGrpSpPr>
        <p:cNvPr id="1" name=""/>
        <p:cNvGrpSpPr/>
        <p:nvPr/>
      </p:nvGrpSpPr>
      <p:grpSpPr>
        <a:xfrm>
          <a:off x="0" y="0"/>
          <a:ext cx="0" cy="0"/>
          <a:chOff x="0" y="0"/>
          <a:chExt cx="0" cy="0"/>
        </a:xfrm>
      </p:grpSpPr>
      <p:sp>
        <p:nvSpPr>
          <p:cNvPr id="2" name="Picture Placeholder 13"/>
          <p:cNvSpPr>
            <a:spLocks noGrp="1"/>
          </p:cNvSpPr>
          <p:nvPr>
            <p:ph type="pic" sz="quarter" idx="13"/>
          </p:nvPr>
        </p:nvSpPr>
        <p:spPr>
          <a:xfrm>
            <a:off x="4945645" y="2743200"/>
            <a:ext cx="13312192" cy="7444294"/>
          </a:xfrm>
          <a:prstGeom prst="rect">
            <a:avLst/>
          </a:prstGeom>
          <a:effectLst/>
        </p:spPr>
        <p:txBody>
          <a:bodyPr>
            <a:norm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a:p>
        </p:txBody>
      </p:sp>
    </p:spTree>
    <p:extLst>
      <p:ext uri="{BB962C8B-B14F-4D97-AF65-F5344CB8AC3E}">
        <p14:creationId xmlns:p14="http://schemas.microsoft.com/office/powerpoint/2010/main" val="18090810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1_ส่วนหัวของส่วน">
    <p:spTree>
      <p:nvGrpSpPr>
        <p:cNvPr id="1" name=""/>
        <p:cNvGrpSpPr/>
        <p:nvPr/>
      </p:nvGrpSpPr>
      <p:grpSpPr>
        <a:xfrm>
          <a:off x="0" y="0"/>
          <a:ext cx="0" cy="0"/>
          <a:chOff x="0" y="0"/>
          <a:chExt cx="0" cy="0"/>
        </a:xfrm>
      </p:grpSpPr>
      <p:sp>
        <p:nvSpPr>
          <p:cNvPr id="2" name="Picture Placeholder 13"/>
          <p:cNvSpPr>
            <a:spLocks noGrp="1"/>
          </p:cNvSpPr>
          <p:nvPr>
            <p:ph type="pic" sz="quarter" idx="13"/>
          </p:nvPr>
        </p:nvSpPr>
        <p:spPr>
          <a:xfrm>
            <a:off x="4945645" y="2743200"/>
            <a:ext cx="13312192" cy="7444294"/>
          </a:xfrm>
          <a:prstGeom prst="rect">
            <a:avLst/>
          </a:prstGeom>
          <a:effectLst/>
        </p:spPr>
        <p:txBody>
          <a:bodyPr>
            <a:norm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a:p>
        </p:txBody>
      </p:sp>
    </p:spTree>
    <p:extLst>
      <p:ext uri="{BB962C8B-B14F-4D97-AF65-F5344CB8AC3E}">
        <p14:creationId xmlns:p14="http://schemas.microsoft.com/office/powerpoint/2010/main" val="12278770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6_ส่วนหัวของส่วน">
    <p:spTree>
      <p:nvGrpSpPr>
        <p:cNvPr id="1" name=""/>
        <p:cNvGrpSpPr/>
        <p:nvPr/>
      </p:nvGrpSpPr>
      <p:grpSpPr>
        <a:xfrm>
          <a:off x="0" y="0"/>
          <a:ext cx="0" cy="0"/>
          <a:chOff x="0" y="0"/>
          <a:chExt cx="0" cy="0"/>
        </a:xfrm>
      </p:grpSpPr>
      <p:sp>
        <p:nvSpPr>
          <p:cNvPr id="2" name="Picture Placeholder 13"/>
          <p:cNvSpPr>
            <a:spLocks noGrp="1"/>
          </p:cNvSpPr>
          <p:nvPr>
            <p:ph type="pic" sz="quarter" idx="11" hasCustomPrompt="1"/>
          </p:nvPr>
        </p:nvSpPr>
        <p:spPr>
          <a:xfrm>
            <a:off x="8575385" y="1295400"/>
            <a:ext cx="7929852" cy="7924800"/>
          </a:xfrm>
          <a:prstGeom prst="ellipse">
            <a:avLst/>
          </a:prstGeom>
        </p:spPr>
        <p:txBody>
          <a:bodyPr/>
          <a:lstStyle>
            <a:lvl1pPr marL="0" marR="0" indent="0" algn="l" defTabSz="1828434" rtl="0" eaLnBrk="1" fontAlgn="auto" latinLnBrk="0" hangingPunct="1">
              <a:lnSpc>
                <a:spcPct val="90000"/>
              </a:lnSpc>
              <a:spcBef>
                <a:spcPts val="2000"/>
              </a:spcBef>
              <a:spcAft>
                <a:spcPts val="0"/>
              </a:spcAft>
              <a:buClrTx/>
              <a:buSzTx/>
              <a:buFont typeface="Arial" panose="020B0604020202020204" pitchFamily="34" charset="0"/>
              <a:buNone/>
              <a:tabLst/>
              <a:defRPr/>
            </a:lvl1pPr>
          </a:lstStyle>
          <a:p>
            <a:r>
              <a:rPr lang="en-US"/>
              <a:t>Drag  Your Picture Here</a:t>
            </a:r>
          </a:p>
          <a:p>
            <a:endParaRPr lang="en-US"/>
          </a:p>
        </p:txBody>
      </p:sp>
    </p:spTree>
    <p:extLst>
      <p:ext uri="{BB962C8B-B14F-4D97-AF65-F5344CB8AC3E}">
        <p14:creationId xmlns:p14="http://schemas.microsoft.com/office/powerpoint/2010/main" val="18693261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5_ส่วนหัวของส่วน">
    <p:spTree>
      <p:nvGrpSpPr>
        <p:cNvPr id="1" name=""/>
        <p:cNvGrpSpPr/>
        <p:nvPr/>
      </p:nvGrpSpPr>
      <p:grpSpPr>
        <a:xfrm>
          <a:off x="0" y="0"/>
          <a:ext cx="0" cy="0"/>
          <a:chOff x="0" y="0"/>
          <a:chExt cx="0" cy="0"/>
        </a:xfrm>
      </p:grpSpPr>
      <p:sp>
        <p:nvSpPr>
          <p:cNvPr id="2" name="Picture Placeholder 13"/>
          <p:cNvSpPr>
            <a:spLocks noGrp="1"/>
          </p:cNvSpPr>
          <p:nvPr>
            <p:ph type="pic" sz="quarter" idx="13"/>
          </p:nvPr>
        </p:nvSpPr>
        <p:spPr>
          <a:xfrm>
            <a:off x="1" y="3422831"/>
            <a:ext cx="13228636" cy="7397569"/>
          </a:xfrm>
          <a:prstGeom prst="rect">
            <a:avLst/>
          </a:prstGeom>
          <a:effectLst/>
        </p:spPr>
        <p:txBody>
          <a:bodyPr>
            <a:norm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a:p>
        </p:txBody>
      </p:sp>
    </p:spTree>
    <p:extLst>
      <p:ext uri="{BB962C8B-B14F-4D97-AF65-F5344CB8AC3E}">
        <p14:creationId xmlns:p14="http://schemas.microsoft.com/office/powerpoint/2010/main" val="10968462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6_ส่วนหัวของส่วน">
    <p:spTree>
      <p:nvGrpSpPr>
        <p:cNvPr id="1" name=""/>
        <p:cNvGrpSpPr/>
        <p:nvPr/>
      </p:nvGrpSpPr>
      <p:grpSpPr>
        <a:xfrm>
          <a:off x="0" y="0"/>
          <a:ext cx="0" cy="0"/>
          <a:chOff x="0" y="0"/>
          <a:chExt cx="0" cy="0"/>
        </a:xfrm>
      </p:grpSpPr>
      <p:sp>
        <p:nvSpPr>
          <p:cNvPr id="3" name="Picture Placeholder 13"/>
          <p:cNvSpPr>
            <a:spLocks noGrp="1"/>
          </p:cNvSpPr>
          <p:nvPr>
            <p:ph type="pic" sz="quarter" idx="13"/>
          </p:nvPr>
        </p:nvSpPr>
        <p:spPr>
          <a:xfrm>
            <a:off x="0" y="-152400"/>
            <a:ext cx="24323675" cy="13944600"/>
          </a:xfrm>
          <a:prstGeom prst="rect">
            <a:avLst/>
          </a:prstGeom>
          <a:effectLst/>
        </p:spPr>
        <p:txBody>
          <a:bodyPr>
            <a:norm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a:p>
        </p:txBody>
      </p:sp>
    </p:spTree>
    <p:extLst>
      <p:ext uri="{BB962C8B-B14F-4D97-AF65-F5344CB8AC3E}">
        <p14:creationId xmlns:p14="http://schemas.microsoft.com/office/powerpoint/2010/main" val="7224379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7_ส่วนหัวของส่วน">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12136041" y="0"/>
            <a:ext cx="12165409" cy="13712815"/>
          </a:xfrm>
          <a:prstGeom prst="rect">
            <a:avLst/>
          </a:prstGeom>
          <a:effectLst/>
        </p:spPr>
        <p:txBody>
          <a:bodyPr>
            <a:norm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a:p>
        </p:txBody>
      </p:sp>
    </p:spTree>
    <p:extLst>
      <p:ext uri="{BB962C8B-B14F-4D97-AF65-F5344CB8AC3E}">
        <p14:creationId xmlns:p14="http://schemas.microsoft.com/office/powerpoint/2010/main" val="333697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1_ส่วนหัวของส่วน">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2238038" y="3733800"/>
            <a:ext cx="10287000" cy="9982200"/>
          </a:xfrm>
          <a:prstGeom prst="rect">
            <a:avLst/>
          </a:prstGeom>
        </p:spPr>
        <p:txBody>
          <a:bodyPr/>
          <a:lstStyle/>
          <a:p>
            <a:endParaRPr lang="en-US"/>
          </a:p>
        </p:txBody>
      </p:sp>
    </p:spTree>
    <p:extLst>
      <p:ext uri="{BB962C8B-B14F-4D97-AF65-F5344CB8AC3E}">
        <p14:creationId xmlns:p14="http://schemas.microsoft.com/office/powerpoint/2010/main" val="5708708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8_ส่วนหัวของส่วน">
    <p:spTree>
      <p:nvGrpSpPr>
        <p:cNvPr id="1" name=""/>
        <p:cNvGrpSpPr/>
        <p:nvPr/>
      </p:nvGrpSpPr>
      <p:grpSpPr>
        <a:xfrm>
          <a:off x="0" y="0"/>
          <a:ext cx="0" cy="0"/>
          <a:chOff x="0" y="0"/>
          <a:chExt cx="0" cy="0"/>
        </a:xfrm>
      </p:grpSpPr>
      <p:sp>
        <p:nvSpPr>
          <p:cNvPr id="3" name="Picture Placeholder 13"/>
          <p:cNvSpPr>
            <a:spLocks noGrp="1"/>
          </p:cNvSpPr>
          <p:nvPr>
            <p:ph type="pic" sz="quarter" idx="13"/>
          </p:nvPr>
        </p:nvSpPr>
        <p:spPr>
          <a:xfrm>
            <a:off x="0" y="-76200"/>
            <a:ext cx="12187633" cy="13737865"/>
          </a:xfrm>
          <a:prstGeom prst="rect">
            <a:avLst/>
          </a:prstGeom>
          <a:effectLst/>
        </p:spPr>
        <p:txBody>
          <a:bodyPr>
            <a:norm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a:p>
        </p:txBody>
      </p:sp>
    </p:spTree>
    <p:extLst>
      <p:ext uri="{BB962C8B-B14F-4D97-AF65-F5344CB8AC3E}">
        <p14:creationId xmlns:p14="http://schemas.microsoft.com/office/powerpoint/2010/main" val="19458565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9_ส่วนหัวของส่วน">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 y="17715"/>
            <a:ext cx="8664443" cy="13698285"/>
          </a:xfrm>
          <a:prstGeom prst="rect">
            <a:avLst/>
          </a:prstGeom>
        </p:spPr>
        <p:txBody>
          <a:bodyPr/>
          <a:lstStyle/>
          <a:p>
            <a:endParaRPr lang="en-US"/>
          </a:p>
        </p:txBody>
      </p:sp>
    </p:spTree>
    <p:extLst>
      <p:ext uri="{BB962C8B-B14F-4D97-AF65-F5344CB8AC3E}">
        <p14:creationId xmlns:p14="http://schemas.microsoft.com/office/powerpoint/2010/main" val="19873268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0_ส่วนหัวของส่วน">
    <p:spTree>
      <p:nvGrpSpPr>
        <p:cNvPr id="1" name=""/>
        <p:cNvGrpSpPr/>
        <p:nvPr/>
      </p:nvGrpSpPr>
      <p:grpSpPr>
        <a:xfrm>
          <a:off x="0" y="0"/>
          <a:ext cx="0" cy="0"/>
          <a:chOff x="0" y="0"/>
          <a:chExt cx="0" cy="0"/>
        </a:xfrm>
      </p:grpSpPr>
      <p:sp>
        <p:nvSpPr>
          <p:cNvPr id="7" name="Picture Placeholder 13"/>
          <p:cNvSpPr>
            <a:spLocks noGrp="1"/>
          </p:cNvSpPr>
          <p:nvPr>
            <p:ph type="pic" sz="quarter" idx="16"/>
          </p:nvPr>
        </p:nvSpPr>
        <p:spPr>
          <a:xfrm>
            <a:off x="0" y="7239000"/>
            <a:ext cx="12188825" cy="6426200"/>
          </a:xfrm>
          <a:prstGeom prst="rect">
            <a:avLst/>
          </a:pr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a:p>
        </p:txBody>
      </p:sp>
      <p:sp>
        <p:nvSpPr>
          <p:cNvPr id="8" name="Picture Placeholder 13"/>
          <p:cNvSpPr>
            <a:spLocks noGrp="1"/>
          </p:cNvSpPr>
          <p:nvPr>
            <p:ph type="pic" sz="quarter" idx="17"/>
          </p:nvPr>
        </p:nvSpPr>
        <p:spPr>
          <a:xfrm>
            <a:off x="12188825" y="7239000"/>
            <a:ext cx="12188825" cy="6426200"/>
          </a:xfrm>
          <a:prstGeom prst="rect">
            <a:avLst/>
          </a:pr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a:p>
        </p:txBody>
      </p:sp>
    </p:spTree>
    <p:extLst>
      <p:ext uri="{BB962C8B-B14F-4D97-AF65-F5344CB8AC3E}">
        <p14:creationId xmlns:p14="http://schemas.microsoft.com/office/powerpoint/2010/main" val="27296584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1_ส่วนหัวของส่วน">
    <p:spTree>
      <p:nvGrpSpPr>
        <p:cNvPr id="1" name=""/>
        <p:cNvGrpSpPr/>
        <p:nvPr/>
      </p:nvGrpSpPr>
      <p:grpSpPr>
        <a:xfrm>
          <a:off x="0" y="0"/>
          <a:ext cx="0" cy="0"/>
          <a:chOff x="0" y="0"/>
          <a:chExt cx="0" cy="0"/>
        </a:xfrm>
      </p:grpSpPr>
      <p:sp>
        <p:nvSpPr>
          <p:cNvPr id="7" name="Picture Placeholder 13"/>
          <p:cNvSpPr>
            <a:spLocks noGrp="1"/>
          </p:cNvSpPr>
          <p:nvPr>
            <p:ph type="pic" sz="quarter" idx="16"/>
          </p:nvPr>
        </p:nvSpPr>
        <p:spPr>
          <a:xfrm>
            <a:off x="-1" y="7086600"/>
            <a:ext cx="12344400" cy="6705600"/>
          </a:xfrm>
          <a:prstGeom prst="rect">
            <a:avLst/>
          </a:pr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a:p>
        </p:txBody>
      </p:sp>
      <p:sp>
        <p:nvSpPr>
          <p:cNvPr id="8" name="Picture Placeholder 13"/>
          <p:cNvSpPr>
            <a:spLocks noGrp="1"/>
          </p:cNvSpPr>
          <p:nvPr>
            <p:ph type="pic" sz="quarter" idx="17"/>
          </p:nvPr>
        </p:nvSpPr>
        <p:spPr>
          <a:xfrm>
            <a:off x="12344399" y="-76200"/>
            <a:ext cx="12085638" cy="7162800"/>
          </a:xfrm>
          <a:prstGeom prst="rect">
            <a:avLst/>
          </a:pr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a:p>
        </p:txBody>
      </p:sp>
    </p:spTree>
    <p:extLst>
      <p:ext uri="{BB962C8B-B14F-4D97-AF65-F5344CB8AC3E}">
        <p14:creationId xmlns:p14="http://schemas.microsoft.com/office/powerpoint/2010/main" val="21077612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2_ส่วนหัวของส่วน">
    <p:spTree>
      <p:nvGrpSpPr>
        <p:cNvPr id="1" name=""/>
        <p:cNvGrpSpPr/>
        <p:nvPr/>
      </p:nvGrpSpPr>
      <p:grpSpPr>
        <a:xfrm>
          <a:off x="0" y="0"/>
          <a:ext cx="0" cy="0"/>
          <a:chOff x="0" y="0"/>
          <a:chExt cx="0" cy="0"/>
        </a:xfrm>
      </p:grpSpPr>
      <p:sp>
        <p:nvSpPr>
          <p:cNvPr id="4" name="ตัวแทนรูปภาพ 3"/>
          <p:cNvSpPr>
            <a:spLocks noGrp="1"/>
          </p:cNvSpPr>
          <p:nvPr>
            <p:ph type="pic" sz="quarter" idx="10"/>
          </p:nvPr>
        </p:nvSpPr>
        <p:spPr>
          <a:xfrm>
            <a:off x="0" y="-76200"/>
            <a:ext cx="24353838" cy="8915400"/>
          </a:xfrm>
          <a:prstGeom prst="rect">
            <a:avLst/>
          </a:prstGeom>
        </p:spPr>
        <p:txBody>
          <a:bodyPr/>
          <a:lstStyle/>
          <a:p>
            <a:endParaRPr lang="th-TH"/>
          </a:p>
        </p:txBody>
      </p:sp>
    </p:spTree>
    <p:extLst>
      <p:ext uri="{BB962C8B-B14F-4D97-AF65-F5344CB8AC3E}">
        <p14:creationId xmlns:p14="http://schemas.microsoft.com/office/powerpoint/2010/main" val="21785242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1_ส่วนหัวของส่วน">
    <p:spTree>
      <p:nvGrpSpPr>
        <p:cNvPr id="1" name=""/>
        <p:cNvGrpSpPr/>
        <p:nvPr/>
      </p:nvGrpSpPr>
      <p:grpSpPr>
        <a:xfrm>
          <a:off x="0" y="0"/>
          <a:ext cx="0" cy="0"/>
          <a:chOff x="0" y="0"/>
          <a:chExt cx="0" cy="0"/>
        </a:xfrm>
      </p:grpSpPr>
      <p:sp>
        <p:nvSpPr>
          <p:cNvPr id="4" name="ตัวแทนรูปภาพ 3"/>
          <p:cNvSpPr>
            <a:spLocks noGrp="1"/>
          </p:cNvSpPr>
          <p:nvPr>
            <p:ph type="pic" sz="quarter" idx="10"/>
          </p:nvPr>
        </p:nvSpPr>
        <p:spPr>
          <a:xfrm>
            <a:off x="0" y="5791200"/>
            <a:ext cx="24349075" cy="7920037"/>
          </a:xfrm>
          <a:prstGeom prst="rect">
            <a:avLst/>
          </a:prstGeom>
        </p:spPr>
        <p:txBody>
          <a:bodyPr/>
          <a:lstStyle/>
          <a:p>
            <a:endParaRPr lang="th-TH"/>
          </a:p>
        </p:txBody>
      </p:sp>
    </p:spTree>
    <p:extLst>
      <p:ext uri="{BB962C8B-B14F-4D97-AF65-F5344CB8AC3E}">
        <p14:creationId xmlns:p14="http://schemas.microsoft.com/office/powerpoint/2010/main" val="41101507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ส่วนหัวของส่วน">
    <p:spTree>
      <p:nvGrpSpPr>
        <p:cNvPr id="1" name=""/>
        <p:cNvGrpSpPr/>
        <p:nvPr/>
      </p:nvGrpSpPr>
      <p:grpSpPr>
        <a:xfrm>
          <a:off x="0" y="0"/>
          <a:ext cx="0" cy="0"/>
          <a:chOff x="0" y="0"/>
          <a:chExt cx="0" cy="0"/>
        </a:xfrm>
      </p:grpSpPr>
      <p:sp>
        <p:nvSpPr>
          <p:cNvPr id="4" name="ตัวแทนรูปภาพ 3"/>
          <p:cNvSpPr>
            <a:spLocks noGrp="1"/>
          </p:cNvSpPr>
          <p:nvPr>
            <p:ph type="pic" sz="quarter" idx="10"/>
          </p:nvPr>
        </p:nvSpPr>
        <p:spPr>
          <a:xfrm>
            <a:off x="9723437" y="-68111"/>
            <a:ext cx="14600239" cy="13784111"/>
          </a:xfrm>
          <a:prstGeom prst="rect">
            <a:avLst/>
          </a:prstGeom>
        </p:spPr>
        <p:txBody>
          <a:bodyPr/>
          <a:lstStyle/>
          <a:p>
            <a:endParaRPr lang="th-TH"/>
          </a:p>
        </p:txBody>
      </p:sp>
    </p:spTree>
    <p:extLst>
      <p:ext uri="{BB962C8B-B14F-4D97-AF65-F5344CB8AC3E}">
        <p14:creationId xmlns:p14="http://schemas.microsoft.com/office/powerpoint/2010/main" val="17252109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ส่วนหัวของส่วน">
    <p:spTree>
      <p:nvGrpSpPr>
        <p:cNvPr id="1" name=""/>
        <p:cNvGrpSpPr/>
        <p:nvPr/>
      </p:nvGrpSpPr>
      <p:grpSpPr>
        <a:xfrm>
          <a:off x="0" y="0"/>
          <a:ext cx="0" cy="0"/>
          <a:chOff x="0" y="0"/>
          <a:chExt cx="0" cy="0"/>
        </a:xfrm>
      </p:grpSpPr>
      <p:sp>
        <p:nvSpPr>
          <p:cNvPr id="8" name="ตัวแทนรูปภาพ 7"/>
          <p:cNvSpPr>
            <a:spLocks noGrp="1"/>
          </p:cNvSpPr>
          <p:nvPr>
            <p:ph type="pic" sz="quarter" idx="10"/>
          </p:nvPr>
        </p:nvSpPr>
        <p:spPr>
          <a:xfrm>
            <a:off x="0" y="0"/>
            <a:ext cx="24323675" cy="7239000"/>
          </a:xfrm>
          <a:prstGeom prst="rect">
            <a:avLst/>
          </a:prstGeom>
        </p:spPr>
        <p:txBody>
          <a:bodyPr/>
          <a:lstStyle/>
          <a:p>
            <a:endParaRPr lang="th-TH"/>
          </a:p>
        </p:txBody>
      </p:sp>
    </p:spTree>
    <p:extLst>
      <p:ext uri="{BB962C8B-B14F-4D97-AF65-F5344CB8AC3E}">
        <p14:creationId xmlns:p14="http://schemas.microsoft.com/office/powerpoint/2010/main" val="34780401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8_ส่วนหัวของส่วน">
    <p:spTree>
      <p:nvGrpSpPr>
        <p:cNvPr id="1" name=""/>
        <p:cNvGrpSpPr/>
        <p:nvPr/>
      </p:nvGrpSpPr>
      <p:grpSpPr>
        <a:xfrm>
          <a:off x="0" y="0"/>
          <a:ext cx="0" cy="0"/>
          <a:chOff x="0" y="0"/>
          <a:chExt cx="0" cy="0"/>
        </a:xfrm>
      </p:grpSpPr>
      <p:sp>
        <p:nvSpPr>
          <p:cNvPr id="15" name="ตัวแทนรูปภาพ 14"/>
          <p:cNvSpPr>
            <a:spLocks noGrp="1"/>
          </p:cNvSpPr>
          <p:nvPr>
            <p:ph type="pic" sz="quarter" idx="10"/>
          </p:nvPr>
        </p:nvSpPr>
        <p:spPr>
          <a:xfrm>
            <a:off x="0" y="2438400"/>
            <a:ext cx="24323675" cy="4724400"/>
          </a:xfrm>
          <a:prstGeom prst="rect">
            <a:avLst/>
          </a:prstGeom>
        </p:spPr>
        <p:txBody>
          <a:bodyPr/>
          <a:lstStyle/>
          <a:p>
            <a:endParaRPr lang="th-TH"/>
          </a:p>
        </p:txBody>
      </p:sp>
    </p:spTree>
    <p:extLst>
      <p:ext uri="{BB962C8B-B14F-4D97-AF65-F5344CB8AC3E}">
        <p14:creationId xmlns:p14="http://schemas.microsoft.com/office/powerpoint/2010/main" val="9051756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ส่วนหัวของส่วน">
    <p:spTree>
      <p:nvGrpSpPr>
        <p:cNvPr id="1" name=""/>
        <p:cNvGrpSpPr/>
        <p:nvPr/>
      </p:nvGrpSpPr>
      <p:grpSpPr>
        <a:xfrm>
          <a:off x="0" y="0"/>
          <a:ext cx="0" cy="0"/>
          <a:chOff x="0" y="0"/>
          <a:chExt cx="0" cy="0"/>
        </a:xfrm>
      </p:grpSpPr>
      <p:sp>
        <p:nvSpPr>
          <p:cNvPr id="3" name="ตัวแทนรูปภาพ 2"/>
          <p:cNvSpPr>
            <a:spLocks noGrp="1"/>
          </p:cNvSpPr>
          <p:nvPr>
            <p:ph type="pic" sz="quarter" idx="10"/>
          </p:nvPr>
        </p:nvSpPr>
        <p:spPr>
          <a:xfrm>
            <a:off x="0" y="0"/>
            <a:ext cx="24323675" cy="13716000"/>
          </a:xfrm>
          <a:prstGeom prst="rect">
            <a:avLst/>
          </a:prstGeom>
        </p:spPr>
        <p:txBody>
          <a:bodyPr/>
          <a:lstStyle/>
          <a:p>
            <a:endParaRPr lang="th-TH"/>
          </a:p>
        </p:txBody>
      </p:sp>
    </p:spTree>
    <p:extLst>
      <p:ext uri="{BB962C8B-B14F-4D97-AF65-F5344CB8AC3E}">
        <p14:creationId xmlns:p14="http://schemas.microsoft.com/office/powerpoint/2010/main" val="2180945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2_ส่วนหัวของส่วน">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2771438" y="2362200"/>
            <a:ext cx="11552237" cy="9525000"/>
          </a:xfrm>
          <a:prstGeom prst="rect">
            <a:avLst/>
          </a:prstGeom>
        </p:spPr>
        <p:txBody>
          <a:bodyPr/>
          <a:lstStyle/>
          <a:p>
            <a:endParaRPr lang="en-US"/>
          </a:p>
        </p:txBody>
      </p:sp>
    </p:spTree>
    <p:extLst>
      <p:ext uri="{BB962C8B-B14F-4D97-AF65-F5344CB8AC3E}">
        <p14:creationId xmlns:p14="http://schemas.microsoft.com/office/powerpoint/2010/main" val="15396924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ส่วนหัวของส่วน">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66513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ส่วนหัวของส่วน">
    <p:spTree>
      <p:nvGrpSpPr>
        <p:cNvPr id="1" name=""/>
        <p:cNvGrpSpPr/>
        <p:nvPr/>
      </p:nvGrpSpPr>
      <p:grpSpPr>
        <a:xfrm>
          <a:off x="0" y="0"/>
          <a:ext cx="0" cy="0"/>
          <a:chOff x="0" y="0"/>
          <a:chExt cx="0" cy="0"/>
        </a:xfrm>
      </p:grpSpPr>
      <p:sp>
        <p:nvSpPr>
          <p:cNvPr id="3" name="ตัวแทนรูปภาพ 2"/>
          <p:cNvSpPr>
            <a:spLocks noGrp="1"/>
          </p:cNvSpPr>
          <p:nvPr>
            <p:ph type="pic" sz="quarter" idx="10"/>
          </p:nvPr>
        </p:nvSpPr>
        <p:spPr>
          <a:xfrm>
            <a:off x="-1" y="-152400"/>
            <a:ext cx="13304837" cy="13955783"/>
          </a:xfrm>
          <a:prstGeom prst="rect">
            <a:avLst/>
          </a:prstGeom>
        </p:spPr>
        <p:txBody>
          <a:bodyPr/>
          <a:lstStyle/>
          <a:p>
            <a:endParaRPr lang="th-TH"/>
          </a:p>
        </p:txBody>
      </p:sp>
    </p:spTree>
    <p:extLst>
      <p:ext uri="{BB962C8B-B14F-4D97-AF65-F5344CB8AC3E}">
        <p14:creationId xmlns:p14="http://schemas.microsoft.com/office/powerpoint/2010/main" val="21809454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ส่วนหัวของส่วน">
    <p:spTree>
      <p:nvGrpSpPr>
        <p:cNvPr id="1" name=""/>
        <p:cNvGrpSpPr/>
        <p:nvPr/>
      </p:nvGrpSpPr>
      <p:grpSpPr>
        <a:xfrm>
          <a:off x="0" y="0"/>
          <a:ext cx="0" cy="0"/>
          <a:chOff x="0" y="0"/>
          <a:chExt cx="0" cy="0"/>
        </a:xfrm>
      </p:grpSpPr>
      <p:sp>
        <p:nvSpPr>
          <p:cNvPr id="3" name="ตัวแทนรูปภาพ 2"/>
          <p:cNvSpPr>
            <a:spLocks noGrp="1"/>
          </p:cNvSpPr>
          <p:nvPr>
            <p:ph type="pic" sz="quarter" idx="10"/>
          </p:nvPr>
        </p:nvSpPr>
        <p:spPr>
          <a:xfrm>
            <a:off x="-1" y="8001000"/>
            <a:ext cx="24323675" cy="5715000"/>
          </a:xfrm>
          <a:prstGeom prst="rect">
            <a:avLst/>
          </a:prstGeom>
        </p:spPr>
        <p:txBody>
          <a:bodyPr/>
          <a:lstStyle/>
          <a:p>
            <a:endParaRPr lang="th-TH"/>
          </a:p>
        </p:txBody>
      </p:sp>
    </p:spTree>
    <p:extLst>
      <p:ext uri="{BB962C8B-B14F-4D97-AF65-F5344CB8AC3E}">
        <p14:creationId xmlns:p14="http://schemas.microsoft.com/office/powerpoint/2010/main" val="31581617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ส่วนหัวของส่วน">
    <p:spTree>
      <p:nvGrpSpPr>
        <p:cNvPr id="1" name=""/>
        <p:cNvGrpSpPr/>
        <p:nvPr/>
      </p:nvGrpSpPr>
      <p:grpSpPr>
        <a:xfrm>
          <a:off x="0" y="0"/>
          <a:ext cx="0" cy="0"/>
          <a:chOff x="0" y="0"/>
          <a:chExt cx="0" cy="0"/>
        </a:xfrm>
      </p:grpSpPr>
      <p:sp>
        <p:nvSpPr>
          <p:cNvPr id="3" name="ตัวแทนรูปภาพ 2"/>
          <p:cNvSpPr>
            <a:spLocks noGrp="1"/>
          </p:cNvSpPr>
          <p:nvPr>
            <p:ph type="pic" sz="quarter" idx="10"/>
          </p:nvPr>
        </p:nvSpPr>
        <p:spPr>
          <a:xfrm>
            <a:off x="-1" y="5943600"/>
            <a:ext cx="24323675" cy="7718426"/>
          </a:xfrm>
          <a:prstGeom prst="rect">
            <a:avLst/>
          </a:prstGeom>
        </p:spPr>
        <p:txBody>
          <a:bodyPr/>
          <a:lstStyle/>
          <a:p>
            <a:endParaRPr lang="th-TH"/>
          </a:p>
        </p:txBody>
      </p:sp>
    </p:spTree>
    <p:extLst>
      <p:ext uri="{BB962C8B-B14F-4D97-AF65-F5344CB8AC3E}">
        <p14:creationId xmlns:p14="http://schemas.microsoft.com/office/powerpoint/2010/main" val="583327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2_ส่วนหัวของส่วน">
    <p:spTree>
      <p:nvGrpSpPr>
        <p:cNvPr id="1" name=""/>
        <p:cNvGrpSpPr/>
        <p:nvPr/>
      </p:nvGrpSpPr>
      <p:grpSpPr>
        <a:xfrm>
          <a:off x="0" y="0"/>
          <a:ext cx="0" cy="0"/>
          <a:chOff x="0" y="0"/>
          <a:chExt cx="0" cy="0"/>
        </a:xfrm>
      </p:grpSpPr>
      <p:sp>
        <p:nvSpPr>
          <p:cNvPr id="6" name="Picture Placeholder 13"/>
          <p:cNvSpPr>
            <a:spLocks noGrp="1"/>
          </p:cNvSpPr>
          <p:nvPr>
            <p:ph type="pic" sz="quarter" idx="16"/>
          </p:nvPr>
        </p:nvSpPr>
        <p:spPr>
          <a:xfrm>
            <a:off x="-1" y="7239000"/>
            <a:ext cx="24377651" cy="6426200"/>
          </a:xfrm>
          <a:prstGeom prst="rect">
            <a:avLst/>
          </a:pr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a:p>
        </p:txBody>
      </p:sp>
    </p:spTree>
    <p:extLst>
      <p:ext uri="{BB962C8B-B14F-4D97-AF65-F5344CB8AC3E}">
        <p14:creationId xmlns:p14="http://schemas.microsoft.com/office/powerpoint/2010/main" val="41119764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2_เค้าโครงแบบกำหนดเอง">
    <p:spTree>
      <p:nvGrpSpPr>
        <p:cNvPr id="1" name=""/>
        <p:cNvGrpSpPr/>
        <p:nvPr/>
      </p:nvGrpSpPr>
      <p:grpSpPr>
        <a:xfrm>
          <a:off x="0" y="0"/>
          <a:ext cx="0" cy="0"/>
          <a:chOff x="0" y="0"/>
          <a:chExt cx="0" cy="0"/>
        </a:xfrm>
      </p:grpSpPr>
      <p:sp>
        <p:nvSpPr>
          <p:cNvPr id="12" name="Picture Placeholder 13"/>
          <p:cNvSpPr>
            <a:spLocks noGrp="1"/>
          </p:cNvSpPr>
          <p:nvPr>
            <p:ph type="pic" sz="quarter" idx="15"/>
          </p:nvPr>
        </p:nvSpPr>
        <p:spPr>
          <a:xfrm>
            <a:off x="4864886" y="3429000"/>
            <a:ext cx="4861942" cy="4471451"/>
          </a:xfrm>
          <a:prstGeom prst="rect">
            <a:avLst/>
          </a:pr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a:p>
        </p:txBody>
      </p:sp>
      <p:sp>
        <p:nvSpPr>
          <p:cNvPr id="13" name="Picture Placeholder 13"/>
          <p:cNvSpPr>
            <a:spLocks noGrp="1"/>
          </p:cNvSpPr>
          <p:nvPr>
            <p:ph type="pic" sz="quarter" idx="17"/>
          </p:nvPr>
        </p:nvSpPr>
        <p:spPr>
          <a:xfrm>
            <a:off x="2967" y="3429000"/>
            <a:ext cx="4861942" cy="4471451"/>
          </a:xfrm>
          <a:prstGeom prst="rect">
            <a:avLst/>
          </a:pr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a:p>
        </p:txBody>
      </p:sp>
      <p:sp>
        <p:nvSpPr>
          <p:cNvPr id="14" name="Picture Placeholder 13"/>
          <p:cNvSpPr>
            <a:spLocks noGrp="1"/>
          </p:cNvSpPr>
          <p:nvPr>
            <p:ph type="pic" sz="quarter" idx="18"/>
          </p:nvPr>
        </p:nvSpPr>
        <p:spPr>
          <a:xfrm>
            <a:off x="14585346" y="3429000"/>
            <a:ext cx="4861942" cy="4471451"/>
          </a:xfrm>
          <a:prstGeom prst="rect">
            <a:avLst/>
          </a:pr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a:p>
        </p:txBody>
      </p:sp>
      <p:sp>
        <p:nvSpPr>
          <p:cNvPr id="15" name="Picture Placeholder 13"/>
          <p:cNvSpPr>
            <a:spLocks noGrp="1"/>
          </p:cNvSpPr>
          <p:nvPr>
            <p:ph type="pic" sz="quarter" idx="19"/>
          </p:nvPr>
        </p:nvSpPr>
        <p:spPr>
          <a:xfrm>
            <a:off x="9726828" y="3429000"/>
            <a:ext cx="4861942" cy="4471451"/>
          </a:xfrm>
          <a:prstGeom prst="rect">
            <a:avLst/>
          </a:pr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a:p>
        </p:txBody>
      </p:sp>
    </p:spTree>
    <p:extLst>
      <p:ext uri="{BB962C8B-B14F-4D97-AF65-F5344CB8AC3E}">
        <p14:creationId xmlns:p14="http://schemas.microsoft.com/office/powerpoint/2010/main" val="17657314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EAA897-019F-FE43-8E02-D4232D5C83BA}"/>
              </a:ext>
            </a:extLst>
          </p:cNvPr>
          <p:cNvSpPr>
            <a:spLocks noGrp="1"/>
          </p:cNvSpPr>
          <p:nvPr>
            <p:ph type="ctrTitle"/>
          </p:nvPr>
        </p:nvSpPr>
        <p:spPr>
          <a:xfrm>
            <a:off x="3040460" y="2244726"/>
            <a:ext cx="18242756" cy="4775200"/>
          </a:xfrm>
        </p:spPr>
        <p:txBody>
          <a:bodyPr anchor="b"/>
          <a:lstStyle>
            <a:lvl1pPr algn="ctr">
              <a:defRPr sz="11971"/>
            </a:lvl1pPr>
          </a:lstStyle>
          <a:p>
            <a:r>
              <a:rPr lang="es-MX"/>
              <a:t>Haz clic para modificar el estilo de título del patrón</a:t>
            </a:r>
          </a:p>
        </p:txBody>
      </p:sp>
      <p:sp>
        <p:nvSpPr>
          <p:cNvPr id="3" name="Subtítulo 2">
            <a:extLst>
              <a:ext uri="{FF2B5EF4-FFF2-40B4-BE49-F238E27FC236}">
                <a16:creationId xmlns:a16="http://schemas.microsoft.com/office/drawing/2014/main" id="{9059E641-AF56-D745-AE26-5E2E87A6FA4C}"/>
              </a:ext>
            </a:extLst>
          </p:cNvPr>
          <p:cNvSpPr>
            <a:spLocks noGrp="1"/>
          </p:cNvSpPr>
          <p:nvPr>
            <p:ph type="subTitle" idx="1"/>
          </p:nvPr>
        </p:nvSpPr>
        <p:spPr>
          <a:xfrm>
            <a:off x="3040460" y="7204076"/>
            <a:ext cx="18242756" cy="3311524"/>
          </a:xfrm>
        </p:spPr>
        <p:txBody>
          <a:bodyPr/>
          <a:lstStyle>
            <a:lvl1pPr marL="0" indent="0" algn="ctr">
              <a:buNone/>
              <a:defRPr sz="4788"/>
            </a:lvl1pPr>
            <a:lvl2pPr marL="912160" indent="0" algn="ctr">
              <a:buNone/>
              <a:defRPr sz="3990"/>
            </a:lvl2pPr>
            <a:lvl3pPr marL="1824319" indent="0" algn="ctr">
              <a:buNone/>
              <a:defRPr sz="3591"/>
            </a:lvl3pPr>
            <a:lvl4pPr marL="2736479" indent="0" algn="ctr">
              <a:buNone/>
              <a:defRPr sz="3192"/>
            </a:lvl4pPr>
            <a:lvl5pPr marL="3648639" indent="0" algn="ctr">
              <a:buNone/>
              <a:defRPr sz="3192"/>
            </a:lvl5pPr>
            <a:lvl6pPr marL="4560799" indent="0" algn="ctr">
              <a:buNone/>
              <a:defRPr sz="3192"/>
            </a:lvl6pPr>
            <a:lvl7pPr marL="5472958" indent="0" algn="ctr">
              <a:buNone/>
              <a:defRPr sz="3192"/>
            </a:lvl7pPr>
            <a:lvl8pPr marL="6385118" indent="0" algn="ctr">
              <a:buNone/>
              <a:defRPr sz="3192"/>
            </a:lvl8pPr>
            <a:lvl9pPr marL="7297278" indent="0" algn="ctr">
              <a:buNone/>
              <a:defRPr sz="3192"/>
            </a:lvl9pPr>
          </a:lstStyle>
          <a:p>
            <a:r>
              <a:rPr lang="es-MX"/>
              <a:t>Haz clic para editar el estilo de subtítulo del patrón</a:t>
            </a:r>
          </a:p>
        </p:txBody>
      </p:sp>
      <p:sp>
        <p:nvSpPr>
          <p:cNvPr id="4" name="Marcador de fecha 3">
            <a:extLst>
              <a:ext uri="{FF2B5EF4-FFF2-40B4-BE49-F238E27FC236}">
                <a16:creationId xmlns:a16="http://schemas.microsoft.com/office/drawing/2014/main" id="{316AAE43-59DB-6646-8B6E-CA20F240129B}"/>
              </a:ext>
            </a:extLst>
          </p:cNvPr>
          <p:cNvSpPr>
            <a:spLocks noGrp="1"/>
          </p:cNvSpPr>
          <p:nvPr>
            <p:ph type="dt" sz="half" idx="10"/>
          </p:nvPr>
        </p:nvSpPr>
        <p:spPr/>
        <p:txBody>
          <a:bodyPr/>
          <a:lstStyle/>
          <a:p>
            <a:fld id="{0064DA2D-EAC0-2A4F-A4E4-8E2A93AF9274}" type="datetimeFigureOut">
              <a:rPr lang="es-MX" smtClean="0"/>
              <a:t>02/12/2020</a:t>
            </a:fld>
            <a:endParaRPr lang="es-MX"/>
          </a:p>
        </p:txBody>
      </p:sp>
      <p:sp>
        <p:nvSpPr>
          <p:cNvPr id="5" name="Marcador de pie de página 4">
            <a:extLst>
              <a:ext uri="{FF2B5EF4-FFF2-40B4-BE49-F238E27FC236}">
                <a16:creationId xmlns:a16="http://schemas.microsoft.com/office/drawing/2014/main" id="{9D4F1C45-ED6E-5848-8D34-84E459B5F49E}"/>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A3B6DAF5-7820-6346-A041-7CBAE40BCB32}"/>
              </a:ext>
            </a:extLst>
          </p:cNvPr>
          <p:cNvSpPr>
            <a:spLocks noGrp="1"/>
          </p:cNvSpPr>
          <p:nvPr>
            <p:ph type="sldNum" sz="quarter" idx="12"/>
          </p:nvPr>
        </p:nvSpPr>
        <p:spPr/>
        <p:txBody>
          <a:bodyPr/>
          <a:lstStyle/>
          <a:p>
            <a:fld id="{88D0BEDA-14BD-184A-BBFA-EA5A7A3DE7ED}" type="slidenum">
              <a:rPr lang="es-MX" smtClean="0"/>
              <a:t>‹Nº›</a:t>
            </a:fld>
            <a:endParaRPr lang="es-MX"/>
          </a:p>
        </p:txBody>
      </p:sp>
    </p:spTree>
    <p:extLst>
      <p:ext uri="{BB962C8B-B14F-4D97-AF65-F5344CB8AC3E}">
        <p14:creationId xmlns:p14="http://schemas.microsoft.com/office/powerpoint/2010/main" val="4392144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6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C790B4A-4D79-4032-BFFD-537996295811}"/>
              </a:ext>
            </a:extLst>
          </p:cNvPr>
          <p:cNvSpPr>
            <a:spLocks noGrp="1"/>
          </p:cNvSpPr>
          <p:nvPr>
            <p:ph type="pic" sz="quarter" idx="11"/>
          </p:nvPr>
        </p:nvSpPr>
        <p:spPr>
          <a:xfrm>
            <a:off x="9919753" y="4114798"/>
            <a:ext cx="12157869" cy="6811744"/>
          </a:xfrm>
          <a:custGeom>
            <a:avLst/>
            <a:gdLst>
              <a:gd name="connsiteX0" fmla="*/ 0 w 6033674"/>
              <a:gd name="connsiteY0" fmla="*/ 0 h 3405872"/>
              <a:gd name="connsiteX1" fmla="*/ 6033674 w 6033674"/>
              <a:gd name="connsiteY1" fmla="*/ 0 h 3405872"/>
              <a:gd name="connsiteX2" fmla="*/ 6033674 w 6033674"/>
              <a:gd name="connsiteY2" fmla="*/ 3405872 h 3405872"/>
              <a:gd name="connsiteX3" fmla="*/ 0 w 6033674"/>
              <a:gd name="connsiteY3" fmla="*/ 3405872 h 3405872"/>
            </a:gdLst>
            <a:ahLst/>
            <a:cxnLst>
              <a:cxn ang="0">
                <a:pos x="connsiteX0" y="connsiteY0"/>
              </a:cxn>
              <a:cxn ang="0">
                <a:pos x="connsiteX1" y="connsiteY1"/>
              </a:cxn>
              <a:cxn ang="0">
                <a:pos x="connsiteX2" y="connsiteY2"/>
              </a:cxn>
              <a:cxn ang="0">
                <a:pos x="connsiteX3" y="connsiteY3"/>
              </a:cxn>
            </a:cxnLst>
            <a:rect l="l" t="t" r="r" b="b"/>
            <a:pathLst>
              <a:path w="6033674" h="3405872">
                <a:moveTo>
                  <a:pt x="0" y="0"/>
                </a:moveTo>
                <a:lnTo>
                  <a:pt x="6033674" y="0"/>
                </a:lnTo>
                <a:lnTo>
                  <a:pt x="6033674" y="3405872"/>
                </a:lnTo>
                <a:lnTo>
                  <a:pt x="0" y="3405872"/>
                </a:lnTo>
                <a:close/>
              </a:path>
            </a:pathLst>
          </a:custGeom>
          <a:solidFill>
            <a:schemeClr val="bg1">
              <a:lumMod val="95000"/>
            </a:schemeClr>
          </a:solidFill>
        </p:spPr>
        <p:txBody>
          <a:bodyPr wrap="square">
            <a:noAutofit/>
          </a:bodyPr>
          <a:lstStyle>
            <a:lvl1pPr marL="0" indent="0" algn="ctr">
              <a:buNone/>
              <a:defRPr sz="3591">
                <a:solidFill>
                  <a:schemeClr val="bg1">
                    <a:lumMod val="75000"/>
                  </a:schemeClr>
                </a:solidFill>
              </a:defRPr>
            </a:lvl1pPr>
          </a:lstStyle>
          <a:p>
            <a:endParaRPr lang="id-ID"/>
          </a:p>
        </p:txBody>
      </p:sp>
    </p:spTree>
    <p:extLst>
      <p:ext uri="{BB962C8B-B14F-4D97-AF65-F5344CB8AC3E}">
        <p14:creationId xmlns:p14="http://schemas.microsoft.com/office/powerpoint/2010/main" val="4127945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8_Title Slide">
    <p:bg>
      <p:bgPr>
        <a:solidFill>
          <a:srgbClr val="0E0F30"/>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26F6DE9B-8D49-418E-A8EA-D34DA74B150D}"/>
              </a:ext>
            </a:extLst>
          </p:cNvPr>
          <p:cNvSpPr>
            <a:spLocks noGrp="1"/>
          </p:cNvSpPr>
          <p:nvPr>
            <p:ph type="pic" sz="quarter" idx="10"/>
          </p:nvPr>
        </p:nvSpPr>
        <p:spPr>
          <a:xfrm>
            <a:off x="11475286" y="2495948"/>
            <a:ext cx="10606399" cy="8724100"/>
          </a:xfrm>
          <a:custGeom>
            <a:avLst/>
            <a:gdLst>
              <a:gd name="connsiteX0" fmla="*/ 3237118 w 5316352"/>
              <a:gd name="connsiteY0" fmla="*/ 0 h 4362050"/>
              <a:gd name="connsiteX1" fmla="*/ 3742911 w 5316352"/>
              <a:gd name="connsiteY1" fmla="*/ 0 h 4362050"/>
              <a:gd name="connsiteX2" fmla="*/ 3980547 w 5316352"/>
              <a:gd name="connsiteY2" fmla="*/ 0 h 4362050"/>
              <a:gd name="connsiteX3" fmla="*/ 4067131 w 5316352"/>
              <a:gd name="connsiteY3" fmla="*/ 0 h 4362050"/>
              <a:gd name="connsiteX4" fmla="*/ 4486340 w 5316352"/>
              <a:gd name="connsiteY4" fmla="*/ 0 h 4362050"/>
              <a:gd name="connsiteX5" fmla="*/ 4572923 w 5316352"/>
              <a:gd name="connsiteY5" fmla="*/ 0 h 4362050"/>
              <a:gd name="connsiteX6" fmla="*/ 4810559 w 5316352"/>
              <a:gd name="connsiteY6" fmla="*/ 0 h 4362050"/>
              <a:gd name="connsiteX7" fmla="*/ 5316352 w 5316352"/>
              <a:gd name="connsiteY7" fmla="*/ 0 h 4362050"/>
              <a:gd name="connsiteX8" fmla="*/ 5316352 w 5316352"/>
              <a:gd name="connsiteY8" fmla="*/ 4362049 h 4362050"/>
              <a:gd name="connsiteX9" fmla="*/ 4810559 w 5316352"/>
              <a:gd name="connsiteY9" fmla="*/ 4362049 h 4362050"/>
              <a:gd name="connsiteX10" fmla="*/ 4654761 w 5316352"/>
              <a:gd name="connsiteY10" fmla="*/ 4362049 h 4362050"/>
              <a:gd name="connsiteX11" fmla="*/ 4654761 w 5316352"/>
              <a:gd name="connsiteY11" fmla="*/ 4362050 h 4362050"/>
              <a:gd name="connsiteX12" fmla="*/ 4148969 w 5316352"/>
              <a:gd name="connsiteY12" fmla="*/ 4362050 h 4362050"/>
              <a:gd name="connsiteX13" fmla="*/ 3824749 w 5316352"/>
              <a:gd name="connsiteY13" fmla="*/ 4362050 h 4362050"/>
              <a:gd name="connsiteX14" fmla="*/ 3318957 w 5316352"/>
              <a:gd name="connsiteY14" fmla="*/ 4362050 h 4362050"/>
              <a:gd name="connsiteX15" fmla="*/ 1335805 w 5316352"/>
              <a:gd name="connsiteY15" fmla="*/ 4362050 h 4362050"/>
              <a:gd name="connsiteX16" fmla="*/ 830012 w 5316352"/>
              <a:gd name="connsiteY16" fmla="*/ 4362050 h 4362050"/>
              <a:gd name="connsiteX17" fmla="*/ 505793 w 5316352"/>
              <a:gd name="connsiteY17" fmla="*/ 4362050 h 4362050"/>
              <a:gd name="connsiteX18" fmla="*/ 0 w 5316352"/>
              <a:gd name="connsiteY18" fmla="*/ 4362050 h 4362050"/>
              <a:gd name="connsiteX19" fmla="*/ 3054339 w 5316352"/>
              <a:gd name="connsiteY19" fmla="*/ 3 h 4362050"/>
              <a:gd name="connsiteX20" fmla="*/ 3237118 w 5316352"/>
              <a:gd name="connsiteY20" fmla="*/ 3 h 436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16352" h="4362050">
                <a:moveTo>
                  <a:pt x="3237118" y="0"/>
                </a:moveTo>
                <a:lnTo>
                  <a:pt x="3742911" y="0"/>
                </a:lnTo>
                <a:lnTo>
                  <a:pt x="3980547" y="0"/>
                </a:lnTo>
                <a:lnTo>
                  <a:pt x="4067131" y="0"/>
                </a:lnTo>
                <a:lnTo>
                  <a:pt x="4486340" y="0"/>
                </a:lnTo>
                <a:lnTo>
                  <a:pt x="4572923" y="0"/>
                </a:lnTo>
                <a:lnTo>
                  <a:pt x="4810559" y="0"/>
                </a:lnTo>
                <a:lnTo>
                  <a:pt x="5316352" y="0"/>
                </a:lnTo>
                <a:lnTo>
                  <a:pt x="5316352" y="4362049"/>
                </a:lnTo>
                <a:lnTo>
                  <a:pt x="4810559" y="4362049"/>
                </a:lnTo>
                <a:lnTo>
                  <a:pt x="4654761" y="4362049"/>
                </a:lnTo>
                <a:lnTo>
                  <a:pt x="4654761" y="4362050"/>
                </a:lnTo>
                <a:lnTo>
                  <a:pt x="4148969" y="4362050"/>
                </a:lnTo>
                <a:lnTo>
                  <a:pt x="3824749" y="4362050"/>
                </a:lnTo>
                <a:lnTo>
                  <a:pt x="3318957" y="4362050"/>
                </a:lnTo>
                <a:lnTo>
                  <a:pt x="1335805" y="4362050"/>
                </a:lnTo>
                <a:lnTo>
                  <a:pt x="830012" y="4362050"/>
                </a:lnTo>
                <a:lnTo>
                  <a:pt x="505793" y="4362050"/>
                </a:lnTo>
                <a:lnTo>
                  <a:pt x="0" y="4362050"/>
                </a:lnTo>
                <a:lnTo>
                  <a:pt x="3054339" y="3"/>
                </a:lnTo>
                <a:lnTo>
                  <a:pt x="3237118" y="3"/>
                </a:lnTo>
                <a:close/>
              </a:path>
            </a:pathLst>
          </a:custGeom>
        </p:spPr>
        <p:txBody>
          <a:bodyPr wrap="square">
            <a:noAutofit/>
          </a:bodyPr>
          <a:lstStyle>
            <a:lvl1pPr marL="0" indent="0">
              <a:buNone/>
              <a:defRPr sz="3591">
                <a:solidFill>
                  <a:schemeClr val="bg1">
                    <a:lumMod val="75000"/>
                  </a:schemeClr>
                </a:solidFill>
              </a:defRPr>
            </a:lvl1pPr>
          </a:lstStyle>
          <a:p>
            <a:endParaRPr lang="id-ID"/>
          </a:p>
        </p:txBody>
      </p:sp>
      <p:sp>
        <p:nvSpPr>
          <p:cNvPr id="16" name="TextBox 17">
            <a:extLst>
              <a:ext uri="{FF2B5EF4-FFF2-40B4-BE49-F238E27FC236}">
                <a16:creationId xmlns:a16="http://schemas.microsoft.com/office/drawing/2014/main" id="{DD98EF16-FB1F-4535-A5BC-BB58C90E05DD}"/>
              </a:ext>
            </a:extLst>
          </p:cNvPr>
          <p:cNvSpPr txBox="1"/>
          <p:nvPr userDrawn="1"/>
        </p:nvSpPr>
        <p:spPr>
          <a:xfrm>
            <a:off x="2748873" y="12829548"/>
            <a:ext cx="7569976" cy="307328"/>
          </a:xfrm>
          <a:prstGeom prst="rect">
            <a:avLst/>
          </a:prstGeom>
          <a:noFill/>
        </p:spPr>
        <p:txBody>
          <a:bodyPr wrap="square" rtlCol="0">
            <a:spAutoFit/>
          </a:bodyPr>
          <a:lstStyle/>
          <a:p>
            <a:pPr algn="l"/>
            <a:r>
              <a:rPr lang="es-MX" sz="1397" strike="noStrike" spc="1197">
                <a:solidFill>
                  <a:schemeClr val="bg1">
                    <a:lumMod val="75000"/>
                  </a:schemeClr>
                </a:solidFill>
                <a:latin typeface="Nexa Light" panose="02000000000000000000" pitchFamily="50" charset="0"/>
                <a:ea typeface="Roboto Condensed" panose="02000000000000000000" pitchFamily="2" charset="0"/>
                <a:cs typeface="Segoe UI" panose="020B0502040204020203" pitchFamily="34" charset="0"/>
              </a:rPr>
              <a:t>www.wopen.com.mx</a:t>
            </a:r>
            <a:endParaRPr lang="id-ID" sz="1397" strike="noStrike" spc="1197">
              <a:solidFill>
                <a:schemeClr val="bg1">
                  <a:lumMod val="75000"/>
                </a:schemeClr>
              </a:solidFill>
              <a:latin typeface="Nexa Light" panose="02000000000000000000" pitchFamily="50" charset="0"/>
              <a:ea typeface="Roboto Condensed" panose="02000000000000000000" pitchFamily="2" charset="0"/>
              <a:cs typeface="Segoe UI" panose="020B0502040204020203" pitchFamily="34" charset="0"/>
            </a:endParaRPr>
          </a:p>
        </p:txBody>
      </p:sp>
    </p:spTree>
    <p:extLst>
      <p:ext uri="{BB962C8B-B14F-4D97-AF65-F5344CB8AC3E}">
        <p14:creationId xmlns:p14="http://schemas.microsoft.com/office/powerpoint/2010/main" val="2975869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En blanco">
    <p:spTree>
      <p:nvGrpSpPr>
        <p:cNvPr id="1" name=""/>
        <p:cNvGrpSpPr/>
        <p:nvPr/>
      </p:nvGrpSpPr>
      <p:grpSpPr>
        <a:xfrm>
          <a:off x="0" y="0"/>
          <a:ext cx="0" cy="0"/>
          <a:chOff x="0" y="0"/>
          <a:chExt cx="0" cy="0"/>
        </a:xfrm>
      </p:grpSpPr>
      <p:sp>
        <p:nvSpPr>
          <p:cNvPr id="11" name="Marcador de título 1">
            <a:extLst>
              <a:ext uri="{FF2B5EF4-FFF2-40B4-BE49-F238E27FC236}">
                <a16:creationId xmlns:a16="http://schemas.microsoft.com/office/drawing/2014/main" id="{A0B091BF-FD36-42DC-B23B-5D1793FC00F4}"/>
              </a:ext>
            </a:extLst>
          </p:cNvPr>
          <p:cNvSpPr>
            <a:spLocks noGrp="1"/>
          </p:cNvSpPr>
          <p:nvPr>
            <p:ph type="title"/>
          </p:nvPr>
        </p:nvSpPr>
        <p:spPr>
          <a:xfrm>
            <a:off x="2557033" y="1007025"/>
            <a:ext cx="20979168" cy="2651126"/>
          </a:xfrm>
          <a:prstGeom prst="rect">
            <a:avLst/>
          </a:prstGeom>
        </p:spPr>
        <p:txBody>
          <a:bodyPr vert="horz" lIns="91440" tIns="45720" rIns="91440" bIns="45720" rtlCol="0" anchor="ctr">
            <a:normAutofit/>
          </a:bodyPr>
          <a:lstStyle>
            <a:lvl1pPr>
              <a:defRPr>
                <a:solidFill>
                  <a:srgbClr val="123D6F"/>
                </a:solidFill>
              </a:defRPr>
            </a:lvl1pPr>
          </a:lstStyle>
          <a:p>
            <a:r>
              <a:rPr lang="es-MX"/>
              <a:t>Haz clic para modificar el estilo de título del patrón</a:t>
            </a:r>
          </a:p>
        </p:txBody>
      </p:sp>
      <p:sp>
        <p:nvSpPr>
          <p:cNvPr id="12" name="Marcador de texto 2">
            <a:extLst>
              <a:ext uri="{FF2B5EF4-FFF2-40B4-BE49-F238E27FC236}">
                <a16:creationId xmlns:a16="http://schemas.microsoft.com/office/drawing/2014/main" id="{444D1C9A-9EAD-4B32-BEB5-61C2EB8EECAF}"/>
              </a:ext>
            </a:extLst>
          </p:cNvPr>
          <p:cNvSpPr>
            <a:spLocks noGrp="1"/>
          </p:cNvSpPr>
          <p:nvPr>
            <p:ph idx="1"/>
          </p:nvPr>
        </p:nvSpPr>
        <p:spPr>
          <a:xfrm>
            <a:off x="2557032" y="4088960"/>
            <a:ext cx="20979170" cy="8702676"/>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Tree>
    <p:extLst>
      <p:ext uri="{BB962C8B-B14F-4D97-AF65-F5344CB8AC3E}">
        <p14:creationId xmlns:p14="http://schemas.microsoft.com/office/powerpoint/2010/main" val="4189936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3_ส่วนหัวของส่วน">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3200400"/>
            <a:ext cx="10866438" cy="8153400"/>
          </a:xfrm>
          <a:prstGeom prst="rect">
            <a:avLst/>
          </a:prstGeom>
        </p:spPr>
        <p:txBody>
          <a:bodyPr/>
          <a:lstStyle/>
          <a:p>
            <a:endParaRPr lang="en-US"/>
          </a:p>
        </p:txBody>
      </p:sp>
    </p:spTree>
    <p:extLst>
      <p:ext uri="{BB962C8B-B14F-4D97-AF65-F5344CB8AC3E}">
        <p14:creationId xmlns:p14="http://schemas.microsoft.com/office/powerpoint/2010/main" val="1115160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077A68F2-E5CF-EE42-9661-037EEBEEAD8F}"/>
              </a:ext>
            </a:extLst>
          </p:cNvPr>
          <p:cNvSpPr>
            <a:spLocks noGrp="1"/>
          </p:cNvSpPr>
          <p:nvPr>
            <p:ph type="dt" sz="half" idx="10"/>
          </p:nvPr>
        </p:nvSpPr>
        <p:spPr/>
        <p:txBody>
          <a:bodyPr/>
          <a:lstStyle/>
          <a:p>
            <a:fld id="{DD29D9C2-AE5B-6E48-AE1A-C265F987B51E}" type="datetimeFigureOut">
              <a:rPr lang="es-MX" smtClean="0"/>
              <a:t>02/12/2020</a:t>
            </a:fld>
            <a:endParaRPr lang="es-MX"/>
          </a:p>
        </p:txBody>
      </p:sp>
      <p:sp>
        <p:nvSpPr>
          <p:cNvPr id="5" name="Marcador de pie de página 4">
            <a:extLst>
              <a:ext uri="{FF2B5EF4-FFF2-40B4-BE49-F238E27FC236}">
                <a16:creationId xmlns:a16="http://schemas.microsoft.com/office/drawing/2014/main" id="{3739F191-023B-1C41-A1F7-E76B1F97C20A}"/>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3E29C310-ED23-8545-92B7-166A23B02A4A}"/>
              </a:ext>
            </a:extLst>
          </p:cNvPr>
          <p:cNvSpPr>
            <a:spLocks noGrp="1"/>
          </p:cNvSpPr>
          <p:nvPr>
            <p:ph type="sldNum" sz="quarter" idx="12"/>
          </p:nvPr>
        </p:nvSpPr>
        <p:spPr/>
        <p:txBody>
          <a:bodyPr/>
          <a:lstStyle/>
          <a:p>
            <a:fld id="{56F74159-EFB8-E74B-B800-20D0EC73DBCD}" type="slidenum">
              <a:rPr lang="es-MX" smtClean="0"/>
              <a:t>‹Nº›</a:t>
            </a:fld>
            <a:endParaRPr lang="es-MX"/>
          </a:p>
        </p:txBody>
      </p:sp>
      <p:pic>
        <p:nvPicPr>
          <p:cNvPr id="10" name="Imagen 9">
            <a:extLst>
              <a:ext uri="{FF2B5EF4-FFF2-40B4-BE49-F238E27FC236}">
                <a16:creationId xmlns:a16="http://schemas.microsoft.com/office/drawing/2014/main" id="{BF8D232E-95D1-F344-A4D3-02E3C39895BC}"/>
              </a:ext>
            </a:extLst>
          </p:cNvPr>
          <p:cNvPicPr>
            <a:picLocks noChangeAspect="1"/>
          </p:cNvPicPr>
          <p:nvPr userDrawn="1"/>
        </p:nvPicPr>
        <p:blipFill>
          <a:blip r:embed="rId2"/>
          <a:srcRect/>
          <a:stretch/>
        </p:blipFill>
        <p:spPr>
          <a:xfrm>
            <a:off x="5292031" y="-17239"/>
            <a:ext cx="19100808" cy="13769098"/>
          </a:xfrm>
          <a:prstGeom prst="rect">
            <a:avLst/>
          </a:prstGeom>
        </p:spPr>
      </p:pic>
      <p:pic>
        <p:nvPicPr>
          <p:cNvPr id="8" name="Imagen 7">
            <a:extLst>
              <a:ext uri="{FF2B5EF4-FFF2-40B4-BE49-F238E27FC236}">
                <a16:creationId xmlns:a16="http://schemas.microsoft.com/office/drawing/2014/main" id="{73AA6E50-E398-DC49-AD4D-2CDC6F533CDB}"/>
              </a:ext>
            </a:extLst>
          </p:cNvPr>
          <p:cNvPicPr>
            <a:picLocks noChangeAspect="1"/>
          </p:cNvPicPr>
          <p:nvPr userDrawn="1"/>
        </p:nvPicPr>
        <p:blipFill>
          <a:blip r:embed="rId3"/>
          <a:srcRect/>
          <a:stretch/>
        </p:blipFill>
        <p:spPr>
          <a:xfrm>
            <a:off x="-1283610" y="-53097"/>
            <a:ext cx="8045566" cy="14862790"/>
          </a:xfrm>
          <a:prstGeom prst="rect">
            <a:avLst/>
          </a:prstGeom>
        </p:spPr>
      </p:pic>
    </p:spTree>
    <p:extLst>
      <p:ext uri="{BB962C8B-B14F-4D97-AF65-F5344CB8AC3E}">
        <p14:creationId xmlns:p14="http://schemas.microsoft.com/office/powerpoint/2010/main" val="8210801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81E1C98E-A8F6-4B42-A5CB-7EE3DFF0E977}"/>
              </a:ext>
            </a:extLst>
          </p:cNvPr>
          <p:cNvSpPr>
            <a:spLocks noGrp="1"/>
          </p:cNvSpPr>
          <p:nvPr>
            <p:ph type="dt" sz="half" idx="10"/>
          </p:nvPr>
        </p:nvSpPr>
        <p:spPr/>
        <p:txBody>
          <a:bodyPr/>
          <a:lstStyle/>
          <a:p>
            <a:fld id="{DD29D9C2-AE5B-6E48-AE1A-C265F987B51E}" type="datetimeFigureOut">
              <a:rPr lang="es-MX" smtClean="0"/>
              <a:t>02/12/2020</a:t>
            </a:fld>
            <a:endParaRPr lang="es-MX"/>
          </a:p>
        </p:txBody>
      </p:sp>
      <p:sp>
        <p:nvSpPr>
          <p:cNvPr id="4" name="Marcador de pie de página 3">
            <a:extLst>
              <a:ext uri="{FF2B5EF4-FFF2-40B4-BE49-F238E27FC236}">
                <a16:creationId xmlns:a16="http://schemas.microsoft.com/office/drawing/2014/main" id="{44ED09A3-D359-6A47-ACE4-A8D7A68E1331}"/>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33E751A6-C5E4-9B4D-896A-FCAE91135872}"/>
              </a:ext>
            </a:extLst>
          </p:cNvPr>
          <p:cNvSpPr>
            <a:spLocks noGrp="1"/>
          </p:cNvSpPr>
          <p:nvPr>
            <p:ph type="sldNum" sz="quarter" idx="12"/>
          </p:nvPr>
        </p:nvSpPr>
        <p:spPr/>
        <p:txBody>
          <a:bodyPr/>
          <a:lstStyle/>
          <a:p>
            <a:fld id="{56F74159-EFB8-E74B-B800-20D0EC73DBCD}" type="slidenum">
              <a:rPr lang="es-MX" smtClean="0"/>
              <a:t>‹Nº›</a:t>
            </a:fld>
            <a:endParaRPr lang="es-MX"/>
          </a:p>
        </p:txBody>
      </p:sp>
      <p:pic>
        <p:nvPicPr>
          <p:cNvPr id="9" name="Imagen 8">
            <a:extLst>
              <a:ext uri="{FF2B5EF4-FFF2-40B4-BE49-F238E27FC236}">
                <a16:creationId xmlns:a16="http://schemas.microsoft.com/office/drawing/2014/main" id="{F0FB28D3-1F53-9844-AD15-A985C95BDE7F}"/>
              </a:ext>
            </a:extLst>
          </p:cNvPr>
          <p:cNvPicPr>
            <a:picLocks noChangeAspect="1"/>
          </p:cNvPicPr>
          <p:nvPr userDrawn="1"/>
        </p:nvPicPr>
        <p:blipFill>
          <a:blip r:embed="rId2"/>
          <a:srcRect/>
          <a:stretch/>
        </p:blipFill>
        <p:spPr>
          <a:xfrm>
            <a:off x="426879" y="-80045"/>
            <a:ext cx="23966904" cy="13796046"/>
          </a:xfrm>
          <a:prstGeom prst="rect">
            <a:avLst/>
          </a:prstGeom>
        </p:spPr>
      </p:pic>
      <p:pic>
        <p:nvPicPr>
          <p:cNvPr id="6" name="Imagen 5">
            <a:extLst>
              <a:ext uri="{FF2B5EF4-FFF2-40B4-BE49-F238E27FC236}">
                <a16:creationId xmlns:a16="http://schemas.microsoft.com/office/drawing/2014/main" id="{568AFA49-E9E1-C84B-A859-E0E3D38B4DFA}"/>
              </a:ext>
            </a:extLst>
          </p:cNvPr>
          <p:cNvPicPr>
            <a:picLocks noChangeAspect="1"/>
          </p:cNvPicPr>
          <p:nvPr userDrawn="1"/>
        </p:nvPicPr>
        <p:blipFill>
          <a:blip r:embed="rId3"/>
          <a:srcRect/>
          <a:stretch/>
        </p:blipFill>
        <p:spPr>
          <a:xfrm>
            <a:off x="-1283610" y="-53097"/>
            <a:ext cx="8045566" cy="14862790"/>
          </a:xfrm>
          <a:prstGeom prst="rect">
            <a:avLst/>
          </a:prstGeom>
        </p:spPr>
      </p:pic>
    </p:spTree>
    <p:extLst>
      <p:ext uri="{BB962C8B-B14F-4D97-AF65-F5344CB8AC3E}">
        <p14:creationId xmlns:p14="http://schemas.microsoft.com/office/powerpoint/2010/main" val="11861758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ítulo y objetos">
    <p:bg>
      <p:bgRef idx="1001">
        <a:schemeClr val="bg1"/>
      </p:bgRef>
    </p:bg>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1537D904-19F6-F246-A6AB-8F6611D5A228}"/>
              </a:ext>
            </a:extLst>
          </p:cNvPr>
          <p:cNvSpPr>
            <a:spLocks noGrp="1"/>
          </p:cNvSpPr>
          <p:nvPr>
            <p:ph type="dt" sz="half" idx="10"/>
          </p:nvPr>
        </p:nvSpPr>
        <p:spPr/>
        <p:txBody>
          <a:bodyPr/>
          <a:lstStyle/>
          <a:p>
            <a:fld id="{DD29D9C2-AE5B-6E48-AE1A-C265F987B51E}" type="datetimeFigureOut">
              <a:rPr lang="es-MX" smtClean="0"/>
              <a:t>02/12/2020</a:t>
            </a:fld>
            <a:endParaRPr lang="es-MX"/>
          </a:p>
        </p:txBody>
      </p:sp>
      <p:sp>
        <p:nvSpPr>
          <p:cNvPr id="5" name="Marcador de pie de página 4">
            <a:extLst>
              <a:ext uri="{FF2B5EF4-FFF2-40B4-BE49-F238E27FC236}">
                <a16:creationId xmlns:a16="http://schemas.microsoft.com/office/drawing/2014/main" id="{42C8BEB9-F15B-584F-8A69-7915DCFEA08D}"/>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2D9F3507-62FE-8E46-AD72-F8251BE14385}"/>
              </a:ext>
            </a:extLst>
          </p:cNvPr>
          <p:cNvSpPr>
            <a:spLocks noGrp="1"/>
          </p:cNvSpPr>
          <p:nvPr>
            <p:ph type="sldNum" sz="quarter" idx="12"/>
          </p:nvPr>
        </p:nvSpPr>
        <p:spPr/>
        <p:txBody>
          <a:bodyPr/>
          <a:lstStyle/>
          <a:p>
            <a:fld id="{56F74159-EFB8-E74B-B800-20D0EC73DBCD}" type="slidenum">
              <a:rPr lang="es-MX" smtClean="0"/>
              <a:t>‹Nº›</a:t>
            </a:fld>
            <a:endParaRPr lang="es-MX"/>
          </a:p>
        </p:txBody>
      </p:sp>
      <p:pic>
        <p:nvPicPr>
          <p:cNvPr id="10" name="Imagen 9">
            <a:extLst>
              <a:ext uri="{FF2B5EF4-FFF2-40B4-BE49-F238E27FC236}">
                <a16:creationId xmlns:a16="http://schemas.microsoft.com/office/drawing/2014/main" id="{70939920-77AA-F841-93E5-33B386C91E49}"/>
              </a:ext>
            </a:extLst>
          </p:cNvPr>
          <p:cNvPicPr>
            <a:picLocks noChangeAspect="1"/>
          </p:cNvPicPr>
          <p:nvPr userDrawn="1"/>
        </p:nvPicPr>
        <p:blipFill>
          <a:blip r:embed="rId2"/>
          <a:srcRect/>
          <a:stretch/>
        </p:blipFill>
        <p:spPr>
          <a:xfrm>
            <a:off x="18243" y="0"/>
            <a:ext cx="2395882" cy="13716000"/>
          </a:xfrm>
          <a:prstGeom prst="rect">
            <a:avLst/>
          </a:prstGeom>
        </p:spPr>
      </p:pic>
      <p:pic>
        <p:nvPicPr>
          <p:cNvPr id="12" name="Imagen 11">
            <a:extLst>
              <a:ext uri="{FF2B5EF4-FFF2-40B4-BE49-F238E27FC236}">
                <a16:creationId xmlns:a16="http://schemas.microsoft.com/office/drawing/2014/main" id="{E1E1EEE2-8B03-A740-B407-560C51EA2A13}"/>
              </a:ext>
            </a:extLst>
          </p:cNvPr>
          <p:cNvPicPr>
            <a:picLocks noChangeAspect="1"/>
          </p:cNvPicPr>
          <p:nvPr userDrawn="1"/>
        </p:nvPicPr>
        <p:blipFill>
          <a:blip r:embed="rId3"/>
          <a:srcRect/>
          <a:stretch/>
        </p:blipFill>
        <p:spPr>
          <a:xfrm>
            <a:off x="21149807" y="3429000"/>
            <a:ext cx="3173867" cy="6858000"/>
          </a:xfrm>
          <a:prstGeom prst="rect">
            <a:avLst/>
          </a:prstGeom>
        </p:spPr>
      </p:pic>
      <p:pic>
        <p:nvPicPr>
          <p:cNvPr id="15" name="Imagen 14">
            <a:extLst>
              <a:ext uri="{FF2B5EF4-FFF2-40B4-BE49-F238E27FC236}">
                <a16:creationId xmlns:a16="http://schemas.microsoft.com/office/drawing/2014/main" id="{5D1FF508-BA06-704E-A406-5876C3CE7B3E}"/>
              </a:ext>
            </a:extLst>
          </p:cNvPr>
          <p:cNvPicPr>
            <a:picLocks noChangeAspect="1"/>
          </p:cNvPicPr>
          <p:nvPr userDrawn="1"/>
        </p:nvPicPr>
        <p:blipFill>
          <a:blip r:embed="rId4"/>
          <a:srcRect/>
          <a:stretch/>
        </p:blipFill>
        <p:spPr>
          <a:xfrm>
            <a:off x="19628855" y="12574358"/>
            <a:ext cx="4006252" cy="904448"/>
          </a:xfrm>
          <a:prstGeom prst="rect">
            <a:avLst/>
          </a:prstGeom>
        </p:spPr>
      </p:pic>
    </p:spTree>
    <p:extLst>
      <p:ext uri="{BB962C8B-B14F-4D97-AF65-F5344CB8AC3E}">
        <p14:creationId xmlns:p14="http://schemas.microsoft.com/office/powerpoint/2010/main" val="3956411196"/>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4AC527C5-8EE5-024B-8FB1-2DBF3744D05A}"/>
              </a:ext>
            </a:extLst>
          </p:cNvPr>
          <p:cNvSpPr>
            <a:spLocks noGrp="1"/>
          </p:cNvSpPr>
          <p:nvPr>
            <p:ph type="dt" sz="half" idx="10"/>
          </p:nvPr>
        </p:nvSpPr>
        <p:spPr/>
        <p:txBody>
          <a:bodyPr/>
          <a:lstStyle/>
          <a:p>
            <a:fld id="{DD29D9C2-AE5B-6E48-AE1A-C265F987B51E}" type="datetimeFigureOut">
              <a:rPr lang="es-MX" smtClean="0"/>
              <a:t>02/12/2020</a:t>
            </a:fld>
            <a:endParaRPr lang="es-MX"/>
          </a:p>
        </p:txBody>
      </p:sp>
      <p:sp>
        <p:nvSpPr>
          <p:cNvPr id="4" name="Marcador de pie de página 3">
            <a:extLst>
              <a:ext uri="{FF2B5EF4-FFF2-40B4-BE49-F238E27FC236}">
                <a16:creationId xmlns:a16="http://schemas.microsoft.com/office/drawing/2014/main" id="{20A3D900-7C1B-0B49-A713-938AEC97ACF4}"/>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5E7D1BD3-E6BE-414C-8BAA-3C7FAA80C76C}"/>
              </a:ext>
            </a:extLst>
          </p:cNvPr>
          <p:cNvSpPr>
            <a:spLocks noGrp="1"/>
          </p:cNvSpPr>
          <p:nvPr>
            <p:ph type="sldNum" sz="quarter" idx="12"/>
          </p:nvPr>
        </p:nvSpPr>
        <p:spPr/>
        <p:txBody>
          <a:bodyPr/>
          <a:lstStyle/>
          <a:p>
            <a:fld id="{56F74159-EFB8-E74B-B800-20D0EC73DBCD}" type="slidenum">
              <a:rPr lang="es-MX" smtClean="0"/>
              <a:t>‹Nº›</a:t>
            </a:fld>
            <a:endParaRPr lang="es-MX"/>
          </a:p>
        </p:txBody>
      </p:sp>
      <p:pic>
        <p:nvPicPr>
          <p:cNvPr id="12" name="Imagen 11">
            <a:extLst>
              <a:ext uri="{FF2B5EF4-FFF2-40B4-BE49-F238E27FC236}">
                <a16:creationId xmlns:a16="http://schemas.microsoft.com/office/drawing/2014/main" id="{2C339EBB-F290-DB4F-B6DD-EE632D164BE6}"/>
              </a:ext>
            </a:extLst>
          </p:cNvPr>
          <p:cNvPicPr>
            <a:picLocks noChangeAspect="1"/>
          </p:cNvPicPr>
          <p:nvPr userDrawn="1"/>
        </p:nvPicPr>
        <p:blipFill>
          <a:blip r:embed="rId2"/>
          <a:srcRect/>
          <a:stretch/>
        </p:blipFill>
        <p:spPr>
          <a:xfrm>
            <a:off x="688576" y="12625600"/>
            <a:ext cx="4006252" cy="904448"/>
          </a:xfrm>
          <a:prstGeom prst="rect">
            <a:avLst/>
          </a:prstGeom>
        </p:spPr>
      </p:pic>
      <p:pic>
        <p:nvPicPr>
          <p:cNvPr id="13" name="Imagen 12">
            <a:extLst>
              <a:ext uri="{FF2B5EF4-FFF2-40B4-BE49-F238E27FC236}">
                <a16:creationId xmlns:a16="http://schemas.microsoft.com/office/drawing/2014/main" id="{5A6698B2-0098-8240-B8E7-57A94829BDA5}"/>
              </a:ext>
            </a:extLst>
          </p:cNvPr>
          <p:cNvPicPr>
            <a:picLocks noChangeAspect="1"/>
          </p:cNvPicPr>
          <p:nvPr userDrawn="1"/>
        </p:nvPicPr>
        <p:blipFill>
          <a:blip r:embed="rId3"/>
          <a:srcRect/>
          <a:stretch/>
        </p:blipFill>
        <p:spPr>
          <a:xfrm rot="10800000">
            <a:off x="21927793" y="0"/>
            <a:ext cx="2395882" cy="13716000"/>
          </a:xfrm>
          <a:prstGeom prst="rect">
            <a:avLst/>
          </a:prstGeom>
        </p:spPr>
      </p:pic>
      <p:pic>
        <p:nvPicPr>
          <p:cNvPr id="14" name="Imagen 13">
            <a:extLst>
              <a:ext uri="{FF2B5EF4-FFF2-40B4-BE49-F238E27FC236}">
                <a16:creationId xmlns:a16="http://schemas.microsoft.com/office/drawing/2014/main" id="{64418ACE-354A-0645-A83D-DE8DA47F5648}"/>
              </a:ext>
            </a:extLst>
          </p:cNvPr>
          <p:cNvPicPr>
            <a:picLocks noChangeAspect="1"/>
          </p:cNvPicPr>
          <p:nvPr userDrawn="1"/>
        </p:nvPicPr>
        <p:blipFill>
          <a:blip r:embed="rId4"/>
          <a:srcRect/>
          <a:stretch/>
        </p:blipFill>
        <p:spPr>
          <a:xfrm rot="10800000">
            <a:off x="1" y="3428998"/>
            <a:ext cx="3173867" cy="6858000"/>
          </a:xfrm>
          <a:prstGeom prst="rect">
            <a:avLst/>
          </a:prstGeom>
        </p:spPr>
      </p:pic>
    </p:spTree>
    <p:extLst>
      <p:ext uri="{BB962C8B-B14F-4D97-AF65-F5344CB8AC3E}">
        <p14:creationId xmlns:p14="http://schemas.microsoft.com/office/powerpoint/2010/main" val="25527552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Diseño personalizado">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4AC527C5-8EE5-024B-8FB1-2DBF3744D05A}"/>
              </a:ext>
            </a:extLst>
          </p:cNvPr>
          <p:cNvSpPr>
            <a:spLocks noGrp="1"/>
          </p:cNvSpPr>
          <p:nvPr>
            <p:ph type="dt" sz="half" idx="10"/>
          </p:nvPr>
        </p:nvSpPr>
        <p:spPr/>
        <p:txBody>
          <a:bodyPr/>
          <a:lstStyle/>
          <a:p>
            <a:fld id="{DD29D9C2-AE5B-6E48-AE1A-C265F987B51E}" type="datetimeFigureOut">
              <a:rPr lang="es-MX" smtClean="0"/>
              <a:t>02/12/2020</a:t>
            </a:fld>
            <a:endParaRPr lang="es-MX"/>
          </a:p>
        </p:txBody>
      </p:sp>
      <p:sp>
        <p:nvSpPr>
          <p:cNvPr id="4" name="Marcador de pie de página 3">
            <a:extLst>
              <a:ext uri="{FF2B5EF4-FFF2-40B4-BE49-F238E27FC236}">
                <a16:creationId xmlns:a16="http://schemas.microsoft.com/office/drawing/2014/main" id="{20A3D900-7C1B-0B49-A713-938AEC97ACF4}"/>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5E7D1BD3-E6BE-414C-8BAA-3C7FAA80C76C}"/>
              </a:ext>
            </a:extLst>
          </p:cNvPr>
          <p:cNvSpPr>
            <a:spLocks noGrp="1"/>
          </p:cNvSpPr>
          <p:nvPr>
            <p:ph type="sldNum" sz="quarter" idx="12"/>
          </p:nvPr>
        </p:nvSpPr>
        <p:spPr/>
        <p:txBody>
          <a:bodyPr/>
          <a:lstStyle/>
          <a:p>
            <a:fld id="{56F74159-EFB8-E74B-B800-20D0EC73DBCD}" type="slidenum">
              <a:rPr lang="es-MX" smtClean="0"/>
              <a:t>‹Nº›</a:t>
            </a:fld>
            <a:endParaRPr lang="es-MX"/>
          </a:p>
        </p:txBody>
      </p:sp>
      <p:pic>
        <p:nvPicPr>
          <p:cNvPr id="12" name="Imagen 11">
            <a:extLst>
              <a:ext uri="{FF2B5EF4-FFF2-40B4-BE49-F238E27FC236}">
                <a16:creationId xmlns:a16="http://schemas.microsoft.com/office/drawing/2014/main" id="{2C339EBB-F290-DB4F-B6DD-EE632D164BE6}"/>
              </a:ext>
            </a:extLst>
          </p:cNvPr>
          <p:cNvPicPr>
            <a:picLocks noChangeAspect="1"/>
          </p:cNvPicPr>
          <p:nvPr userDrawn="1"/>
        </p:nvPicPr>
        <p:blipFill>
          <a:blip r:embed="rId2"/>
          <a:srcRect/>
          <a:stretch/>
        </p:blipFill>
        <p:spPr>
          <a:xfrm>
            <a:off x="688576" y="12625600"/>
            <a:ext cx="4006252" cy="904448"/>
          </a:xfrm>
          <a:prstGeom prst="rect">
            <a:avLst/>
          </a:prstGeom>
        </p:spPr>
      </p:pic>
      <p:pic>
        <p:nvPicPr>
          <p:cNvPr id="14" name="Imagen 13">
            <a:extLst>
              <a:ext uri="{FF2B5EF4-FFF2-40B4-BE49-F238E27FC236}">
                <a16:creationId xmlns:a16="http://schemas.microsoft.com/office/drawing/2014/main" id="{64418ACE-354A-0645-A83D-DE8DA47F5648}"/>
              </a:ext>
            </a:extLst>
          </p:cNvPr>
          <p:cNvPicPr>
            <a:picLocks noChangeAspect="1"/>
          </p:cNvPicPr>
          <p:nvPr userDrawn="1"/>
        </p:nvPicPr>
        <p:blipFill>
          <a:blip r:embed="rId3"/>
          <a:srcRect/>
          <a:stretch/>
        </p:blipFill>
        <p:spPr>
          <a:xfrm rot="10800000">
            <a:off x="1" y="3428998"/>
            <a:ext cx="3173867" cy="6858000"/>
          </a:xfrm>
          <a:prstGeom prst="rect">
            <a:avLst/>
          </a:prstGeom>
        </p:spPr>
      </p:pic>
    </p:spTree>
    <p:extLst>
      <p:ext uri="{BB962C8B-B14F-4D97-AF65-F5344CB8AC3E}">
        <p14:creationId xmlns:p14="http://schemas.microsoft.com/office/powerpoint/2010/main" val="27889994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
        <p:nvSpPr>
          <p:cNvPr id="7" name="Rectángulo redondeado 6">
            <a:extLst>
              <a:ext uri="{FF2B5EF4-FFF2-40B4-BE49-F238E27FC236}">
                <a16:creationId xmlns:a16="http://schemas.microsoft.com/office/drawing/2014/main" id="{96E6313E-250E-4458-83B6-E77EC1E0949F}"/>
              </a:ext>
            </a:extLst>
          </p:cNvPr>
          <p:cNvSpPr/>
          <p:nvPr userDrawn="1"/>
        </p:nvSpPr>
        <p:spPr>
          <a:xfrm rot="1543342">
            <a:off x="15350971" y="-3397473"/>
            <a:ext cx="6056390" cy="4714230"/>
          </a:xfrm>
          <a:custGeom>
            <a:avLst/>
            <a:gdLst>
              <a:gd name="connsiteX0" fmla="*/ 0 w 6306065"/>
              <a:gd name="connsiteY0" fmla="*/ 770253 h 4621427"/>
              <a:gd name="connsiteX1" fmla="*/ 770253 w 6306065"/>
              <a:gd name="connsiteY1" fmla="*/ 0 h 4621427"/>
              <a:gd name="connsiteX2" fmla="*/ 5535812 w 6306065"/>
              <a:gd name="connsiteY2" fmla="*/ 0 h 4621427"/>
              <a:gd name="connsiteX3" fmla="*/ 6306065 w 6306065"/>
              <a:gd name="connsiteY3" fmla="*/ 770253 h 4621427"/>
              <a:gd name="connsiteX4" fmla="*/ 6306065 w 6306065"/>
              <a:gd name="connsiteY4" fmla="*/ 3851174 h 4621427"/>
              <a:gd name="connsiteX5" fmla="*/ 5535812 w 6306065"/>
              <a:gd name="connsiteY5" fmla="*/ 4621427 h 4621427"/>
              <a:gd name="connsiteX6" fmla="*/ 770253 w 6306065"/>
              <a:gd name="connsiteY6" fmla="*/ 4621427 h 4621427"/>
              <a:gd name="connsiteX7" fmla="*/ 0 w 6306065"/>
              <a:gd name="connsiteY7" fmla="*/ 3851174 h 4621427"/>
              <a:gd name="connsiteX8" fmla="*/ 0 w 6306065"/>
              <a:gd name="connsiteY8" fmla="*/ 770253 h 4621427"/>
              <a:gd name="connsiteX0" fmla="*/ 0 w 6306065"/>
              <a:gd name="connsiteY0" fmla="*/ 770253 h 4621427"/>
              <a:gd name="connsiteX1" fmla="*/ 770253 w 6306065"/>
              <a:gd name="connsiteY1" fmla="*/ 0 h 4621427"/>
              <a:gd name="connsiteX2" fmla="*/ 5535812 w 6306065"/>
              <a:gd name="connsiteY2" fmla="*/ 0 h 4621427"/>
              <a:gd name="connsiteX3" fmla="*/ 6306065 w 6306065"/>
              <a:gd name="connsiteY3" fmla="*/ 770253 h 4621427"/>
              <a:gd name="connsiteX4" fmla="*/ 6306065 w 6306065"/>
              <a:gd name="connsiteY4" fmla="*/ 3851174 h 4621427"/>
              <a:gd name="connsiteX5" fmla="*/ 5535812 w 6306065"/>
              <a:gd name="connsiteY5" fmla="*/ 4621427 h 4621427"/>
              <a:gd name="connsiteX6" fmla="*/ 770253 w 6306065"/>
              <a:gd name="connsiteY6" fmla="*/ 4621427 h 4621427"/>
              <a:gd name="connsiteX7" fmla="*/ 0 w 6306065"/>
              <a:gd name="connsiteY7" fmla="*/ 3851174 h 4621427"/>
              <a:gd name="connsiteX8" fmla="*/ 0 w 6306065"/>
              <a:gd name="connsiteY8" fmla="*/ 770253 h 4621427"/>
              <a:gd name="connsiteX0" fmla="*/ 12356 w 6306065"/>
              <a:gd name="connsiteY0" fmla="*/ 708 h 4642714"/>
              <a:gd name="connsiteX1" fmla="*/ 770253 w 6306065"/>
              <a:gd name="connsiteY1" fmla="*/ 21287 h 4642714"/>
              <a:gd name="connsiteX2" fmla="*/ 5535812 w 6306065"/>
              <a:gd name="connsiteY2" fmla="*/ 21287 h 4642714"/>
              <a:gd name="connsiteX3" fmla="*/ 6306065 w 6306065"/>
              <a:gd name="connsiteY3" fmla="*/ 791540 h 4642714"/>
              <a:gd name="connsiteX4" fmla="*/ 6306065 w 6306065"/>
              <a:gd name="connsiteY4" fmla="*/ 3872461 h 4642714"/>
              <a:gd name="connsiteX5" fmla="*/ 5535812 w 6306065"/>
              <a:gd name="connsiteY5" fmla="*/ 4642714 h 4642714"/>
              <a:gd name="connsiteX6" fmla="*/ 770253 w 6306065"/>
              <a:gd name="connsiteY6" fmla="*/ 4642714 h 4642714"/>
              <a:gd name="connsiteX7" fmla="*/ 0 w 6306065"/>
              <a:gd name="connsiteY7" fmla="*/ 3872461 h 4642714"/>
              <a:gd name="connsiteX8" fmla="*/ 12356 w 6306065"/>
              <a:gd name="connsiteY8" fmla="*/ 708 h 4642714"/>
              <a:gd name="connsiteX0" fmla="*/ 1188 w 6307254"/>
              <a:gd name="connsiteY0" fmla="*/ 385 h 4667104"/>
              <a:gd name="connsiteX1" fmla="*/ 771442 w 6307254"/>
              <a:gd name="connsiteY1" fmla="*/ 45677 h 4667104"/>
              <a:gd name="connsiteX2" fmla="*/ 5537001 w 6307254"/>
              <a:gd name="connsiteY2" fmla="*/ 45677 h 4667104"/>
              <a:gd name="connsiteX3" fmla="*/ 6307254 w 6307254"/>
              <a:gd name="connsiteY3" fmla="*/ 815930 h 4667104"/>
              <a:gd name="connsiteX4" fmla="*/ 6307254 w 6307254"/>
              <a:gd name="connsiteY4" fmla="*/ 3896851 h 4667104"/>
              <a:gd name="connsiteX5" fmla="*/ 5537001 w 6307254"/>
              <a:gd name="connsiteY5" fmla="*/ 4667104 h 4667104"/>
              <a:gd name="connsiteX6" fmla="*/ 771442 w 6307254"/>
              <a:gd name="connsiteY6" fmla="*/ 4667104 h 4667104"/>
              <a:gd name="connsiteX7" fmla="*/ 1189 w 6307254"/>
              <a:gd name="connsiteY7" fmla="*/ 3896851 h 4667104"/>
              <a:gd name="connsiteX8" fmla="*/ 1188 w 6307254"/>
              <a:gd name="connsiteY8" fmla="*/ 385 h 4667104"/>
              <a:gd name="connsiteX0" fmla="*/ 572669 w 6878735"/>
              <a:gd name="connsiteY0" fmla="*/ 385 h 4667104"/>
              <a:gd name="connsiteX1" fmla="*/ 1342923 w 6878735"/>
              <a:gd name="connsiteY1" fmla="*/ 45677 h 4667104"/>
              <a:gd name="connsiteX2" fmla="*/ 6108482 w 6878735"/>
              <a:gd name="connsiteY2" fmla="*/ 45677 h 4667104"/>
              <a:gd name="connsiteX3" fmla="*/ 6878735 w 6878735"/>
              <a:gd name="connsiteY3" fmla="*/ 815930 h 4667104"/>
              <a:gd name="connsiteX4" fmla="*/ 6878735 w 6878735"/>
              <a:gd name="connsiteY4" fmla="*/ 3896851 h 4667104"/>
              <a:gd name="connsiteX5" fmla="*/ 6108482 w 6878735"/>
              <a:gd name="connsiteY5" fmla="*/ 4667104 h 4667104"/>
              <a:gd name="connsiteX6" fmla="*/ 1342923 w 6878735"/>
              <a:gd name="connsiteY6" fmla="*/ 4667104 h 4667104"/>
              <a:gd name="connsiteX7" fmla="*/ 572670 w 6878735"/>
              <a:gd name="connsiteY7" fmla="*/ 3896851 h 4667104"/>
              <a:gd name="connsiteX8" fmla="*/ 572669 w 6878735"/>
              <a:gd name="connsiteY8" fmla="*/ 385 h 4667104"/>
              <a:gd name="connsiteX0" fmla="*/ 1731 w 6307797"/>
              <a:gd name="connsiteY0" fmla="*/ 607270 h 5273989"/>
              <a:gd name="connsiteX1" fmla="*/ 771985 w 6307797"/>
              <a:gd name="connsiteY1" fmla="*/ 652562 h 5273989"/>
              <a:gd name="connsiteX2" fmla="*/ 5537544 w 6307797"/>
              <a:gd name="connsiteY2" fmla="*/ 652562 h 5273989"/>
              <a:gd name="connsiteX3" fmla="*/ 6307797 w 6307797"/>
              <a:gd name="connsiteY3" fmla="*/ 1422815 h 5273989"/>
              <a:gd name="connsiteX4" fmla="*/ 6307797 w 6307797"/>
              <a:gd name="connsiteY4" fmla="*/ 4503736 h 5273989"/>
              <a:gd name="connsiteX5" fmla="*/ 5537544 w 6307797"/>
              <a:gd name="connsiteY5" fmla="*/ 5273989 h 5273989"/>
              <a:gd name="connsiteX6" fmla="*/ 771985 w 6307797"/>
              <a:gd name="connsiteY6" fmla="*/ 5273989 h 5273989"/>
              <a:gd name="connsiteX7" fmla="*/ 1732 w 6307797"/>
              <a:gd name="connsiteY7" fmla="*/ 4503736 h 5273989"/>
              <a:gd name="connsiteX8" fmla="*/ 1731 w 6307797"/>
              <a:gd name="connsiteY8" fmla="*/ 607270 h 5273989"/>
              <a:gd name="connsiteX0" fmla="*/ 1731 w 6307797"/>
              <a:gd name="connsiteY0" fmla="*/ 304471 h 4971190"/>
              <a:gd name="connsiteX1" fmla="*/ 5537544 w 6307797"/>
              <a:gd name="connsiteY1" fmla="*/ 349763 h 4971190"/>
              <a:gd name="connsiteX2" fmla="*/ 6307797 w 6307797"/>
              <a:gd name="connsiteY2" fmla="*/ 1120016 h 4971190"/>
              <a:gd name="connsiteX3" fmla="*/ 6307797 w 6307797"/>
              <a:gd name="connsiteY3" fmla="*/ 4200937 h 4971190"/>
              <a:gd name="connsiteX4" fmla="*/ 5537544 w 6307797"/>
              <a:gd name="connsiteY4" fmla="*/ 4971190 h 4971190"/>
              <a:gd name="connsiteX5" fmla="*/ 771985 w 6307797"/>
              <a:gd name="connsiteY5" fmla="*/ 4971190 h 4971190"/>
              <a:gd name="connsiteX6" fmla="*/ 1732 w 6307797"/>
              <a:gd name="connsiteY6" fmla="*/ 4200937 h 4971190"/>
              <a:gd name="connsiteX7" fmla="*/ 1731 w 6307797"/>
              <a:gd name="connsiteY7" fmla="*/ 304471 h 4971190"/>
              <a:gd name="connsiteX0" fmla="*/ 1731 w 6307797"/>
              <a:gd name="connsiteY0" fmla="*/ 311690 h 4953696"/>
              <a:gd name="connsiteX1" fmla="*/ 5537544 w 6307797"/>
              <a:gd name="connsiteY1" fmla="*/ 332269 h 4953696"/>
              <a:gd name="connsiteX2" fmla="*/ 6307797 w 6307797"/>
              <a:gd name="connsiteY2" fmla="*/ 1102522 h 4953696"/>
              <a:gd name="connsiteX3" fmla="*/ 6307797 w 6307797"/>
              <a:gd name="connsiteY3" fmla="*/ 4183443 h 4953696"/>
              <a:gd name="connsiteX4" fmla="*/ 5537544 w 6307797"/>
              <a:gd name="connsiteY4" fmla="*/ 4953696 h 4953696"/>
              <a:gd name="connsiteX5" fmla="*/ 771985 w 6307797"/>
              <a:gd name="connsiteY5" fmla="*/ 4953696 h 4953696"/>
              <a:gd name="connsiteX6" fmla="*/ 1732 w 6307797"/>
              <a:gd name="connsiteY6" fmla="*/ 4183443 h 4953696"/>
              <a:gd name="connsiteX7" fmla="*/ 1731 w 6307797"/>
              <a:gd name="connsiteY7" fmla="*/ 311690 h 4953696"/>
              <a:gd name="connsiteX0" fmla="*/ 480539 w 6786605"/>
              <a:gd name="connsiteY0" fmla="*/ 39525 h 4681531"/>
              <a:gd name="connsiteX1" fmla="*/ 6016352 w 6786605"/>
              <a:gd name="connsiteY1" fmla="*/ 60104 h 4681531"/>
              <a:gd name="connsiteX2" fmla="*/ 6786605 w 6786605"/>
              <a:gd name="connsiteY2" fmla="*/ 830357 h 4681531"/>
              <a:gd name="connsiteX3" fmla="*/ 6786605 w 6786605"/>
              <a:gd name="connsiteY3" fmla="*/ 3911278 h 4681531"/>
              <a:gd name="connsiteX4" fmla="*/ 6016352 w 6786605"/>
              <a:gd name="connsiteY4" fmla="*/ 4681531 h 4681531"/>
              <a:gd name="connsiteX5" fmla="*/ 1250793 w 6786605"/>
              <a:gd name="connsiteY5" fmla="*/ 4681531 h 4681531"/>
              <a:gd name="connsiteX6" fmla="*/ 480540 w 6786605"/>
              <a:gd name="connsiteY6" fmla="*/ 3911278 h 4681531"/>
              <a:gd name="connsiteX7" fmla="*/ 480539 w 6786605"/>
              <a:gd name="connsiteY7" fmla="*/ 39525 h 4681531"/>
              <a:gd name="connsiteX0" fmla="*/ 2900 w 6308966"/>
              <a:gd name="connsiteY0" fmla="*/ 328079 h 4970085"/>
              <a:gd name="connsiteX1" fmla="*/ 5538713 w 6308966"/>
              <a:gd name="connsiteY1" fmla="*/ 348658 h 4970085"/>
              <a:gd name="connsiteX2" fmla="*/ 6308966 w 6308966"/>
              <a:gd name="connsiteY2" fmla="*/ 1118911 h 4970085"/>
              <a:gd name="connsiteX3" fmla="*/ 6308966 w 6308966"/>
              <a:gd name="connsiteY3" fmla="*/ 4199832 h 4970085"/>
              <a:gd name="connsiteX4" fmla="*/ 5538713 w 6308966"/>
              <a:gd name="connsiteY4" fmla="*/ 4970085 h 4970085"/>
              <a:gd name="connsiteX5" fmla="*/ 773154 w 6308966"/>
              <a:gd name="connsiteY5" fmla="*/ 4970085 h 4970085"/>
              <a:gd name="connsiteX6" fmla="*/ 2901 w 6308966"/>
              <a:gd name="connsiteY6" fmla="*/ 4199832 h 4970085"/>
              <a:gd name="connsiteX7" fmla="*/ 2900 w 6308966"/>
              <a:gd name="connsiteY7" fmla="*/ 328079 h 4970085"/>
              <a:gd name="connsiteX0" fmla="*/ 2900 w 6308966"/>
              <a:gd name="connsiteY0" fmla="*/ 296504 h 4938510"/>
              <a:gd name="connsiteX1" fmla="*/ 5538713 w 6308966"/>
              <a:gd name="connsiteY1" fmla="*/ 317083 h 4938510"/>
              <a:gd name="connsiteX2" fmla="*/ 6308966 w 6308966"/>
              <a:gd name="connsiteY2" fmla="*/ 1087336 h 4938510"/>
              <a:gd name="connsiteX3" fmla="*/ 6308966 w 6308966"/>
              <a:gd name="connsiteY3" fmla="*/ 4168257 h 4938510"/>
              <a:gd name="connsiteX4" fmla="*/ 5538713 w 6308966"/>
              <a:gd name="connsiteY4" fmla="*/ 4938510 h 4938510"/>
              <a:gd name="connsiteX5" fmla="*/ 773154 w 6308966"/>
              <a:gd name="connsiteY5" fmla="*/ 4938510 h 4938510"/>
              <a:gd name="connsiteX6" fmla="*/ 2901 w 6308966"/>
              <a:gd name="connsiteY6" fmla="*/ 4168257 h 4938510"/>
              <a:gd name="connsiteX7" fmla="*/ 2900 w 6308966"/>
              <a:gd name="connsiteY7" fmla="*/ 296504 h 4938510"/>
              <a:gd name="connsiteX0" fmla="*/ 2900 w 6308966"/>
              <a:gd name="connsiteY0" fmla="*/ 296504 h 4938510"/>
              <a:gd name="connsiteX1" fmla="*/ 5538713 w 6308966"/>
              <a:gd name="connsiteY1" fmla="*/ 317083 h 4938510"/>
              <a:gd name="connsiteX2" fmla="*/ 6308966 w 6308966"/>
              <a:gd name="connsiteY2" fmla="*/ 1087336 h 4938510"/>
              <a:gd name="connsiteX3" fmla="*/ 6308966 w 6308966"/>
              <a:gd name="connsiteY3" fmla="*/ 4168257 h 4938510"/>
              <a:gd name="connsiteX4" fmla="*/ 5538713 w 6308966"/>
              <a:gd name="connsiteY4" fmla="*/ 4938510 h 4938510"/>
              <a:gd name="connsiteX5" fmla="*/ 773154 w 6308966"/>
              <a:gd name="connsiteY5" fmla="*/ 4938510 h 4938510"/>
              <a:gd name="connsiteX6" fmla="*/ 2901 w 6308966"/>
              <a:gd name="connsiteY6" fmla="*/ 4168257 h 4938510"/>
              <a:gd name="connsiteX7" fmla="*/ 2900 w 6308966"/>
              <a:gd name="connsiteY7" fmla="*/ 296504 h 4938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08966" h="4938510">
                <a:moveTo>
                  <a:pt x="2900" y="296504"/>
                </a:moveTo>
                <a:cubicBezTo>
                  <a:pt x="11135" y="-382428"/>
                  <a:pt x="4478949" y="317083"/>
                  <a:pt x="5538713" y="317083"/>
                </a:cubicBezTo>
                <a:cubicBezTo>
                  <a:pt x="5964112" y="317083"/>
                  <a:pt x="6308966" y="661937"/>
                  <a:pt x="6308966" y="1087336"/>
                </a:cubicBezTo>
                <a:lnTo>
                  <a:pt x="6308966" y="4168257"/>
                </a:lnTo>
                <a:cubicBezTo>
                  <a:pt x="6308966" y="4593656"/>
                  <a:pt x="5964112" y="4938510"/>
                  <a:pt x="5538713" y="4938510"/>
                </a:cubicBezTo>
                <a:lnTo>
                  <a:pt x="773154" y="4938510"/>
                </a:lnTo>
                <a:cubicBezTo>
                  <a:pt x="347755" y="4938510"/>
                  <a:pt x="2901" y="4593656"/>
                  <a:pt x="2901" y="4168257"/>
                </a:cubicBezTo>
                <a:cubicBezTo>
                  <a:pt x="7020" y="2877673"/>
                  <a:pt x="-5335" y="975436"/>
                  <a:pt x="2900" y="296504"/>
                </a:cubicBezTo>
                <a:close/>
              </a:path>
            </a:pathLst>
          </a:cu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3367"/>
              <a:t> </a:t>
            </a:r>
          </a:p>
        </p:txBody>
      </p:sp>
      <p:sp>
        <p:nvSpPr>
          <p:cNvPr id="8" name="Rectángulo redondeado 6">
            <a:extLst>
              <a:ext uri="{FF2B5EF4-FFF2-40B4-BE49-F238E27FC236}">
                <a16:creationId xmlns:a16="http://schemas.microsoft.com/office/drawing/2014/main" id="{4A297D09-9295-4EA3-B7C8-982828C50BE1}"/>
              </a:ext>
            </a:extLst>
          </p:cNvPr>
          <p:cNvSpPr/>
          <p:nvPr userDrawn="1"/>
        </p:nvSpPr>
        <p:spPr>
          <a:xfrm rot="1543342">
            <a:off x="20662562" y="-683835"/>
            <a:ext cx="6056390" cy="4714230"/>
          </a:xfrm>
          <a:custGeom>
            <a:avLst/>
            <a:gdLst>
              <a:gd name="connsiteX0" fmla="*/ 0 w 6306065"/>
              <a:gd name="connsiteY0" fmla="*/ 770253 h 4621427"/>
              <a:gd name="connsiteX1" fmla="*/ 770253 w 6306065"/>
              <a:gd name="connsiteY1" fmla="*/ 0 h 4621427"/>
              <a:gd name="connsiteX2" fmla="*/ 5535812 w 6306065"/>
              <a:gd name="connsiteY2" fmla="*/ 0 h 4621427"/>
              <a:gd name="connsiteX3" fmla="*/ 6306065 w 6306065"/>
              <a:gd name="connsiteY3" fmla="*/ 770253 h 4621427"/>
              <a:gd name="connsiteX4" fmla="*/ 6306065 w 6306065"/>
              <a:gd name="connsiteY4" fmla="*/ 3851174 h 4621427"/>
              <a:gd name="connsiteX5" fmla="*/ 5535812 w 6306065"/>
              <a:gd name="connsiteY5" fmla="*/ 4621427 h 4621427"/>
              <a:gd name="connsiteX6" fmla="*/ 770253 w 6306065"/>
              <a:gd name="connsiteY6" fmla="*/ 4621427 h 4621427"/>
              <a:gd name="connsiteX7" fmla="*/ 0 w 6306065"/>
              <a:gd name="connsiteY7" fmla="*/ 3851174 h 4621427"/>
              <a:gd name="connsiteX8" fmla="*/ 0 w 6306065"/>
              <a:gd name="connsiteY8" fmla="*/ 770253 h 4621427"/>
              <a:gd name="connsiteX0" fmla="*/ 0 w 6306065"/>
              <a:gd name="connsiteY0" fmla="*/ 770253 h 4621427"/>
              <a:gd name="connsiteX1" fmla="*/ 770253 w 6306065"/>
              <a:gd name="connsiteY1" fmla="*/ 0 h 4621427"/>
              <a:gd name="connsiteX2" fmla="*/ 5535812 w 6306065"/>
              <a:gd name="connsiteY2" fmla="*/ 0 h 4621427"/>
              <a:gd name="connsiteX3" fmla="*/ 6306065 w 6306065"/>
              <a:gd name="connsiteY3" fmla="*/ 770253 h 4621427"/>
              <a:gd name="connsiteX4" fmla="*/ 6306065 w 6306065"/>
              <a:gd name="connsiteY4" fmla="*/ 3851174 h 4621427"/>
              <a:gd name="connsiteX5" fmla="*/ 5535812 w 6306065"/>
              <a:gd name="connsiteY5" fmla="*/ 4621427 h 4621427"/>
              <a:gd name="connsiteX6" fmla="*/ 770253 w 6306065"/>
              <a:gd name="connsiteY6" fmla="*/ 4621427 h 4621427"/>
              <a:gd name="connsiteX7" fmla="*/ 0 w 6306065"/>
              <a:gd name="connsiteY7" fmla="*/ 3851174 h 4621427"/>
              <a:gd name="connsiteX8" fmla="*/ 0 w 6306065"/>
              <a:gd name="connsiteY8" fmla="*/ 770253 h 4621427"/>
              <a:gd name="connsiteX0" fmla="*/ 12356 w 6306065"/>
              <a:gd name="connsiteY0" fmla="*/ 708 h 4642714"/>
              <a:gd name="connsiteX1" fmla="*/ 770253 w 6306065"/>
              <a:gd name="connsiteY1" fmla="*/ 21287 h 4642714"/>
              <a:gd name="connsiteX2" fmla="*/ 5535812 w 6306065"/>
              <a:gd name="connsiteY2" fmla="*/ 21287 h 4642714"/>
              <a:gd name="connsiteX3" fmla="*/ 6306065 w 6306065"/>
              <a:gd name="connsiteY3" fmla="*/ 791540 h 4642714"/>
              <a:gd name="connsiteX4" fmla="*/ 6306065 w 6306065"/>
              <a:gd name="connsiteY4" fmla="*/ 3872461 h 4642714"/>
              <a:gd name="connsiteX5" fmla="*/ 5535812 w 6306065"/>
              <a:gd name="connsiteY5" fmla="*/ 4642714 h 4642714"/>
              <a:gd name="connsiteX6" fmla="*/ 770253 w 6306065"/>
              <a:gd name="connsiteY6" fmla="*/ 4642714 h 4642714"/>
              <a:gd name="connsiteX7" fmla="*/ 0 w 6306065"/>
              <a:gd name="connsiteY7" fmla="*/ 3872461 h 4642714"/>
              <a:gd name="connsiteX8" fmla="*/ 12356 w 6306065"/>
              <a:gd name="connsiteY8" fmla="*/ 708 h 4642714"/>
              <a:gd name="connsiteX0" fmla="*/ 1188 w 6307254"/>
              <a:gd name="connsiteY0" fmla="*/ 385 h 4667104"/>
              <a:gd name="connsiteX1" fmla="*/ 771442 w 6307254"/>
              <a:gd name="connsiteY1" fmla="*/ 45677 h 4667104"/>
              <a:gd name="connsiteX2" fmla="*/ 5537001 w 6307254"/>
              <a:gd name="connsiteY2" fmla="*/ 45677 h 4667104"/>
              <a:gd name="connsiteX3" fmla="*/ 6307254 w 6307254"/>
              <a:gd name="connsiteY3" fmla="*/ 815930 h 4667104"/>
              <a:gd name="connsiteX4" fmla="*/ 6307254 w 6307254"/>
              <a:gd name="connsiteY4" fmla="*/ 3896851 h 4667104"/>
              <a:gd name="connsiteX5" fmla="*/ 5537001 w 6307254"/>
              <a:gd name="connsiteY5" fmla="*/ 4667104 h 4667104"/>
              <a:gd name="connsiteX6" fmla="*/ 771442 w 6307254"/>
              <a:gd name="connsiteY6" fmla="*/ 4667104 h 4667104"/>
              <a:gd name="connsiteX7" fmla="*/ 1189 w 6307254"/>
              <a:gd name="connsiteY7" fmla="*/ 3896851 h 4667104"/>
              <a:gd name="connsiteX8" fmla="*/ 1188 w 6307254"/>
              <a:gd name="connsiteY8" fmla="*/ 385 h 4667104"/>
              <a:gd name="connsiteX0" fmla="*/ 572669 w 6878735"/>
              <a:gd name="connsiteY0" fmla="*/ 385 h 4667104"/>
              <a:gd name="connsiteX1" fmla="*/ 1342923 w 6878735"/>
              <a:gd name="connsiteY1" fmla="*/ 45677 h 4667104"/>
              <a:gd name="connsiteX2" fmla="*/ 6108482 w 6878735"/>
              <a:gd name="connsiteY2" fmla="*/ 45677 h 4667104"/>
              <a:gd name="connsiteX3" fmla="*/ 6878735 w 6878735"/>
              <a:gd name="connsiteY3" fmla="*/ 815930 h 4667104"/>
              <a:gd name="connsiteX4" fmla="*/ 6878735 w 6878735"/>
              <a:gd name="connsiteY4" fmla="*/ 3896851 h 4667104"/>
              <a:gd name="connsiteX5" fmla="*/ 6108482 w 6878735"/>
              <a:gd name="connsiteY5" fmla="*/ 4667104 h 4667104"/>
              <a:gd name="connsiteX6" fmla="*/ 1342923 w 6878735"/>
              <a:gd name="connsiteY6" fmla="*/ 4667104 h 4667104"/>
              <a:gd name="connsiteX7" fmla="*/ 572670 w 6878735"/>
              <a:gd name="connsiteY7" fmla="*/ 3896851 h 4667104"/>
              <a:gd name="connsiteX8" fmla="*/ 572669 w 6878735"/>
              <a:gd name="connsiteY8" fmla="*/ 385 h 4667104"/>
              <a:gd name="connsiteX0" fmla="*/ 1731 w 6307797"/>
              <a:gd name="connsiteY0" fmla="*/ 607270 h 5273989"/>
              <a:gd name="connsiteX1" fmla="*/ 771985 w 6307797"/>
              <a:gd name="connsiteY1" fmla="*/ 652562 h 5273989"/>
              <a:gd name="connsiteX2" fmla="*/ 5537544 w 6307797"/>
              <a:gd name="connsiteY2" fmla="*/ 652562 h 5273989"/>
              <a:gd name="connsiteX3" fmla="*/ 6307797 w 6307797"/>
              <a:gd name="connsiteY3" fmla="*/ 1422815 h 5273989"/>
              <a:gd name="connsiteX4" fmla="*/ 6307797 w 6307797"/>
              <a:gd name="connsiteY4" fmla="*/ 4503736 h 5273989"/>
              <a:gd name="connsiteX5" fmla="*/ 5537544 w 6307797"/>
              <a:gd name="connsiteY5" fmla="*/ 5273989 h 5273989"/>
              <a:gd name="connsiteX6" fmla="*/ 771985 w 6307797"/>
              <a:gd name="connsiteY6" fmla="*/ 5273989 h 5273989"/>
              <a:gd name="connsiteX7" fmla="*/ 1732 w 6307797"/>
              <a:gd name="connsiteY7" fmla="*/ 4503736 h 5273989"/>
              <a:gd name="connsiteX8" fmla="*/ 1731 w 6307797"/>
              <a:gd name="connsiteY8" fmla="*/ 607270 h 5273989"/>
              <a:gd name="connsiteX0" fmla="*/ 1731 w 6307797"/>
              <a:gd name="connsiteY0" fmla="*/ 304471 h 4971190"/>
              <a:gd name="connsiteX1" fmla="*/ 5537544 w 6307797"/>
              <a:gd name="connsiteY1" fmla="*/ 349763 h 4971190"/>
              <a:gd name="connsiteX2" fmla="*/ 6307797 w 6307797"/>
              <a:gd name="connsiteY2" fmla="*/ 1120016 h 4971190"/>
              <a:gd name="connsiteX3" fmla="*/ 6307797 w 6307797"/>
              <a:gd name="connsiteY3" fmla="*/ 4200937 h 4971190"/>
              <a:gd name="connsiteX4" fmla="*/ 5537544 w 6307797"/>
              <a:gd name="connsiteY4" fmla="*/ 4971190 h 4971190"/>
              <a:gd name="connsiteX5" fmla="*/ 771985 w 6307797"/>
              <a:gd name="connsiteY5" fmla="*/ 4971190 h 4971190"/>
              <a:gd name="connsiteX6" fmla="*/ 1732 w 6307797"/>
              <a:gd name="connsiteY6" fmla="*/ 4200937 h 4971190"/>
              <a:gd name="connsiteX7" fmla="*/ 1731 w 6307797"/>
              <a:gd name="connsiteY7" fmla="*/ 304471 h 4971190"/>
              <a:gd name="connsiteX0" fmla="*/ 1731 w 6307797"/>
              <a:gd name="connsiteY0" fmla="*/ 311690 h 4953696"/>
              <a:gd name="connsiteX1" fmla="*/ 5537544 w 6307797"/>
              <a:gd name="connsiteY1" fmla="*/ 332269 h 4953696"/>
              <a:gd name="connsiteX2" fmla="*/ 6307797 w 6307797"/>
              <a:gd name="connsiteY2" fmla="*/ 1102522 h 4953696"/>
              <a:gd name="connsiteX3" fmla="*/ 6307797 w 6307797"/>
              <a:gd name="connsiteY3" fmla="*/ 4183443 h 4953696"/>
              <a:gd name="connsiteX4" fmla="*/ 5537544 w 6307797"/>
              <a:gd name="connsiteY4" fmla="*/ 4953696 h 4953696"/>
              <a:gd name="connsiteX5" fmla="*/ 771985 w 6307797"/>
              <a:gd name="connsiteY5" fmla="*/ 4953696 h 4953696"/>
              <a:gd name="connsiteX6" fmla="*/ 1732 w 6307797"/>
              <a:gd name="connsiteY6" fmla="*/ 4183443 h 4953696"/>
              <a:gd name="connsiteX7" fmla="*/ 1731 w 6307797"/>
              <a:gd name="connsiteY7" fmla="*/ 311690 h 4953696"/>
              <a:gd name="connsiteX0" fmla="*/ 480539 w 6786605"/>
              <a:gd name="connsiteY0" fmla="*/ 39525 h 4681531"/>
              <a:gd name="connsiteX1" fmla="*/ 6016352 w 6786605"/>
              <a:gd name="connsiteY1" fmla="*/ 60104 h 4681531"/>
              <a:gd name="connsiteX2" fmla="*/ 6786605 w 6786605"/>
              <a:gd name="connsiteY2" fmla="*/ 830357 h 4681531"/>
              <a:gd name="connsiteX3" fmla="*/ 6786605 w 6786605"/>
              <a:gd name="connsiteY3" fmla="*/ 3911278 h 4681531"/>
              <a:gd name="connsiteX4" fmla="*/ 6016352 w 6786605"/>
              <a:gd name="connsiteY4" fmla="*/ 4681531 h 4681531"/>
              <a:gd name="connsiteX5" fmla="*/ 1250793 w 6786605"/>
              <a:gd name="connsiteY5" fmla="*/ 4681531 h 4681531"/>
              <a:gd name="connsiteX6" fmla="*/ 480540 w 6786605"/>
              <a:gd name="connsiteY6" fmla="*/ 3911278 h 4681531"/>
              <a:gd name="connsiteX7" fmla="*/ 480539 w 6786605"/>
              <a:gd name="connsiteY7" fmla="*/ 39525 h 4681531"/>
              <a:gd name="connsiteX0" fmla="*/ 2900 w 6308966"/>
              <a:gd name="connsiteY0" fmla="*/ 328079 h 4970085"/>
              <a:gd name="connsiteX1" fmla="*/ 5538713 w 6308966"/>
              <a:gd name="connsiteY1" fmla="*/ 348658 h 4970085"/>
              <a:gd name="connsiteX2" fmla="*/ 6308966 w 6308966"/>
              <a:gd name="connsiteY2" fmla="*/ 1118911 h 4970085"/>
              <a:gd name="connsiteX3" fmla="*/ 6308966 w 6308966"/>
              <a:gd name="connsiteY3" fmla="*/ 4199832 h 4970085"/>
              <a:gd name="connsiteX4" fmla="*/ 5538713 w 6308966"/>
              <a:gd name="connsiteY4" fmla="*/ 4970085 h 4970085"/>
              <a:gd name="connsiteX5" fmla="*/ 773154 w 6308966"/>
              <a:gd name="connsiteY5" fmla="*/ 4970085 h 4970085"/>
              <a:gd name="connsiteX6" fmla="*/ 2901 w 6308966"/>
              <a:gd name="connsiteY6" fmla="*/ 4199832 h 4970085"/>
              <a:gd name="connsiteX7" fmla="*/ 2900 w 6308966"/>
              <a:gd name="connsiteY7" fmla="*/ 328079 h 4970085"/>
              <a:gd name="connsiteX0" fmla="*/ 2900 w 6308966"/>
              <a:gd name="connsiteY0" fmla="*/ 296504 h 4938510"/>
              <a:gd name="connsiteX1" fmla="*/ 5538713 w 6308966"/>
              <a:gd name="connsiteY1" fmla="*/ 317083 h 4938510"/>
              <a:gd name="connsiteX2" fmla="*/ 6308966 w 6308966"/>
              <a:gd name="connsiteY2" fmla="*/ 1087336 h 4938510"/>
              <a:gd name="connsiteX3" fmla="*/ 6308966 w 6308966"/>
              <a:gd name="connsiteY3" fmla="*/ 4168257 h 4938510"/>
              <a:gd name="connsiteX4" fmla="*/ 5538713 w 6308966"/>
              <a:gd name="connsiteY4" fmla="*/ 4938510 h 4938510"/>
              <a:gd name="connsiteX5" fmla="*/ 773154 w 6308966"/>
              <a:gd name="connsiteY5" fmla="*/ 4938510 h 4938510"/>
              <a:gd name="connsiteX6" fmla="*/ 2901 w 6308966"/>
              <a:gd name="connsiteY6" fmla="*/ 4168257 h 4938510"/>
              <a:gd name="connsiteX7" fmla="*/ 2900 w 6308966"/>
              <a:gd name="connsiteY7" fmla="*/ 296504 h 4938510"/>
              <a:gd name="connsiteX0" fmla="*/ 2900 w 6308966"/>
              <a:gd name="connsiteY0" fmla="*/ 296504 h 4938510"/>
              <a:gd name="connsiteX1" fmla="*/ 5538713 w 6308966"/>
              <a:gd name="connsiteY1" fmla="*/ 317083 h 4938510"/>
              <a:gd name="connsiteX2" fmla="*/ 6308966 w 6308966"/>
              <a:gd name="connsiteY2" fmla="*/ 1087336 h 4938510"/>
              <a:gd name="connsiteX3" fmla="*/ 6308966 w 6308966"/>
              <a:gd name="connsiteY3" fmla="*/ 4168257 h 4938510"/>
              <a:gd name="connsiteX4" fmla="*/ 5538713 w 6308966"/>
              <a:gd name="connsiteY4" fmla="*/ 4938510 h 4938510"/>
              <a:gd name="connsiteX5" fmla="*/ 773154 w 6308966"/>
              <a:gd name="connsiteY5" fmla="*/ 4938510 h 4938510"/>
              <a:gd name="connsiteX6" fmla="*/ 2901 w 6308966"/>
              <a:gd name="connsiteY6" fmla="*/ 4168257 h 4938510"/>
              <a:gd name="connsiteX7" fmla="*/ 2900 w 6308966"/>
              <a:gd name="connsiteY7" fmla="*/ 296504 h 4938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08966" h="4938510">
                <a:moveTo>
                  <a:pt x="2900" y="296504"/>
                </a:moveTo>
                <a:cubicBezTo>
                  <a:pt x="11135" y="-382428"/>
                  <a:pt x="4478949" y="317083"/>
                  <a:pt x="5538713" y="317083"/>
                </a:cubicBezTo>
                <a:cubicBezTo>
                  <a:pt x="5964112" y="317083"/>
                  <a:pt x="6308966" y="661937"/>
                  <a:pt x="6308966" y="1087336"/>
                </a:cubicBezTo>
                <a:lnTo>
                  <a:pt x="6308966" y="4168257"/>
                </a:lnTo>
                <a:cubicBezTo>
                  <a:pt x="6308966" y="4593656"/>
                  <a:pt x="5964112" y="4938510"/>
                  <a:pt x="5538713" y="4938510"/>
                </a:cubicBezTo>
                <a:lnTo>
                  <a:pt x="773154" y="4938510"/>
                </a:lnTo>
                <a:cubicBezTo>
                  <a:pt x="347755" y="4938510"/>
                  <a:pt x="2901" y="4593656"/>
                  <a:pt x="2901" y="4168257"/>
                </a:cubicBezTo>
                <a:cubicBezTo>
                  <a:pt x="7020" y="2877673"/>
                  <a:pt x="-5335" y="975436"/>
                  <a:pt x="2900" y="296504"/>
                </a:cubicBezTo>
                <a:close/>
              </a:path>
            </a:pathLst>
          </a:custGeom>
          <a:solidFill>
            <a:srgbClr val="123D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3367"/>
              <a:t> </a:t>
            </a:r>
          </a:p>
        </p:txBody>
      </p:sp>
      <p:pic>
        <p:nvPicPr>
          <p:cNvPr id="9" name="Imagen 8">
            <a:extLst>
              <a:ext uri="{FF2B5EF4-FFF2-40B4-BE49-F238E27FC236}">
                <a16:creationId xmlns:a16="http://schemas.microsoft.com/office/drawing/2014/main" id="{683D3C4C-E568-4998-9E50-C38E722D0D94}"/>
              </a:ext>
            </a:extLst>
          </p:cNvPr>
          <p:cNvPicPr>
            <a:picLocks noChangeAspect="1"/>
          </p:cNvPicPr>
          <p:nvPr userDrawn="1"/>
        </p:nvPicPr>
        <p:blipFill>
          <a:blip r:embed="rId2"/>
          <a:stretch>
            <a:fillRect/>
          </a:stretch>
        </p:blipFill>
        <p:spPr>
          <a:xfrm rot="1578399">
            <a:off x="14860177" y="899137"/>
            <a:ext cx="10870592" cy="1665022"/>
          </a:xfrm>
          <a:prstGeom prst="rect">
            <a:avLst/>
          </a:prstGeom>
        </p:spPr>
      </p:pic>
      <p:pic>
        <p:nvPicPr>
          <p:cNvPr id="10" name="Imagen 9">
            <a:extLst>
              <a:ext uri="{FF2B5EF4-FFF2-40B4-BE49-F238E27FC236}">
                <a16:creationId xmlns:a16="http://schemas.microsoft.com/office/drawing/2014/main" id="{2A834568-D987-49DE-94ED-4C059764FF79}"/>
              </a:ext>
            </a:extLst>
          </p:cNvPr>
          <p:cNvPicPr>
            <a:picLocks noChangeAspect="1"/>
          </p:cNvPicPr>
          <p:nvPr userDrawn="1"/>
        </p:nvPicPr>
        <p:blipFill>
          <a:blip r:embed="rId3"/>
          <a:stretch>
            <a:fillRect/>
          </a:stretch>
        </p:blipFill>
        <p:spPr>
          <a:xfrm>
            <a:off x="20854285" y="1889181"/>
            <a:ext cx="3045357" cy="453166"/>
          </a:xfrm>
          <a:prstGeom prst="rect">
            <a:avLst/>
          </a:prstGeom>
        </p:spPr>
      </p:pic>
      <p:pic>
        <p:nvPicPr>
          <p:cNvPr id="11" name="Imagen 10">
            <a:extLst>
              <a:ext uri="{FF2B5EF4-FFF2-40B4-BE49-F238E27FC236}">
                <a16:creationId xmlns:a16="http://schemas.microsoft.com/office/drawing/2014/main" id="{584F8BC6-BF76-4E84-B07F-32A02EBB0536}"/>
              </a:ext>
            </a:extLst>
          </p:cNvPr>
          <p:cNvPicPr>
            <a:picLocks noChangeAspect="1"/>
          </p:cNvPicPr>
          <p:nvPr userDrawn="1"/>
        </p:nvPicPr>
        <p:blipFill>
          <a:blip r:embed="rId4"/>
          <a:stretch>
            <a:fillRect/>
          </a:stretch>
        </p:blipFill>
        <p:spPr>
          <a:xfrm>
            <a:off x="17535253" y="212646"/>
            <a:ext cx="2764264" cy="898992"/>
          </a:xfrm>
          <a:prstGeom prst="rect">
            <a:avLst/>
          </a:prstGeom>
        </p:spPr>
      </p:pic>
      <p:sp>
        <p:nvSpPr>
          <p:cNvPr id="12" name="Marcador de título 1">
            <a:extLst>
              <a:ext uri="{FF2B5EF4-FFF2-40B4-BE49-F238E27FC236}">
                <a16:creationId xmlns:a16="http://schemas.microsoft.com/office/drawing/2014/main" id="{CA0EA983-3DEF-4E16-9EDD-E71EA37BFD96}"/>
              </a:ext>
            </a:extLst>
          </p:cNvPr>
          <p:cNvSpPr>
            <a:spLocks noGrp="1"/>
          </p:cNvSpPr>
          <p:nvPr>
            <p:ph type="title"/>
          </p:nvPr>
        </p:nvSpPr>
        <p:spPr>
          <a:xfrm>
            <a:off x="1533811" y="730251"/>
            <a:ext cx="14365183" cy="2651126"/>
          </a:xfrm>
          <a:prstGeom prst="rect">
            <a:avLst/>
          </a:prstGeom>
        </p:spPr>
        <p:txBody>
          <a:bodyPr vert="horz" lIns="91440" tIns="45720" rIns="91440" bIns="45720" rtlCol="0" anchor="ctr">
            <a:normAutofit/>
          </a:bodyPr>
          <a:lstStyle>
            <a:lvl1pPr>
              <a:defRPr>
                <a:solidFill>
                  <a:srgbClr val="123D6F"/>
                </a:solidFill>
              </a:defRPr>
            </a:lvl1pPr>
          </a:lstStyle>
          <a:p>
            <a:r>
              <a:rPr lang="es-MX"/>
              <a:t>Haz clic para modificar el estilo de título del patrón</a:t>
            </a:r>
          </a:p>
        </p:txBody>
      </p:sp>
      <p:sp>
        <p:nvSpPr>
          <p:cNvPr id="13" name="Marcador de texto 2">
            <a:extLst>
              <a:ext uri="{FF2B5EF4-FFF2-40B4-BE49-F238E27FC236}">
                <a16:creationId xmlns:a16="http://schemas.microsoft.com/office/drawing/2014/main" id="{09E3E678-073E-4C9D-84C5-DCB5E5BDD2D7}"/>
              </a:ext>
            </a:extLst>
          </p:cNvPr>
          <p:cNvSpPr>
            <a:spLocks noGrp="1"/>
          </p:cNvSpPr>
          <p:nvPr>
            <p:ph idx="1"/>
          </p:nvPr>
        </p:nvSpPr>
        <p:spPr>
          <a:xfrm>
            <a:off x="1533812" y="3988292"/>
            <a:ext cx="20979170" cy="8702676"/>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Tree>
    <p:extLst>
      <p:ext uri="{BB962C8B-B14F-4D97-AF65-F5344CB8AC3E}">
        <p14:creationId xmlns:p14="http://schemas.microsoft.com/office/powerpoint/2010/main" val="4106123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Encabezado de sección">
    <p:spTree>
      <p:nvGrpSpPr>
        <p:cNvPr id="1" name=""/>
        <p:cNvGrpSpPr/>
        <p:nvPr/>
      </p:nvGrpSpPr>
      <p:grpSpPr>
        <a:xfrm>
          <a:off x="0" y="0"/>
          <a:ext cx="0" cy="0"/>
          <a:chOff x="0" y="0"/>
          <a:chExt cx="0" cy="0"/>
        </a:xfrm>
      </p:grpSpPr>
      <p:sp>
        <p:nvSpPr>
          <p:cNvPr id="7" name="Rectángulo redondeado 6">
            <a:extLst>
              <a:ext uri="{FF2B5EF4-FFF2-40B4-BE49-F238E27FC236}">
                <a16:creationId xmlns:a16="http://schemas.microsoft.com/office/drawing/2014/main" id="{96E6313E-250E-4458-83B6-E77EC1E0949F}"/>
              </a:ext>
            </a:extLst>
          </p:cNvPr>
          <p:cNvSpPr/>
          <p:nvPr userDrawn="1"/>
        </p:nvSpPr>
        <p:spPr>
          <a:xfrm rot="1543342">
            <a:off x="15350971" y="-3397473"/>
            <a:ext cx="6056390" cy="4714230"/>
          </a:xfrm>
          <a:custGeom>
            <a:avLst/>
            <a:gdLst>
              <a:gd name="connsiteX0" fmla="*/ 0 w 6306065"/>
              <a:gd name="connsiteY0" fmla="*/ 770253 h 4621427"/>
              <a:gd name="connsiteX1" fmla="*/ 770253 w 6306065"/>
              <a:gd name="connsiteY1" fmla="*/ 0 h 4621427"/>
              <a:gd name="connsiteX2" fmla="*/ 5535812 w 6306065"/>
              <a:gd name="connsiteY2" fmla="*/ 0 h 4621427"/>
              <a:gd name="connsiteX3" fmla="*/ 6306065 w 6306065"/>
              <a:gd name="connsiteY3" fmla="*/ 770253 h 4621427"/>
              <a:gd name="connsiteX4" fmla="*/ 6306065 w 6306065"/>
              <a:gd name="connsiteY4" fmla="*/ 3851174 h 4621427"/>
              <a:gd name="connsiteX5" fmla="*/ 5535812 w 6306065"/>
              <a:gd name="connsiteY5" fmla="*/ 4621427 h 4621427"/>
              <a:gd name="connsiteX6" fmla="*/ 770253 w 6306065"/>
              <a:gd name="connsiteY6" fmla="*/ 4621427 h 4621427"/>
              <a:gd name="connsiteX7" fmla="*/ 0 w 6306065"/>
              <a:gd name="connsiteY7" fmla="*/ 3851174 h 4621427"/>
              <a:gd name="connsiteX8" fmla="*/ 0 w 6306065"/>
              <a:gd name="connsiteY8" fmla="*/ 770253 h 4621427"/>
              <a:gd name="connsiteX0" fmla="*/ 0 w 6306065"/>
              <a:gd name="connsiteY0" fmla="*/ 770253 h 4621427"/>
              <a:gd name="connsiteX1" fmla="*/ 770253 w 6306065"/>
              <a:gd name="connsiteY1" fmla="*/ 0 h 4621427"/>
              <a:gd name="connsiteX2" fmla="*/ 5535812 w 6306065"/>
              <a:gd name="connsiteY2" fmla="*/ 0 h 4621427"/>
              <a:gd name="connsiteX3" fmla="*/ 6306065 w 6306065"/>
              <a:gd name="connsiteY3" fmla="*/ 770253 h 4621427"/>
              <a:gd name="connsiteX4" fmla="*/ 6306065 w 6306065"/>
              <a:gd name="connsiteY4" fmla="*/ 3851174 h 4621427"/>
              <a:gd name="connsiteX5" fmla="*/ 5535812 w 6306065"/>
              <a:gd name="connsiteY5" fmla="*/ 4621427 h 4621427"/>
              <a:gd name="connsiteX6" fmla="*/ 770253 w 6306065"/>
              <a:gd name="connsiteY6" fmla="*/ 4621427 h 4621427"/>
              <a:gd name="connsiteX7" fmla="*/ 0 w 6306065"/>
              <a:gd name="connsiteY7" fmla="*/ 3851174 h 4621427"/>
              <a:gd name="connsiteX8" fmla="*/ 0 w 6306065"/>
              <a:gd name="connsiteY8" fmla="*/ 770253 h 4621427"/>
              <a:gd name="connsiteX0" fmla="*/ 12356 w 6306065"/>
              <a:gd name="connsiteY0" fmla="*/ 708 h 4642714"/>
              <a:gd name="connsiteX1" fmla="*/ 770253 w 6306065"/>
              <a:gd name="connsiteY1" fmla="*/ 21287 h 4642714"/>
              <a:gd name="connsiteX2" fmla="*/ 5535812 w 6306065"/>
              <a:gd name="connsiteY2" fmla="*/ 21287 h 4642714"/>
              <a:gd name="connsiteX3" fmla="*/ 6306065 w 6306065"/>
              <a:gd name="connsiteY3" fmla="*/ 791540 h 4642714"/>
              <a:gd name="connsiteX4" fmla="*/ 6306065 w 6306065"/>
              <a:gd name="connsiteY4" fmla="*/ 3872461 h 4642714"/>
              <a:gd name="connsiteX5" fmla="*/ 5535812 w 6306065"/>
              <a:gd name="connsiteY5" fmla="*/ 4642714 h 4642714"/>
              <a:gd name="connsiteX6" fmla="*/ 770253 w 6306065"/>
              <a:gd name="connsiteY6" fmla="*/ 4642714 h 4642714"/>
              <a:gd name="connsiteX7" fmla="*/ 0 w 6306065"/>
              <a:gd name="connsiteY7" fmla="*/ 3872461 h 4642714"/>
              <a:gd name="connsiteX8" fmla="*/ 12356 w 6306065"/>
              <a:gd name="connsiteY8" fmla="*/ 708 h 4642714"/>
              <a:gd name="connsiteX0" fmla="*/ 1188 w 6307254"/>
              <a:gd name="connsiteY0" fmla="*/ 385 h 4667104"/>
              <a:gd name="connsiteX1" fmla="*/ 771442 w 6307254"/>
              <a:gd name="connsiteY1" fmla="*/ 45677 h 4667104"/>
              <a:gd name="connsiteX2" fmla="*/ 5537001 w 6307254"/>
              <a:gd name="connsiteY2" fmla="*/ 45677 h 4667104"/>
              <a:gd name="connsiteX3" fmla="*/ 6307254 w 6307254"/>
              <a:gd name="connsiteY3" fmla="*/ 815930 h 4667104"/>
              <a:gd name="connsiteX4" fmla="*/ 6307254 w 6307254"/>
              <a:gd name="connsiteY4" fmla="*/ 3896851 h 4667104"/>
              <a:gd name="connsiteX5" fmla="*/ 5537001 w 6307254"/>
              <a:gd name="connsiteY5" fmla="*/ 4667104 h 4667104"/>
              <a:gd name="connsiteX6" fmla="*/ 771442 w 6307254"/>
              <a:gd name="connsiteY6" fmla="*/ 4667104 h 4667104"/>
              <a:gd name="connsiteX7" fmla="*/ 1189 w 6307254"/>
              <a:gd name="connsiteY7" fmla="*/ 3896851 h 4667104"/>
              <a:gd name="connsiteX8" fmla="*/ 1188 w 6307254"/>
              <a:gd name="connsiteY8" fmla="*/ 385 h 4667104"/>
              <a:gd name="connsiteX0" fmla="*/ 572669 w 6878735"/>
              <a:gd name="connsiteY0" fmla="*/ 385 h 4667104"/>
              <a:gd name="connsiteX1" fmla="*/ 1342923 w 6878735"/>
              <a:gd name="connsiteY1" fmla="*/ 45677 h 4667104"/>
              <a:gd name="connsiteX2" fmla="*/ 6108482 w 6878735"/>
              <a:gd name="connsiteY2" fmla="*/ 45677 h 4667104"/>
              <a:gd name="connsiteX3" fmla="*/ 6878735 w 6878735"/>
              <a:gd name="connsiteY3" fmla="*/ 815930 h 4667104"/>
              <a:gd name="connsiteX4" fmla="*/ 6878735 w 6878735"/>
              <a:gd name="connsiteY4" fmla="*/ 3896851 h 4667104"/>
              <a:gd name="connsiteX5" fmla="*/ 6108482 w 6878735"/>
              <a:gd name="connsiteY5" fmla="*/ 4667104 h 4667104"/>
              <a:gd name="connsiteX6" fmla="*/ 1342923 w 6878735"/>
              <a:gd name="connsiteY6" fmla="*/ 4667104 h 4667104"/>
              <a:gd name="connsiteX7" fmla="*/ 572670 w 6878735"/>
              <a:gd name="connsiteY7" fmla="*/ 3896851 h 4667104"/>
              <a:gd name="connsiteX8" fmla="*/ 572669 w 6878735"/>
              <a:gd name="connsiteY8" fmla="*/ 385 h 4667104"/>
              <a:gd name="connsiteX0" fmla="*/ 1731 w 6307797"/>
              <a:gd name="connsiteY0" fmla="*/ 607270 h 5273989"/>
              <a:gd name="connsiteX1" fmla="*/ 771985 w 6307797"/>
              <a:gd name="connsiteY1" fmla="*/ 652562 h 5273989"/>
              <a:gd name="connsiteX2" fmla="*/ 5537544 w 6307797"/>
              <a:gd name="connsiteY2" fmla="*/ 652562 h 5273989"/>
              <a:gd name="connsiteX3" fmla="*/ 6307797 w 6307797"/>
              <a:gd name="connsiteY3" fmla="*/ 1422815 h 5273989"/>
              <a:gd name="connsiteX4" fmla="*/ 6307797 w 6307797"/>
              <a:gd name="connsiteY4" fmla="*/ 4503736 h 5273989"/>
              <a:gd name="connsiteX5" fmla="*/ 5537544 w 6307797"/>
              <a:gd name="connsiteY5" fmla="*/ 5273989 h 5273989"/>
              <a:gd name="connsiteX6" fmla="*/ 771985 w 6307797"/>
              <a:gd name="connsiteY6" fmla="*/ 5273989 h 5273989"/>
              <a:gd name="connsiteX7" fmla="*/ 1732 w 6307797"/>
              <a:gd name="connsiteY7" fmla="*/ 4503736 h 5273989"/>
              <a:gd name="connsiteX8" fmla="*/ 1731 w 6307797"/>
              <a:gd name="connsiteY8" fmla="*/ 607270 h 5273989"/>
              <a:gd name="connsiteX0" fmla="*/ 1731 w 6307797"/>
              <a:gd name="connsiteY0" fmla="*/ 304471 h 4971190"/>
              <a:gd name="connsiteX1" fmla="*/ 5537544 w 6307797"/>
              <a:gd name="connsiteY1" fmla="*/ 349763 h 4971190"/>
              <a:gd name="connsiteX2" fmla="*/ 6307797 w 6307797"/>
              <a:gd name="connsiteY2" fmla="*/ 1120016 h 4971190"/>
              <a:gd name="connsiteX3" fmla="*/ 6307797 w 6307797"/>
              <a:gd name="connsiteY3" fmla="*/ 4200937 h 4971190"/>
              <a:gd name="connsiteX4" fmla="*/ 5537544 w 6307797"/>
              <a:gd name="connsiteY4" fmla="*/ 4971190 h 4971190"/>
              <a:gd name="connsiteX5" fmla="*/ 771985 w 6307797"/>
              <a:gd name="connsiteY5" fmla="*/ 4971190 h 4971190"/>
              <a:gd name="connsiteX6" fmla="*/ 1732 w 6307797"/>
              <a:gd name="connsiteY6" fmla="*/ 4200937 h 4971190"/>
              <a:gd name="connsiteX7" fmla="*/ 1731 w 6307797"/>
              <a:gd name="connsiteY7" fmla="*/ 304471 h 4971190"/>
              <a:gd name="connsiteX0" fmla="*/ 1731 w 6307797"/>
              <a:gd name="connsiteY0" fmla="*/ 311690 h 4953696"/>
              <a:gd name="connsiteX1" fmla="*/ 5537544 w 6307797"/>
              <a:gd name="connsiteY1" fmla="*/ 332269 h 4953696"/>
              <a:gd name="connsiteX2" fmla="*/ 6307797 w 6307797"/>
              <a:gd name="connsiteY2" fmla="*/ 1102522 h 4953696"/>
              <a:gd name="connsiteX3" fmla="*/ 6307797 w 6307797"/>
              <a:gd name="connsiteY3" fmla="*/ 4183443 h 4953696"/>
              <a:gd name="connsiteX4" fmla="*/ 5537544 w 6307797"/>
              <a:gd name="connsiteY4" fmla="*/ 4953696 h 4953696"/>
              <a:gd name="connsiteX5" fmla="*/ 771985 w 6307797"/>
              <a:gd name="connsiteY5" fmla="*/ 4953696 h 4953696"/>
              <a:gd name="connsiteX6" fmla="*/ 1732 w 6307797"/>
              <a:gd name="connsiteY6" fmla="*/ 4183443 h 4953696"/>
              <a:gd name="connsiteX7" fmla="*/ 1731 w 6307797"/>
              <a:gd name="connsiteY7" fmla="*/ 311690 h 4953696"/>
              <a:gd name="connsiteX0" fmla="*/ 480539 w 6786605"/>
              <a:gd name="connsiteY0" fmla="*/ 39525 h 4681531"/>
              <a:gd name="connsiteX1" fmla="*/ 6016352 w 6786605"/>
              <a:gd name="connsiteY1" fmla="*/ 60104 h 4681531"/>
              <a:gd name="connsiteX2" fmla="*/ 6786605 w 6786605"/>
              <a:gd name="connsiteY2" fmla="*/ 830357 h 4681531"/>
              <a:gd name="connsiteX3" fmla="*/ 6786605 w 6786605"/>
              <a:gd name="connsiteY3" fmla="*/ 3911278 h 4681531"/>
              <a:gd name="connsiteX4" fmla="*/ 6016352 w 6786605"/>
              <a:gd name="connsiteY4" fmla="*/ 4681531 h 4681531"/>
              <a:gd name="connsiteX5" fmla="*/ 1250793 w 6786605"/>
              <a:gd name="connsiteY5" fmla="*/ 4681531 h 4681531"/>
              <a:gd name="connsiteX6" fmla="*/ 480540 w 6786605"/>
              <a:gd name="connsiteY6" fmla="*/ 3911278 h 4681531"/>
              <a:gd name="connsiteX7" fmla="*/ 480539 w 6786605"/>
              <a:gd name="connsiteY7" fmla="*/ 39525 h 4681531"/>
              <a:gd name="connsiteX0" fmla="*/ 2900 w 6308966"/>
              <a:gd name="connsiteY0" fmla="*/ 328079 h 4970085"/>
              <a:gd name="connsiteX1" fmla="*/ 5538713 w 6308966"/>
              <a:gd name="connsiteY1" fmla="*/ 348658 h 4970085"/>
              <a:gd name="connsiteX2" fmla="*/ 6308966 w 6308966"/>
              <a:gd name="connsiteY2" fmla="*/ 1118911 h 4970085"/>
              <a:gd name="connsiteX3" fmla="*/ 6308966 w 6308966"/>
              <a:gd name="connsiteY3" fmla="*/ 4199832 h 4970085"/>
              <a:gd name="connsiteX4" fmla="*/ 5538713 w 6308966"/>
              <a:gd name="connsiteY4" fmla="*/ 4970085 h 4970085"/>
              <a:gd name="connsiteX5" fmla="*/ 773154 w 6308966"/>
              <a:gd name="connsiteY5" fmla="*/ 4970085 h 4970085"/>
              <a:gd name="connsiteX6" fmla="*/ 2901 w 6308966"/>
              <a:gd name="connsiteY6" fmla="*/ 4199832 h 4970085"/>
              <a:gd name="connsiteX7" fmla="*/ 2900 w 6308966"/>
              <a:gd name="connsiteY7" fmla="*/ 328079 h 4970085"/>
              <a:gd name="connsiteX0" fmla="*/ 2900 w 6308966"/>
              <a:gd name="connsiteY0" fmla="*/ 296504 h 4938510"/>
              <a:gd name="connsiteX1" fmla="*/ 5538713 w 6308966"/>
              <a:gd name="connsiteY1" fmla="*/ 317083 h 4938510"/>
              <a:gd name="connsiteX2" fmla="*/ 6308966 w 6308966"/>
              <a:gd name="connsiteY2" fmla="*/ 1087336 h 4938510"/>
              <a:gd name="connsiteX3" fmla="*/ 6308966 w 6308966"/>
              <a:gd name="connsiteY3" fmla="*/ 4168257 h 4938510"/>
              <a:gd name="connsiteX4" fmla="*/ 5538713 w 6308966"/>
              <a:gd name="connsiteY4" fmla="*/ 4938510 h 4938510"/>
              <a:gd name="connsiteX5" fmla="*/ 773154 w 6308966"/>
              <a:gd name="connsiteY5" fmla="*/ 4938510 h 4938510"/>
              <a:gd name="connsiteX6" fmla="*/ 2901 w 6308966"/>
              <a:gd name="connsiteY6" fmla="*/ 4168257 h 4938510"/>
              <a:gd name="connsiteX7" fmla="*/ 2900 w 6308966"/>
              <a:gd name="connsiteY7" fmla="*/ 296504 h 4938510"/>
              <a:gd name="connsiteX0" fmla="*/ 2900 w 6308966"/>
              <a:gd name="connsiteY0" fmla="*/ 296504 h 4938510"/>
              <a:gd name="connsiteX1" fmla="*/ 5538713 w 6308966"/>
              <a:gd name="connsiteY1" fmla="*/ 317083 h 4938510"/>
              <a:gd name="connsiteX2" fmla="*/ 6308966 w 6308966"/>
              <a:gd name="connsiteY2" fmla="*/ 1087336 h 4938510"/>
              <a:gd name="connsiteX3" fmla="*/ 6308966 w 6308966"/>
              <a:gd name="connsiteY3" fmla="*/ 4168257 h 4938510"/>
              <a:gd name="connsiteX4" fmla="*/ 5538713 w 6308966"/>
              <a:gd name="connsiteY4" fmla="*/ 4938510 h 4938510"/>
              <a:gd name="connsiteX5" fmla="*/ 773154 w 6308966"/>
              <a:gd name="connsiteY5" fmla="*/ 4938510 h 4938510"/>
              <a:gd name="connsiteX6" fmla="*/ 2901 w 6308966"/>
              <a:gd name="connsiteY6" fmla="*/ 4168257 h 4938510"/>
              <a:gd name="connsiteX7" fmla="*/ 2900 w 6308966"/>
              <a:gd name="connsiteY7" fmla="*/ 296504 h 4938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08966" h="4938510">
                <a:moveTo>
                  <a:pt x="2900" y="296504"/>
                </a:moveTo>
                <a:cubicBezTo>
                  <a:pt x="11135" y="-382428"/>
                  <a:pt x="4478949" y="317083"/>
                  <a:pt x="5538713" y="317083"/>
                </a:cubicBezTo>
                <a:cubicBezTo>
                  <a:pt x="5964112" y="317083"/>
                  <a:pt x="6308966" y="661937"/>
                  <a:pt x="6308966" y="1087336"/>
                </a:cubicBezTo>
                <a:lnTo>
                  <a:pt x="6308966" y="4168257"/>
                </a:lnTo>
                <a:cubicBezTo>
                  <a:pt x="6308966" y="4593656"/>
                  <a:pt x="5964112" y="4938510"/>
                  <a:pt x="5538713" y="4938510"/>
                </a:cubicBezTo>
                <a:lnTo>
                  <a:pt x="773154" y="4938510"/>
                </a:lnTo>
                <a:cubicBezTo>
                  <a:pt x="347755" y="4938510"/>
                  <a:pt x="2901" y="4593656"/>
                  <a:pt x="2901" y="4168257"/>
                </a:cubicBezTo>
                <a:cubicBezTo>
                  <a:pt x="7020" y="2877673"/>
                  <a:pt x="-5335" y="975436"/>
                  <a:pt x="2900" y="296504"/>
                </a:cubicBezTo>
                <a:close/>
              </a:path>
            </a:pathLst>
          </a:cu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3367"/>
              <a:t> </a:t>
            </a:r>
          </a:p>
        </p:txBody>
      </p:sp>
      <p:sp>
        <p:nvSpPr>
          <p:cNvPr id="8" name="Rectángulo redondeado 6">
            <a:extLst>
              <a:ext uri="{FF2B5EF4-FFF2-40B4-BE49-F238E27FC236}">
                <a16:creationId xmlns:a16="http://schemas.microsoft.com/office/drawing/2014/main" id="{4A297D09-9295-4EA3-B7C8-982828C50BE1}"/>
              </a:ext>
            </a:extLst>
          </p:cNvPr>
          <p:cNvSpPr/>
          <p:nvPr userDrawn="1"/>
        </p:nvSpPr>
        <p:spPr>
          <a:xfrm rot="1543342">
            <a:off x="20662562" y="-683835"/>
            <a:ext cx="6056390" cy="4714230"/>
          </a:xfrm>
          <a:custGeom>
            <a:avLst/>
            <a:gdLst>
              <a:gd name="connsiteX0" fmla="*/ 0 w 6306065"/>
              <a:gd name="connsiteY0" fmla="*/ 770253 h 4621427"/>
              <a:gd name="connsiteX1" fmla="*/ 770253 w 6306065"/>
              <a:gd name="connsiteY1" fmla="*/ 0 h 4621427"/>
              <a:gd name="connsiteX2" fmla="*/ 5535812 w 6306065"/>
              <a:gd name="connsiteY2" fmla="*/ 0 h 4621427"/>
              <a:gd name="connsiteX3" fmla="*/ 6306065 w 6306065"/>
              <a:gd name="connsiteY3" fmla="*/ 770253 h 4621427"/>
              <a:gd name="connsiteX4" fmla="*/ 6306065 w 6306065"/>
              <a:gd name="connsiteY4" fmla="*/ 3851174 h 4621427"/>
              <a:gd name="connsiteX5" fmla="*/ 5535812 w 6306065"/>
              <a:gd name="connsiteY5" fmla="*/ 4621427 h 4621427"/>
              <a:gd name="connsiteX6" fmla="*/ 770253 w 6306065"/>
              <a:gd name="connsiteY6" fmla="*/ 4621427 h 4621427"/>
              <a:gd name="connsiteX7" fmla="*/ 0 w 6306065"/>
              <a:gd name="connsiteY7" fmla="*/ 3851174 h 4621427"/>
              <a:gd name="connsiteX8" fmla="*/ 0 w 6306065"/>
              <a:gd name="connsiteY8" fmla="*/ 770253 h 4621427"/>
              <a:gd name="connsiteX0" fmla="*/ 0 w 6306065"/>
              <a:gd name="connsiteY0" fmla="*/ 770253 h 4621427"/>
              <a:gd name="connsiteX1" fmla="*/ 770253 w 6306065"/>
              <a:gd name="connsiteY1" fmla="*/ 0 h 4621427"/>
              <a:gd name="connsiteX2" fmla="*/ 5535812 w 6306065"/>
              <a:gd name="connsiteY2" fmla="*/ 0 h 4621427"/>
              <a:gd name="connsiteX3" fmla="*/ 6306065 w 6306065"/>
              <a:gd name="connsiteY3" fmla="*/ 770253 h 4621427"/>
              <a:gd name="connsiteX4" fmla="*/ 6306065 w 6306065"/>
              <a:gd name="connsiteY4" fmla="*/ 3851174 h 4621427"/>
              <a:gd name="connsiteX5" fmla="*/ 5535812 w 6306065"/>
              <a:gd name="connsiteY5" fmla="*/ 4621427 h 4621427"/>
              <a:gd name="connsiteX6" fmla="*/ 770253 w 6306065"/>
              <a:gd name="connsiteY6" fmla="*/ 4621427 h 4621427"/>
              <a:gd name="connsiteX7" fmla="*/ 0 w 6306065"/>
              <a:gd name="connsiteY7" fmla="*/ 3851174 h 4621427"/>
              <a:gd name="connsiteX8" fmla="*/ 0 w 6306065"/>
              <a:gd name="connsiteY8" fmla="*/ 770253 h 4621427"/>
              <a:gd name="connsiteX0" fmla="*/ 12356 w 6306065"/>
              <a:gd name="connsiteY0" fmla="*/ 708 h 4642714"/>
              <a:gd name="connsiteX1" fmla="*/ 770253 w 6306065"/>
              <a:gd name="connsiteY1" fmla="*/ 21287 h 4642714"/>
              <a:gd name="connsiteX2" fmla="*/ 5535812 w 6306065"/>
              <a:gd name="connsiteY2" fmla="*/ 21287 h 4642714"/>
              <a:gd name="connsiteX3" fmla="*/ 6306065 w 6306065"/>
              <a:gd name="connsiteY3" fmla="*/ 791540 h 4642714"/>
              <a:gd name="connsiteX4" fmla="*/ 6306065 w 6306065"/>
              <a:gd name="connsiteY4" fmla="*/ 3872461 h 4642714"/>
              <a:gd name="connsiteX5" fmla="*/ 5535812 w 6306065"/>
              <a:gd name="connsiteY5" fmla="*/ 4642714 h 4642714"/>
              <a:gd name="connsiteX6" fmla="*/ 770253 w 6306065"/>
              <a:gd name="connsiteY6" fmla="*/ 4642714 h 4642714"/>
              <a:gd name="connsiteX7" fmla="*/ 0 w 6306065"/>
              <a:gd name="connsiteY7" fmla="*/ 3872461 h 4642714"/>
              <a:gd name="connsiteX8" fmla="*/ 12356 w 6306065"/>
              <a:gd name="connsiteY8" fmla="*/ 708 h 4642714"/>
              <a:gd name="connsiteX0" fmla="*/ 1188 w 6307254"/>
              <a:gd name="connsiteY0" fmla="*/ 385 h 4667104"/>
              <a:gd name="connsiteX1" fmla="*/ 771442 w 6307254"/>
              <a:gd name="connsiteY1" fmla="*/ 45677 h 4667104"/>
              <a:gd name="connsiteX2" fmla="*/ 5537001 w 6307254"/>
              <a:gd name="connsiteY2" fmla="*/ 45677 h 4667104"/>
              <a:gd name="connsiteX3" fmla="*/ 6307254 w 6307254"/>
              <a:gd name="connsiteY3" fmla="*/ 815930 h 4667104"/>
              <a:gd name="connsiteX4" fmla="*/ 6307254 w 6307254"/>
              <a:gd name="connsiteY4" fmla="*/ 3896851 h 4667104"/>
              <a:gd name="connsiteX5" fmla="*/ 5537001 w 6307254"/>
              <a:gd name="connsiteY5" fmla="*/ 4667104 h 4667104"/>
              <a:gd name="connsiteX6" fmla="*/ 771442 w 6307254"/>
              <a:gd name="connsiteY6" fmla="*/ 4667104 h 4667104"/>
              <a:gd name="connsiteX7" fmla="*/ 1189 w 6307254"/>
              <a:gd name="connsiteY7" fmla="*/ 3896851 h 4667104"/>
              <a:gd name="connsiteX8" fmla="*/ 1188 w 6307254"/>
              <a:gd name="connsiteY8" fmla="*/ 385 h 4667104"/>
              <a:gd name="connsiteX0" fmla="*/ 572669 w 6878735"/>
              <a:gd name="connsiteY0" fmla="*/ 385 h 4667104"/>
              <a:gd name="connsiteX1" fmla="*/ 1342923 w 6878735"/>
              <a:gd name="connsiteY1" fmla="*/ 45677 h 4667104"/>
              <a:gd name="connsiteX2" fmla="*/ 6108482 w 6878735"/>
              <a:gd name="connsiteY2" fmla="*/ 45677 h 4667104"/>
              <a:gd name="connsiteX3" fmla="*/ 6878735 w 6878735"/>
              <a:gd name="connsiteY3" fmla="*/ 815930 h 4667104"/>
              <a:gd name="connsiteX4" fmla="*/ 6878735 w 6878735"/>
              <a:gd name="connsiteY4" fmla="*/ 3896851 h 4667104"/>
              <a:gd name="connsiteX5" fmla="*/ 6108482 w 6878735"/>
              <a:gd name="connsiteY5" fmla="*/ 4667104 h 4667104"/>
              <a:gd name="connsiteX6" fmla="*/ 1342923 w 6878735"/>
              <a:gd name="connsiteY6" fmla="*/ 4667104 h 4667104"/>
              <a:gd name="connsiteX7" fmla="*/ 572670 w 6878735"/>
              <a:gd name="connsiteY7" fmla="*/ 3896851 h 4667104"/>
              <a:gd name="connsiteX8" fmla="*/ 572669 w 6878735"/>
              <a:gd name="connsiteY8" fmla="*/ 385 h 4667104"/>
              <a:gd name="connsiteX0" fmla="*/ 1731 w 6307797"/>
              <a:gd name="connsiteY0" fmla="*/ 607270 h 5273989"/>
              <a:gd name="connsiteX1" fmla="*/ 771985 w 6307797"/>
              <a:gd name="connsiteY1" fmla="*/ 652562 h 5273989"/>
              <a:gd name="connsiteX2" fmla="*/ 5537544 w 6307797"/>
              <a:gd name="connsiteY2" fmla="*/ 652562 h 5273989"/>
              <a:gd name="connsiteX3" fmla="*/ 6307797 w 6307797"/>
              <a:gd name="connsiteY3" fmla="*/ 1422815 h 5273989"/>
              <a:gd name="connsiteX4" fmla="*/ 6307797 w 6307797"/>
              <a:gd name="connsiteY4" fmla="*/ 4503736 h 5273989"/>
              <a:gd name="connsiteX5" fmla="*/ 5537544 w 6307797"/>
              <a:gd name="connsiteY5" fmla="*/ 5273989 h 5273989"/>
              <a:gd name="connsiteX6" fmla="*/ 771985 w 6307797"/>
              <a:gd name="connsiteY6" fmla="*/ 5273989 h 5273989"/>
              <a:gd name="connsiteX7" fmla="*/ 1732 w 6307797"/>
              <a:gd name="connsiteY7" fmla="*/ 4503736 h 5273989"/>
              <a:gd name="connsiteX8" fmla="*/ 1731 w 6307797"/>
              <a:gd name="connsiteY8" fmla="*/ 607270 h 5273989"/>
              <a:gd name="connsiteX0" fmla="*/ 1731 w 6307797"/>
              <a:gd name="connsiteY0" fmla="*/ 304471 h 4971190"/>
              <a:gd name="connsiteX1" fmla="*/ 5537544 w 6307797"/>
              <a:gd name="connsiteY1" fmla="*/ 349763 h 4971190"/>
              <a:gd name="connsiteX2" fmla="*/ 6307797 w 6307797"/>
              <a:gd name="connsiteY2" fmla="*/ 1120016 h 4971190"/>
              <a:gd name="connsiteX3" fmla="*/ 6307797 w 6307797"/>
              <a:gd name="connsiteY3" fmla="*/ 4200937 h 4971190"/>
              <a:gd name="connsiteX4" fmla="*/ 5537544 w 6307797"/>
              <a:gd name="connsiteY4" fmla="*/ 4971190 h 4971190"/>
              <a:gd name="connsiteX5" fmla="*/ 771985 w 6307797"/>
              <a:gd name="connsiteY5" fmla="*/ 4971190 h 4971190"/>
              <a:gd name="connsiteX6" fmla="*/ 1732 w 6307797"/>
              <a:gd name="connsiteY6" fmla="*/ 4200937 h 4971190"/>
              <a:gd name="connsiteX7" fmla="*/ 1731 w 6307797"/>
              <a:gd name="connsiteY7" fmla="*/ 304471 h 4971190"/>
              <a:gd name="connsiteX0" fmla="*/ 1731 w 6307797"/>
              <a:gd name="connsiteY0" fmla="*/ 311690 h 4953696"/>
              <a:gd name="connsiteX1" fmla="*/ 5537544 w 6307797"/>
              <a:gd name="connsiteY1" fmla="*/ 332269 h 4953696"/>
              <a:gd name="connsiteX2" fmla="*/ 6307797 w 6307797"/>
              <a:gd name="connsiteY2" fmla="*/ 1102522 h 4953696"/>
              <a:gd name="connsiteX3" fmla="*/ 6307797 w 6307797"/>
              <a:gd name="connsiteY3" fmla="*/ 4183443 h 4953696"/>
              <a:gd name="connsiteX4" fmla="*/ 5537544 w 6307797"/>
              <a:gd name="connsiteY4" fmla="*/ 4953696 h 4953696"/>
              <a:gd name="connsiteX5" fmla="*/ 771985 w 6307797"/>
              <a:gd name="connsiteY5" fmla="*/ 4953696 h 4953696"/>
              <a:gd name="connsiteX6" fmla="*/ 1732 w 6307797"/>
              <a:gd name="connsiteY6" fmla="*/ 4183443 h 4953696"/>
              <a:gd name="connsiteX7" fmla="*/ 1731 w 6307797"/>
              <a:gd name="connsiteY7" fmla="*/ 311690 h 4953696"/>
              <a:gd name="connsiteX0" fmla="*/ 480539 w 6786605"/>
              <a:gd name="connsiteY0" fmla="*/ 39525 h 4681531"/>
              <a:gd name="connsiteX1" fmla="*/ 6016352 w 6786605"/>
              <a:gd name="connsiteY1" fmla="*/ 60104 h 4681531"/>
              <a:gd name="connsiteX2" fmla="*/ 6786605 w 6786605"/>
              <a:gd name="connsiteY2" fmla="*/ 830357 h 4681531"/>
              <a:gd name="connsiteX3" fmla="*/ 6786605 w 6786605"/>
              <a:gd name="connsiteY3" fmla="*/ 3911278 h 4681531"/>
              <a:gd name="connsiteX4" fmla="*/ 6016352 w 6786605"/>
              <a:gd name="connsiteY4" fmla="*/ 4681531 h 4681531"/>
              <a:gd name="connsiteX5" fmla="*/ 1250793 w 6786605"/>
              <a:gd name="connsiteY5" fmla="*/ 4681531 h 4681531"/>
              <a:gd name="connsiteX6" fmla="*/ 480540 w 6786605"/>
              <a:gd name="connsiteY6" fmla="*/ 3911278 h 4681531"/>
              <a:gd name="connsiteX7" fmla="*/ 480539 w 6786605"/>
              <a:gd name="connsiteY7" fmla="*/ 39525 h 4681531"/>
              <a:gd name="connsiteX0" fmla="*/ 2900 w 6308966"/>
              <a:gd name="connsiteY0" fmla="*/ 328079 h 4970085"/>
              <a:gd name="connsiteX1" fmla="*/ 5538713 w 6308966"/>
              <a:gd name="connsiteY1" fmla="*/ 348658 h 4970085"/>
              <a:gd name="connsiteX2" fmla="*/ 6308966 w 6308966"/>
              <a:gd name="connsiteY2" fmla="*/ 1118911 h 4970085"/>
              <a:gd name="connsiteX3" fmla="*/ 6308966 w 6308966"/>
              <a:gd name="connsiteY3" fmla="*/ 4199832 h 4970085"/>
              <a:gd name="connsiteX4" fmla="*/ 5538713 w 6308966"/>
              <a:gd name="connsiteY4" fmla="*/ 4970085 h 4970085"/>
              <a:gd name="connsiteX5" fmla="*/ 773154 w 6308966"/>
              <a:gd name="connsiteY5" fmla="*/ 4970085 h 4970085"/>
              <a:gd name="connsiteX6" fmla="*/ 2901 w 6308966"/>
              <a:gd name="connsiteY6" fmla="*/ 4199832 h 4970085"/>
              <a:gd name="connsiteX7" fmla="*/ 2900 w 6308966"/>
              <a:gd name="connsiteY7" fmla="*/ 328079 h 4970085"/>
              <a:gd name="connsiteX0" fmla="*/ 2900 w 6308966"/>
              <a:gd name="connsiteY0" fmla="*/ 296504 h 4938510"/>
              <a:gd name="connsiteX1" fmla="*/ 5538713 w 6308966"/>
              <a:gd name="connsiteY1" fmla="*/ 317083 h 4938510"/>
              <a:gd name="connsiteX2" fmla="*/ 6308966 w 6308966"/>
              <a:gd name="connsiteY2" fmla="*/ 1087336 h 4938510"/>
              <a:gd name="connsiteX3" fmla="*/ 6308966 w 6308966"/>
              <a:gd name="connsiteY3" fmla="*/ 4168257 h 4938510"/>
              <a:gd name="connsiteX4" fmla="*/ 5538713 w 6308966"/>
              <a:gd name="connsiteY4" fmla="*/ 4938510 h 4938510"/>
              <a:gd name="connsiteX5" fmla="*/ 773154 w 6308966"/>
              <a:gd name="connsiteY5" fmla="*/ 4938510 h 4938510"/>
              <a:gd name="connsiteX6" fmla="*/ 2901 w 6308966"/>
              <a:gd name="connsiteY6" fmla="*/ 4168257 h 4938510"/>
              <a:gd name="connsiteX7" fmla="*/ 2900 w 6308966"/>
              <a:gd name="connsiteY7" fmla="*/ 296504 h 4938510"/>
              <a:gd name="connsiteX0" fmla="*/ 2900 w 6308966"/>
              <a:gd name="connsiteY0" fmla="*/ 296504 h 4938510"/>
              <a:gd name="connsiteX1" fmla="*/ 5538713 w 6308966"/>
              <a:gd name="connsiteY1" fmla="*/ 317083 h 4938510"/>
              <a:gd name="connsiteX2" fmla="*/ 6308966 w 6308966"/>
              <a:gd name="connsiteY2" fmla="*/ 1087336 h 4938510"/>
              <a:gd name="connsiteX3" fmla="*/ 6308966 w 6308966"/>
              <a:gd name="connsiteY3" fmla="*/ 4168257 h 4938510"/>
              <a:gd name="connsiteX4" fmla="*/ 5538713 w 6308966"/>
              <a:gd name="connsiteY4" fmla="*/ 4938510 h 4938510"/>
              <a:gd name="connsiteX5" fmla="*/ 773154 w 6308966"/>
              <a:gd name="connsiteY5" fmla="*/ 4938510 h 4938510"/>
              <a:gd name="connsiteX6" fmla="*/ 2901 w 6308966"/>
              <a:gd name="connsiteY6" fmla="*/ 4168257 h 4938510"/>
              <a:gd name="connsiteX7" fmla="*/ 2900 w 6308966"/>
              <a:gd name="connsiteY7" fmla="*/ 296504 h 4938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08966" h="4938510">
                <a:moveTo>
                  <a:pt x="2900" y="296504"/>
                </a:moveTo>
                <a:cubicBezTo>
                  <a:pt x="11135" y="-382428"/>
                  <a:pt x="4478949" y="317083"/>
                  <a:pt x="5538713" y="317083"/>
                </a:cubicBezTo>
                <a:cubicBezTo>
                  <a:pt x="5964112" y="317083"/>
                  <a:pt x="6308966" y="661937"/>
                  <a:pt x="6308966" y="1087336"/>
                </a:cubicBezTo>
                <a:lnTo>
                  <a:pt x="6308966" y="4168257"/>
                </a:lnTo>
                <a:cubicBezTo>
                  <a:pt x="6308966" y="4593656"/>
                  <a:pt x="5964112" y="4938510"/>
                  <a:pt x="5538713" y="4938510"/>
                </a:cubicBezTo>
                <a:lnTo>
                  <a:pt x="773154" y="4938510"/>
                </a:lnTo>
                <a:cubicBezTo>
                  <a:pt x="347755" y="4938510"/>
                  <a:pt x="2901" y="4593656"/>
                  <a:pt x="2901" y="4168257"/>
                </a:cubicBezTo>
                <a:cubicBezTo>
                  <a:pt x="7020" y="2877673"/>
                  <a:pt x="-5335" y="975436"/>
                  <a:pt x="2900" y="296504"/>
                </a:cubicBezTo>
                <a:close/>
              </a:path>
            </a:pathLst>
          </a:custGeom>
          <a:solidFill>
            <a:srgbClr val="123D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3367"/>
              <a:t> </a:t>
            </a:r>
          </a:p>
        </p:txBody>
      </p:sp>
      <p:pic>
        <p:nvPicPr>
          <p:cNvPr id="9" name="Imagen 8">
            <a:extLst>
              <a:ext uri="{FF2B5EF4-FFF2-40B4-BE49-F238E27FC236}">
                <a16:creationId xmlns:a16="http://schemas.microsoft.com/office/drawing/2014/main" id="{683D3C4C-E568-4998-9E50-C38E722D0D94}"/>
              </a:ext>
            </a:extLst>
          </p:cNvPr>
          <p:cNvPicPr>
            <a:picLocks noChangeAspect="1"/>
          </p:cNvPicPr>
          <p:nvPr userDrawn="1"/>
        </p:nvPicPr>
        <p:blipFill>
          <a:blip r:embed="rId2"/>
          <a:stretch>
            <a:fillRect/>
          </a:stretch>
        </p:blipFill>
        <p:spPr>
          <a:xfrm rot="1578399">
            <a:off x="14860177" y="899137"/>
            <a:ext cx="10870592" cy="1665022"/>
          </a:xfrm>
          <a:prstGeom prst="rect">
            <a:avLst/>
          </a:prstGeom>
        </p:spPr>
      </p:pic>
      <p:pic>
        <p:nvPicPr>
          <p:cNvPr id="10" name="Imagen 9">
            <a:extLst>
              <a:ext uri="{FF2B5EF4-FFF2-40B4-BE49-F238E27FC236}">
                <a16:creationId xmlns:a16="http://schemas.microsoft.com/office/drawing/2014/main" id="{2A834568-D987-49DE-94ED-4C059764FF79}"/>
              </a:ext>
            </a:extLst>
          </p:cNvPr>
          <p:cNvPicPr>
            <a:picLocks noChangeAspect="1"/>
          </p:cNvPicPr>
          <p:nvPr userDrawn="1"/>
        </p:nvPicPr>
        <p:blipFill>
          <a:blip r:embed="rId3"/>
          <a:stretch>
            <a:fillRect/>
          </a:stretch>
        </p:blipFill>
        <p:spPr>
          <a:xfrm>
            <a:off x="20854285" y="1889181"/>
            <a:ext cx="3045357" cy="453166"/>
          </a:xfrm>
          <a:prstGeom prst="rect">
            <a:avLst/>
          </a:prstGeom>
        </p:spPr>
      </p:pic>
      <p:pic>
        <p:nvPicPr>
          <p:cNvPr id="11" name="Imagen 10">
            <a:extLst>
              <a:ext uri="{FF2B5EF4-FFF2-40B4-BE49-F238E27FC236}">
                <a16:creationId xmlns:a16="http://schemas.microsoft.com/office/drawing/2014/main" id="{584F8BC6-BF76-4E84-B07F-32A02EBB0536}"/>
              </a:ext>
            </a:extLst>
          </p:cNvPr>
          <p:cNvPicPr>
            <a:picLocks noChangeAspect="1"/>
          </p:cNvPicPr>
          <p:nvPr userDrawn="1"/>
        </p:nvPicPr>
        <p:blipFill>
          <a:blip r:embed="rId4"/>
          <a:stretch>
            <a:fillRect/>
          </a:stretch>
        </p:blipFill>
        <p:spPr>
          <a:xfrm>
            <a:off x="17535253" y="212646"/>
            <a:ext cx="2764264" cy="898992"/>
          </a:xfrm>
          <a:prstGeom prst="rect">
            <a:avLst/>
          </a:prstGeom>
        </p:spPr>
      </p:pic>
    </p:spTree>
    <p:extLst>
      <p:ext uri="{BB962C8B-B14F-4D97-AF65-F5344CB8AC3E}">
        <p14:creationId xmlns:p14="http://schemas.microsoft.com/office/powerpoint/2010/main" val="4159575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Encabezado de sección">
    <p:spTree>
      <p:nvGrpSpPr>
        <p:cNvPr id="1" name=""/>
        <p:cNvGrpSpPr/>
        <p:nvPr/>
      </p:nvGrpSpPr>
      <p:grpSpPr>
        <a:xfrm>
          <a:off x="0" y="0"/>
          <a:ext cx="0" cy="0"/>
          <a:chOff x="0" y="0"/>
          <a:chExt cx="0" cy="0"/>
        </a:xfrm>
      </p:grpSpPr>
      <p:sp>
        <p:nvSpPr>
          <p:cNvPr id="7" name="Rectángulo redondeado 6">
            <a:extLst>
              <a:ext uri="{FF2B5EF4-FFF2-40B4-BE49-F238E27FC236}">
                <a16:creationId xmlns:a16="http://schemas.microsoft.com/office/drawing/2014/main" id="{96E6313E-250E-4458-83B6-E77EC1E0949F}"/>
              </a:ext>
            </a:extLst>
          </p:cNvPr>
          <p:cNvSpPr/>
          <p:nvPr userDrawn="1"/>
        </p:nvSpPr>
        <p:spPr>
          <a:xfrm rot="18667166">
            <a:off x="-3735573" y="946131"/>
            <a:ext cx="6071410" cy="4702567"/>
          </a:xfrm>
          <a:custGeom>
            <a:avLst/>
            <a:gdLst>
              <a:gd name="connsiteX0" fmla="*/ 0 w 6306065"/>
              <a:gd name="connsiteY0" fmla="*/ 770253 h 4621427"/>
              <a:gd name="connsiteX1" fmla="*/ 770253 w 6306065"/>
              <a:gd name="connsiteY1" fmla="*/ 0 h 4621427"/>
              <a:gd name="connsiteX2" fmla="*/ 5535812 w 6306065"/>
              <a:gd name="connsiteY2" fmla="*/ 0 h 4621427"/>
              <a:gd name="connsiteX3" fmla="*/ 6306065 w 6306065"/>
              <a:gd name="connsiteY3" fmla="*/ 770253 h 4621427"/>
              <a:gd name="connsiteX4" fmla="*/ 6306065 w 6306065"/>
              <a:gd name="connsiteY4" fmla="*/ 3851174 h 4621427"/>
              <a:gd name="connsiteX5" fmla="*/ 5535812 w 6306065"/>
              <a:gd name="connsiteY5" fmla="*/ 4621427 h 4621427"/>
              <a:gd name="connsiteX6" fmla="*/ 770253 w 6306065"/>
              <a:gd name="connsiteY6" fmla="*/ 4621427 h 4621427"/>
              <a:gd name="connsiteX7" fmla="*/ 0 w 6306065"/>
              <a:gd name="connsiteY7" fmla="*/ 3851174 h 4621427"/>
              <a:gd name="connsiteX8" fmla="*/ 0 w 6306065"/>
              <a:gd name="connsiteY8" fmla="*/ 770253 h 4621427"/>
              <a:gd name="connsiteX0" fmla="*/ 0 w 6306065"/>
              <a:gd name="connsiteY0" fmla="*/ 770253 h 4621427"/>
              <a:gd name="connsiteX1" fmla="*/ 770253 w 6306065"/>
              <a:gd name="connsiteY1" fmla="*/ 0 h 4621427"/>
              <a:gd name="connsiteX2" fmla="*/ 5535812 w 6306065"/>
              <a:gd name="connsiteY2" fmla="*/ 0 h 4621427"/>
              <a:gd name="connsiteX3" fmla="*/ 6306065 w 6306065"/>
              <a:gd name="connsiteY3" fmla="*/ 770253 h 4621427"/>
              <a:gd name="connsiteX4" fmla="*/ 6306065 w 6306065"/>
              <a:gd name="connsiteY4" fmla="*/ 3851174 h 4621427"/>
              <a:gd name="connsiteX5" fmla="*/ 5535812 w 6306065"/>
              <a:gd name="connsiteY5" fmla="*/ 4621427 h 4621427"/>
              <a:gd name="connsiteX6" fmla="*/ 770253 w 6306065"/>
              <a:gd name="connsiteY6" fmla="*/ 4621427 h 4621427"/>
              <a:gd name="connsiteX7" fmla="*/ 0 w 6306065"/>
              <a:gd name="connsiteY7" fmla="*/ 3851174 h 4621427"/>
              <a:gd name="connsiteX8" fmla="*/ 0 w 6306065"/>
              <a:gd name="connsiteY8" fmla="*/ 770253 h 4621427"/>
              <a:gd name="connsiteX0" fmla="*/ 12356 w 6306065"/>
              <a:gd name="connsiteY0" fmla="*/ 708 h 4642714"/>
              <a:gd name="connsiteX1" fmla="*/ 770253 w 6306065"/>
              <a:gd name="connsiteY1" fmla="*/ 21287 h 4642714"/>
              <a:gd name="connsiteX2" fmla="*/ 5535812 w 6306065"/>
              <a:gd name="connsiteY2" fmla="*/ 21287 h 4642714"/>
              <a:gd name="connsiteX3" fmla="*/ 6306065 w 6306065"/>
              <a:gd name="connsiteY3" fmla="*/ 791540 h 4642714"/>
              <a:gd name="connsiteX4" fmla="*/ 6306065 w 6306065"/>
              <a:gd name="connsiteY4" fmla="*/ 3872461 h 4642714"/>
              <a:gd name="connsiteX5" fmla="*/ 5535812 w 6306065"/>
              <a:gd name="connsiteY5" fmla="*/ 4642714 h 4642714"/>
              <a:gd name="connsiteX6" fmla="*/ 770253 w 6306065"/>
              <a:gd name="connsiteY6" fmla="*/ 4642714 h 4642714"/>
              <a:gd name="connsiteX7" fmla="*/ 0 w 6306065"/>
              <a:gd name="connsiteY7" fmla="*/ 3872461 h 4642714"/>
              <a:gd name="connsiteX8" fmla="*/ 12356 w 6306065"/>
              <a:gd name="connsiteY8" fmla="*/ 708 h 4642714"/>
              <a:gd name="connsiteX0" fmla="*/ 1188 w 6307254"/>
              <a:gd name="connsiteY0" fmla="*/ 385 h 4667104"/>
              <a:gd name="connsiteX1" fmla="*/ 771442 w 6307254"/>
              <a:gd name="connsiteY1" fmla="*/ 45677 h 4667104"/>
              <a:gd name="connsiteX2" fmla="*/ 5537001 w 6307254"/>
              <a:gd name="connsiteY2" fmla="*/ 45677 h 4667104"/>
              <a:gd name="connsiteX3" fmla="*/ 6307254 w 6307254"/>
              <a:gd name="connsiteY3" fmla="*/ 815930 h 4667104"/>
              <a:gd name="connsiteX4" fmla="*/ 6307254 w 6307254"/>
              <a:gd name="connsiteY4" fmla="*/ 3896851 h 4667104"/>
              <a:gd name="connsiteX5" fmla="*/ 5537001 w 6307254"/>
              <a:gd name="connsiteY5" fmla="*/ 4667104 h 4667104"/>
              <a:gd name="connsiteX6" fmla="*/ 771442 w 6307254"/>
              <a:gd name="connsiteY6" fmla="*/ 4667104 h 4667104"/>
              <a:gd name="connsiteX7" fmla="*/ 1189 w 6307254"/>
              <a:gd name="connsiteY7" fmla="*/ 3896851 h 4667104"/>
              <a:gd name="connsiteX8" fmla="*/ 1188 w 6307254"/>
              <a:gd name="connsiteY8" fmla="*/ 385 h 4667104"/>
              <a:gd name="connsiteX0" fmla="*/ 572669 w 6878735"/>
              <a:gd name="connsiteY0" fmla="*/ 385 h 4667104"/>
              <a:gd name="connsiteX1" fmla="*/ 1342923 w 6878735"/>
              <a:gd name="connsiteY1" fmla="*/ 45677 h 4667104"/>
              <a:gd name="connsiteX2" fmla="*/ 6108482 w 6878735"/>
              <a:gd name="connsiteY2" fmla="*/ 45677 h 4667104"/>
              <a:gd name="connsiteX3" fmla="*/ 6878735 w 6878735"/>
              <a:gd name="connsiteY3" fmla="*/ 815930 h 4667104"/>
              <a:gd name="connsiteX4" fmla="*/ 6878735 w 6878735"/>
              <a:gd name="connsiteY4" fmla="*/ 3896851 h 4667104"/>
              <a:gd name="connsiteX5" fmla="*/ 6108482 w 6878735"/>
              <a:gd name="connsiteY5" fmla="*/ 4667104 h 4667104"/>
              <a:gd name="connsiteX6" fmla="*/ 1342923 w 6878735"/>
              <a:gd name="connsiteY6" fmla="*/ 4667104 h 4667104"/>
              <a:gd name="connsiteX7" fmla="*/ 572670 w 6878735"/>
              <a:gd name="connsiteY7" fmla="*/ 3896851 h 4667104"/>
              <a:gd name="connsiteX8" fmla="*/ 572669 w 6878735"/>
              <a:gd name="connsiteY8" fmla="*/ 385 h 4667104"/>
              <a:gd name="connsiteX0" fmla="*/ 1731 w 6307797"/>
              <a:gd name="connsiteY0" fmla="*/ 607270 h 5273989"/>
              <a:gd name="connsiteX1" fmla="*/ 771985 w 6307797"/>
              <a:gd name="connsiteY1" fmla="*/ 652562 h 5273989"/>
              <a:gd name="connsiteX2" fmla="*/ 5537544 w 6307797"/>
              <a:gd name="connsiteY2" fmla="*/ 652562 h 5273989"/>
              <a:gd name="connsiteX3" fmla="*/ 6307797 w 6307797"/>
              <a:gd name="connsiteY3" fmla="*/ 1422815 h 5273989"/>
              <a:gd name="connsiteX4" fmla="*/ 6307797 w 6307797"/>
              <a:gd name="connsiteY4" fmla="*/ 4503736 h 5273989"/>
              <a:gd name="connsiteX5" fmla="*/ 5537544 w 6307797"/>
              <a:gd name="connsiteY5" fmla="*/ 5273989 h 5273989"/>
              <a:gd name="connsiteX6" fmla="*/ 771985 w 6307797"/>
              <a:gd name="connsiteY6" fmla="*/ 5273989 h 5273989"/>
              <a:gd name="connsiteX7" fmla="*/ 1732 w 6307797"/>
              <a:gd name="connsiteY7" fmla="*/ 4503736 h 5273989"/>
              <a:gd name="connsiteX8" fmla="*/ 1731 w 6307797"/>
              <a:gd name="connsiteY8" fmla="*/ 607270 h 5273989"/>
              <a:gd name="connsiteX0" fmla="*/ 1731 w 6307797"/>
              <a:gd name="connsiteY0" fmla="*/ 304471 h 4971190"/>
              <a:gd name="connsiteX1" fmla="*/ 5537544 w 6307797"/>
              <a:gd name="connsiteY1" fmla="*/ 349763 h 4971190"/>
              <a:gd name="connsiteX2" fmla="*/ 6307797 w 6307797"/>
              <a:gd name="connsiteY2" fmla="*/ 1120016 h 4971190"/>
              <a:gd name="connsiteX3" fmla="*/ 6307797 w 6307797"/>
              <a:gd name="connsiteY3" fmla="*/ 4200937 h 4971190"/>
              <a:gd name="connsiteX4" fmla="*/ 5537544 w 6307797"/>
              <a:gd name="connsiteY4" fmla="*/ 4971190 h 4971190"/>
              <a:gd name="connsiteX5" fmla="*/ 771985 w 6307797"/>
              <a:gd name="connsiteY5" fmla="*/ 4971190 h 4971190"/>
              <a:gd name="connsiteX6" fmla="*/ 1732 w 6307797"/>
              <a:gd name="connsiteY6" fmla="*/ 4200937 h 4971190"/>
              <a:gd name="connsiteX7" fmla="*/ 1731 w 6307797"/>
              <a:gd name="connsiteY7" fmla="*/ 304471 h 4971190"/>
              <a:gd name="connsiteX0" fmla="*/ 1731 w 6307797"/>
              <a:gd name="connsiteY0" fmla="*/ 311690 h 4953696"/>
              <a:gd name="connsiteX1" fmla="*/ 5537544 w 6307797"/>
              <a:gd name="connsiteY1" fmla="*/ 332269 h 4953696"/>
              <a:gd name="connsiteX2" fmla="*/ 6307797 w 6307797"/>
              <a:gd name="connsiteY2" fmla="*/ 1102522 h 4953696"/>
              <a:gd name="connsiteX3" fmla="*/ 6307797 w 6307797"/>
              <a:gd name="connsiteY3" fmla="*/ 4183443 h 4953696"/>
              <a:gd name="connsiteX4" fmla="*/ 5537544 w 6307797"/>
              <a:gd name="connsiteY4" fmla="*/ 4953696 h 4953696"/>
              <a:gd name="connsiteX5" fmla="*/ 771985 w 6307797"/>
              <a:gd name="connsiteY5" fmla="*/ 4953696 h 4953696"/>
              <a:gd name="connsiteX6" fmla="*/ 1732 w 6307797"/>
              <a:gd name="connsiteY6" fmla="*/ 4183443 h 4953696"/>
              <a:gd name="connsiteX7" fmla="*/ 1731 w 6307797"/>
              <a:gd name="connsiteY7" fmla="*/ 311690 h 4953696"/>
              <a:gd name="connsiteX0" fmla="*/ 480539 w 6786605"/>
              <a:gd name="connsiteY0" fmla="*/ 39525 h 4681531"/>
              <a:gd name="connsiteX1" fmla="*/ 6016352 w 6786605"/>
              <a:gd name="connsiteY1" fmla="*/ 60104 h 4681531"/>
              <a:gd name="connsiteX2" fmla="*/ 6786605 w 6786605"/>
              <a:gd name="connsiteY2" fmla="*/ 830357 h 4681531"/>
              <a:gd name="connsiteX3" fmla="*/ 6786605 w 6786605"/>
              <a:gd name="connsiteY3" fmla="*/ 3911278 h 4681531"/>
              <a:gd name="connsiteX4" fmla="*/ 6016352 w 6786605"/>
              <a:gd name="connsiteY4" fmla="*/ 4681531 h 4681531"/>
              <a:gd name="connsiteX5" fmla="*/ 1250793 w 6786605"/>
              <a:gd name="connsiteY5" fmla="*/ 4681531 h 4681531"/>
              <a:gd name="connsiteX6" fmla="*/ 480540 w 6786605"/>
              <a:gd name="connsiteY6" fmla="*/ 3911278 h 4681531"/>
              <a:gd name="connsiteX7" fmla="*/ 480539 w 6786605"/>
              <a:gd name="connsiteY7" fmla="*/ 39525 h 4681531"/>
              <a:gd name="connsiteX0" fmla="*/ 2900 w 6308966"/>
              <a:gd name="connsiteY0" fmla="*/ 328079 h 4970085"/>
              <a:gd name="connsiteX1" fmla="*/ 5538713 w 6308966"/>
              <a:gd name="connsiteY1" fmla="*/ 348658 h 4970085"/>
              <a:gd name="connsiteX2" fmla="*/ 6308966 w 6308966"/>
              <a:gd name="connsiteY2" fmla="*/ 1118911 h 4970085"/>
              <a:gd name="connsiteX3" fmla="*/ 6308966 w 6308966"/>
              <a:gd name="connsiteY3" fmla="*/ 4199832 h 4970085"/>
              <a:gd name="connsiteX4" fmla="*/ 5538713 w 6308966"/>
              <a:gd name="connsiteY4" fmla="*/ 4970085 h 4970085"/>
              <a:gd name="connsiteX5" fmla="*/ 773154 w 6308966"/>
              <a:gd name="connsiteY5" fmla="*/ 4970085 h 4970085"/>
              <a:gd name="connsiteX6" fmla="*/ 2901 w 6308966"/>
              <a:gd name="connsiteY6" fmla="*/ 4199832 h 4970085"/>
              <a:gd name="connsiteX7" fmla="*/ 2900 w 6308966"/>
              <a:gd name="connsiteY7" fmla="*/ 328079 h 4970085"/>
              <a:gd name="connsiteX0" fmla="*/ 2900 w 6308966"/>
              <a:gd name="connsiteY0" fmla="*/ 296504 h 4938510"/>
              <a:gd name="connsiteX1" fmla="*/ 5538713 w 6308966"/>
              <a:gd name="connsiteY1" fmla="*/ 317083 h 4938510"/>
              <a:gd name="connsiteX2" fmla="*/ 6308966 w 6308966"/>
              <a:gd name="connsiteY2" fmla="*/ 1087336 h 4938510"/>
              <a:gd name="connsiteX3" fmla="*/ 6308966 w 6308966"/>
              <a:gd name="connsiteY3" fmla="*/ 4168257 h 4938510"/>
              <a:gd name="connsiteX4" fmla="*/ 5538713 w 6308966"/>
              <a:gd name="connsiteY4" fmla="*/ 4938510 h 4938510"/>
              <a:gd name="connsiteX5" fmla="*/ 773154 w 6308966"/>
              <a:gd name="connsiteY5" fmla="*/ 4938510 h 4938510"/>
              <a:gd name="connsiteX6" fmla="*/ 2901 w 6308966"/>
              <a:gd name="connsiteY6" fmla="*/ 4168257 h 4938510"/>
              <a:gd name="connsiteX7" fmla="*/ 2900 w 6308966"/>
              <a:gd name="connsiteY7" fmla="*/ 296504 h 4938510"/>
              <a:gd name="connsiteX0" fmla="*/ 2900 w 6308966"/>
              <a:gd name="connsiteY0" fmla="*/ 296504 h 4938510"/>
              <a:gd name="connsiteX1" fmla="*/ 5538713 w 6308966"/>
              <a:gd name="connsiteY1" fmla="*/ 317083 h 4938510"/>
              <a:gd name="connsiteX2" fmla="*/ 6308966 w 6308966"/>
              <a:gd name="connsiteY2" fmla="*/ 1087336 h 4938510"/>
              <a:gd name="connsiteX3" fmla="*/ 6308966 w 6308966"/>
              <a:gd name="connsiteY3" fmla="*/ 4168257 h 4938510"/>
              <a:gd name="connsiteX4" fmla="*/ 5538713 w 6308966"/>
              <a:gd name="connsiteY4" fmla="*/ 4938510 h 4938510"/>
              <a:gd name="connsiteX5" fmla="*/ 773154 w 6308966"/>
              <a:gd name="connsiteY5" fmla="*/ 4938510 h 4938510"/>
              <a:gd name="connsiteX6" fmla="*/ 2901 w 6308966"/>
              <a:gd name="connsiteY6" fmla="*/ 4168257 h 4938510"/>
              <a:gd name="connsiteX7" fmla="*/ 2900 w 6308966"/>
              <a:gd name="connsiteY7" fmla="*/ 296504 h 4938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08966" h="4938510">
                <a:moveTo>
                  <a:pt x="2900" y="296504"/>
                </a:moveTo>
                <a:cubicBezTo>
                  <a:pt x="11135" y="-382428"/>
                  <a:pt x="4478949" y="317083"/>
                  <a:pt x="5538713" y="317083"/>
                </a:cubicBezTo>
                <a:cubicBezTo>
                  <a:pt x="5964112" y="317083"/>
                  <a:pt x="6308966" y="661937"/>
                  <a:pt x="6308966" y="1087336"/>
                </a:cubicBezTo>
                <a:lnTo>
                  <a:pt x="6308966" y="4168257"/>
                </a:lnTo>
                <a:cubicBezTo>
                  <a:pt x="6308966" y="4593656"/>
                  <a:pt x="5964112" y="4938510"/>
                  <a:pt x="5538713" y="4938510"/>
                </a:cubicBezTo>
                <a:lnTo>
                  <a:pt x="773154" y="4938510"/>
                </a:lnTo>
                <a:cubicBezTo>
                  <a:pt x="347755" y="4938510"/>
                  <a:pt x="2901" y="4593656"/>
                  <a:pt x="2901" y="4168257"/>
                </a:cubicBezTo>
                <a:cubicBezTo>
                  <a:pt x="7020" y="2877673"/>
                  <a:pt x="-5335" y="975436"/>
                  <a:pt x="2900" y="296504"/>
                </a:cubicBezTo>
                <a:close/>
              </a:path>
            </a:pathLst>
          </a:cu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3367"/>
              <a:t> </a:t>
            </a:r>
          </a:p>
        </p:txBody>
      </p:sp>
      <p:sp>
        <p:nvSpPr>
          <p:cNvPr id="8" name="Rectángulo redondeado 6">
            <a:extLst>
              <a:ext uri="{FF2B5EF4-FFF2-40B4-BE49-F238E27FC236}">
                <a16:creationId xmlns:a16="http://schemas.microsoft.com/office/drawing/2014/main" id="{4A297D09-9295-4EA3-B7C8-982828C50BE1}"/>
              </a:ext>
            </a:extLst>
          </p:cNvPr>
          <p:cNvSpPr/>
          <p:nvPr userDrawn="1"/>
        </p:nvSpPr>
        <p:spPr>
          <a:xfrm rot="18667166">
            <a:off x="201433" y="-3507828"/>
            <a:ext cx="6071410" cy="4702567"/>
          </a:xfrm>
          <a:custGeom>
            <a:avLst/>
            <a:gdLst>
              <a:gd name="connsiteX0" fmla="*/ 0 w 6306065"/>
              <a:gd name="connsiteY0" fmla="*/ 770253 h 4621427"/>
              <a:gd name="connsiteX1" fmla="*/ 770253 w 6306065"/>
              <a:gd name="connsiteY1" fmla="*/ 0 h 4621427"/>
              <a:gd name="connsiteX2" fmla="*/ 5535812 w 6306065"/>
              <a:gd name="connsiteY2" fmla="*/ 0 h 4621427"/>
              <a:gd name="connsiteX3" fmla="*/ 6306065 w 6306065"/>
              <a:gd name="connsiteY3" fmla="*/ 770253 h 4621427"/>
              <a:gd name="connsiteX4" fmla="*/ 6306065 w 6306065"/>
              <a:gd name="connsiteY4" fmla="*/ 3851174 h 4621427"/>
              <a:gd name="connsiteX5" fmla="*/ 5535812 w 6306065"/>
              <a:gd name="connsiteY5" fmla="*/ 4621427 h 4621427"/>
              <a:gd name="connsiteX6" fmla="*/ 770253 w 6306065"/>
              <a:gd name="connsiteY6" fmla="*/ 4621427 h 4621427"/>
              <a:gd name="connsiteX7" fmla="*/ 0 w 6306065"/>
              <a:gd name="connsiteY7" fmla="*/ 3851174 h 4621427"/>
              <a:gd name="connsiteX8" fmla="*/ 0 w 6306065"/>
              <a:gd name="connsiteY8" fmla="*/ 770253 h 4621427"/>
              <a:gd name="connsiteX0" fmla="*/ 0 w 6306065"/>
              <a:gd name="connsiteY0" fmla="*/ 770253 h 4621427"/>
              <a:gd name="connsiteX1" fmla="*/ 770253 w 6306065"/>
              <a:gd name="connsiteY1" fmla="*/ 0 h 4621427"/>
              <a:gd name="connsiteX2" fmla="*/ 5535812 w 6306065"/>
              <a:gd name="connsiteY2" fmla="*/ 0 h 4621427"/>
              <a:gd name="connsiteX3" fmla="*/ 6306065 w 6306065"/>
              <a:gd name="connsiteY3" fmla="*/ 770253 h 4621427"/>
              <a:gd name="connsiteX4" fmla="*/ 6306065 w 6306065"/>
              <a:gd name="connsiteY4" fmla="*/ 3851174 h 4621427"/>
              <a:gd name="connsiteX5" fmla="*/ 5535812 w 6306065"/>
              <a:gd name="connsiteY5" fmla="*/ 4621427 h 4621427"/>
              <a:gd name="connsiteX6" fmla="*/ 770253 w 6306065"/>
              <a:gd name="connsiteY6" fmla="*/ 4621427 h 4621427"/>
              <a:gd name="connsiteX7" fmla="*/ 0 w 6306065"/>
              <a:gd name="connsiteY7" fmla="*/ 3851174 h 4621427"/>
              <a:gd name="connsiteX8" fmla="*/ 0 w 6306065"/>
              <a:gd name="connsiteY8" fmla="*/ 770253 h 4621427"/>
              <a:gd name="connsiteX0" fmla="*/ 12356 w 6306065"/>
              <a:gd name="connsiteY0" fmla="*/ 708 h 4642714"/>
              <a:gd name="connsiteX1" fmla="*/ 770253 w 6306065"/>
              <a:gd name="connsiteY1" fmla="*/ 21287 h 4642714"/>
              <a:gd name="connsiteX2" fmla="*/ 5535812 w 6306065"/>
              <a:gd name="connsiteY2" fmla="*/ 21287 h 4642714"/>
              <a:gd name="connsiteX3" fmla="*/ 6306065 w 6306065"/>
              <a:gd name="connsiteY3" fmla="*/ 791540 h 4642714"/>
              <a:gd name="connsiteX4" fmla="*/ 6306065 w 6306065"/>
              <a:gd name="connsiteY4" fmla="*/ 3872461 h 4642714"/>
              <a:gd name="connsiteX5" fmla="*/ 5535812 w 6306065"/>
              <a:gd name="connsiteY5" fmla="*/ 4642714 h 4642714"/>
              <a:gd name="connsiteX6" fmla="*/ 770253 w 6306065"/>
              <a:gd name="connsiteY6" fmla="*/ 4642714 h 4642714"/>
              <a:gd name="connsiteX7" fmla="*/ 0 w 6306065"/>
              <a:gd name="connsiteY7" fmla="*/ 3872461 h 4642714"/>
              <a:gd name="connsiteX8" fmla="*/ 12356 w 6306065"/>
              <a:gd name="connsiteY8" fmla="*/ 708 h 4642714"/>
              <a:gd name="connsiteX0" fmla="*/ 1188 w 6307254"/>
              <a:gd name="connsiteY0" fmla="*/ 385 h 4667104"/>
              <a:gd name="connsiteX1" fmla="*/ 771442 w 6307254"/>
              <a:gd name="connsiteY1" fmla="*/ 45677 h 4667104"/>
              <a:gd name="connsiteX2" fmla="*/ 5537001 w 6307254"/>
              <a:gd name="connsiteY2" fmla="*/ 45677 h 4667104"/>
              <a:gd name="connsiteX3" fmla="*/ 6307254 w 6307254"/>
              <a:gd name="connsiteY3" fmla="*/ 815930 h 4667104"/>
              <a:gd name="connsiteX4" fmla="*/ 6307254 w 6307254"/>
              <a:gd name="connsiteY4" fmla="*/ 3896851 h 4667104"/>
              <a:gd name="connsiteX5" fmla="*/ 5537001 w 6307254"/>
              <a:gd name="connsiteY5" fmla="*/ 4667104 h 4667104"/>
              <a:gd name="connsiteX6" fmla="*/ 771442 w 6307254"/>
              <a:gd name="connsiteY6" fmla="*/ 4667104 h 4667104"/>
              <a:gd name="connsiteX7" fmla="*/ 1189 w 6307254"/>
              <a:gd name="connsiteY7" fmla="*/ 3896851 h 4667104"/>
              <a:gd name="connsiteX8" fmla="*/ 1188 w 6307254"/>
              <a:gd name="connsiteY8" fmla="*/ 385 h 4667104"/>
              <a:gd name="connsiteX0" fmla="*/ 572669 w 6878735"/>
              <a:gd name="connsiteY0" fmla="*/ 385 h 4667104"/>
              <a:gd name="connsiteX1" fmla="*/ 1342923 w 6878735"/>
              <a:gd name="connsiteY1" fmla="*/ 45677 h 4667104"/>
              <a:gd name="connsiteX2" fmla="*/ 6108482 w 6878735"/>
              <a:gd name="connsiteY2" fmla="*/ 45677 h 4667104"/>
              <a:gd name="connsiteX3" fmla="*/ 6878735 w 6878735"/>
              <a:gd name="connsiteY3" fmla="*/ 815930 h 4667104"/>
              <a:gd name="connsiteX4" fmla="*/ 6878735 w 6878735"/>
              <a:gd name="connsiteY4" fmla="*/ 3896851 h 4667104"/>
              <a:gd name="connsiteX5" fmla="*/ 6108482 w 6878735"/>
              <a:gd name="connsiteY5" fmla="*/ 4667104 h 4667104"/>
              <a:gd name="connsiteX6" fmla="*/ 1342923 w 6878735"/>
              <a:gd name="connsiteY6" fmla="*/ 4667104 h 4667104"/>
              <a:gd name="connsiteX7" fmla="*/ 572670 w 6878735"/>
              <a:gd name="connsiteY7" fmla="*/ 3896851 h 4667104"/>
              <a:gd name="connsiteX8" fmla="*/ 572669 w 6878735"/>
              <a:gd name="connsiteY8" fmla="*/ 385 h 4667104"/>
              <a:gd name="connsiteX0" fmla="*/ 1731 w 6307797"/>
              <a:gd name="connsiteY0" fmla="*/ 607270 h 5273989"/>
              <a:gd name="connsiteX1" fmla="*/ 771985 w 6307797"/>
              <a:gd name="connsiteY1" fmla="*/ 652562 h 5273989"/>
              <a:gd name="connsiteX2" fmla="*/ 5537544 w 6307797"/>
              <a:gd name="connsiteY2" fmla="*/ 652562 h 5273989"/>
              <a:gd name="connsiteX3" fmla="*/ 6307797 w 6307797"/>
              <a:gd name="connsiteY3" fmla="*/ 1422815 h 5273989"/>
              <a:gd name="connsiteX4" fmla="*/ 6307797 w 6307797"/>
              <a:gd name="connsiteY4" fmla="*/ 4503736 h 5273989"/>
              <a:gd name="connsiteX5" fmla="*/ 5537544 w 6307797"/>
              <a:gd name="connsiteY5" fmla="*/ 5273989 h 5273989"/>
              <a:gd name="connsiteX6" fmla="*/ 771985 w 6307797"/>
              <a:gd name="connsiteY6" fmla="*/ 5273989 h 5273989"/>
              <a:gd name="connsiteX7" fmla="*/ 1732 w 6307797"/>
              <a:gd name="connsiteY7" fmla="*/ 4503736 h 5273989"/>
              <a:gd name="connsiteX8" fmla="*/ 1731 w 6307797"/>
              <a:gd name="connsiteY8" fmla="*/ 607270 h 5273989"/>
              <a:gd name="connsiteX0" fmla="*/ 1731 w 6307797"/>
              <a:gd name="connsiteY0" fmla="*/ 304471 h 4971190"/>
              <a:gd name="connsiteX1" fmla="*/ 5537544 w 6307797"/>
              <a:gd name="connsiteY1" fmla="*/ 349763 h 4971190"/>
              <a:gd name="connsiteX2" fmla="*/ 6307797 w 6307797"/>
              <a:gd name="connsiteY2" fmla="*/ 1120016 h 4971190"/>
              <a:gd name="connsiteX3" fmla="*/ 6307797 w 6307797"/>
              <a:gd name="connsiteY3" fmla="*/ 4200937 h 4971190"/>
              <a:gd name="connsiteX4" fmla="*/ 5537544 w 6307797"/>
              <a:gd name="connsiteY4" fmla="*/ 4971190 h 4971190"/>
              <a:gd name="connsiteX5" fmla="*/ 771985 w 6307797"/>
              <a:gd name="connsiteY5" fmla="*/ 4971190 h 4971190"/>
              <a:gd name="connsiteX6" fmla="*/ 1732 w 6307797"/>
              <a:gd name="connsiteY6" fmla="*/ 4200937 h 4971190"/>
              <a:gd name="connsiteX7" fmla="*/ 1731 w 6307797"/>
              <a:gd name="connsiteY7" fmla="*/ 304471 h 4971190"/>
              <a:gd name="connsiteX0" fmla="*/ 1731 w 6307797"/>
              <a:gd name="connsiteY0" fmla="*/ 311690 h 4953696"/>
              <a:gd name="connsiteX1" fmla="*/ 5537544 w 6307797"/>
              <a:gd name="connsiteY1" fmla="*/ 332269 h 4953696"/>
              <a:gd name="connsiteX2" fmla="*/ 6307797 w 6307797"/>
              <a:gd name="connsiteY2" fmla="*/ 1102522 h 4953696"/>
              <a:gd name="connsiteX3" fmla="*/ 6307797 w 6307797"/>
              <a:gd name="connsiteY3" fmla="*/ 4183443 h 4953696"/>
              <a:gd name="connsiteX4" fmla="*/ 5537544 w 6307797"/>
              <a:gd name="connsiteY4" fmla="*/ 4953696 h 4953696"/>
              <a:gd name="connsiteX5" fmla="*/ 771985 w 6307797"/>
              <a:gd name="connsiteY5" fmla="*/ 4953696 h 4953696"/>
              <a:gd name="connsiteX6" fmla="*/ 1732 w 6307797"/>
              <a:gd name="connsiteY6" fmla="*/ 4183443 h 4953696"/>
              <a:gd name="connsiteX7" fmla="*/ 1731 w 6307797"/>
              <a:gd name="connsiteY7" fmla="*/ 311690 h 4953696"/>
              <a:gd name="connsiteX0" fmla="*/ 480539 w 6786605"/>
              <a:gd name="connsiteY0" fmla="*/ 39525 h 4681531"/>
              <a:gd name="connsiteX1" fmla="*/ 6016352 w 6786605"/>
              <a:gd name="connsiteY1" fmla="*/ 60104 h 4681531"/>
              <a:gd name="connsiteX2" fmla="*/ 6786605 w 6786605"/>
              <a:gd name="connsiteY2" fmla="*/ 830357 h 4681531"/>
              <a:gd name="connsiteX3" fmla="*/ 6786605 w 6786605"/>
              <a:gd name="connsiteY3" fmla="*/ 3911278 h 4681531"/>
              <a:gd name="connsiteX4" fmla="*/ 6016352 w 6786605"/>
              <a:gd name="connsiteY4" fmla="*/ 4681531 h 4681531"/>
              <a:gd name="connsiteX5" fmla="*/ 1250793 w 6786605"/>
              <a:gd name="connsiteY5" fmla="*/ 4681531 h 4681531"/>
              <a:gd name="connsiteX6" fmla="*/ 480540 w 6786605"/>
              <a:gd name="connsiteY6" fmla="*/ 3911278 h 4681531"/>
              <a:gd name="connsiteX7" fmla="*/ 480539 w 6786605"/>
              <a:gd name="connsiteY7" fmla="*/ 39525 h 4681531"/>
              <a:gd name="connsiteX0" fmla="*/ 2900 w 6308966"/>
              <a:gd name="connsiteY0" fmla="*/ 328079 h 4970085"/>
              <a:gd name="connsiteX1" fmla="*/ 5538713 w 6308966"/>
              <a:gd name="connsiteY1" fmla="*/ 348658 h 4970085"/>
              <a:gd name="connsiteX2" fmla="*/ 6308966 w 6308966"/>
              <a:gd name="connsiteY2" fmla="*/ 1118911 h 4970085"/>
              <a:gd name="connsiteX3" fmla="*/ 6308966 w 6308966"/>
              <a:gd name="connsiteY3" fmla="*/ 4199832 h 4970085"/>
              <a:gd name="connsiteX4" fmla="*/ 5538713 w 6308966"/>
              <a:gd name="connsiteY4" fmla="*/ 4970085 h 4970085"/>
              <a:gd name="connsiteX5" fmla="*/ 773154 w 6308966"/>
              <a:gd name="connsiteY5" fmla="*/ 4970085 h 4970085"/>
              <a:gd name="connsiteX6" fmla="*/ 2901 w 6308966"/>
              <a:gd name="connsiteY6" fmla="*/ 4199832 h 4970085"/>
              <a:gd name="connsiteX7" fmla="*/ 2900 w 6308966"/>
              <a:gd name="connsiteY7" fmla="*/ 328079 h 4970085"/>
              <a:gd name="connsiteX0" fmla="*/ 2900 w 6308966"/>
              <a:gd name="connsiteY0" fmla="*/ 296504 h 4938510"/>
              <a:gd name="connsiteX1" fmla="*/ 5538713 w 6308966"/>
              <a:gd name="connsiteY1" fmla="*/ 317083 h 4938510"/>
              <a:gd name="connsiteX2" fmla="*/ 6308966 w 6308966"/>
              <a:gd name="connsiteY2" fmla="*/ 1087336 h 4938510"/>
              <a:gd name="connsiteX3" fmla="*/ 6308966 w 6308966"/>
              <a:gd name="connsiteY3" fmla="*/ 4168257 h 4938510"/>
              <a:gd name="connsiteX4" fmla="*/ 5538713 w 6308966"/>
              <a:gd name="connsiteY4" fmla="*/ 4938510 h 4938510"/>
              <a:gd name="connsiteX5" fmla="*/ 773154 w 6308966"/>
              <a:gd name="connsiteY5" fmla="*/ 4938510 h 4938510"/>
              <a:gd name="connsiteX6" fmla="*/ 2901 w 6308966"/>
              <a:gd name="connsiteY6" fmla="*/ 4168257 h 4938510"/>
              <a:gd name="connsiteX7" fmla="*/ 2900 w 6308966"/>
              <a:gd name="connsiteY7" fmla="*/ 296504 h 4938510"/>
              <a:gd name="connsiteX0" fmla="*/ 2900 w 6308966"/>
              <a:gd name="connsiteY0" fmla="*/ 296504 h 4938510"/>
              <a:gd name="connsiteX1" fmla="*/ 5538713 w 6308966"/>
              <a:gd name="connsiteY1" fmla="*/ 317083 h 4938510"/>
              <a:gd name="connsiteX2" fmla="*/ 6308966 w 6308966"/>
              <a:gd name="connsiteY2" fmla="*/ 1087336 h 4938510"/>
              <a:gd name="connsiteX3" fmla="*/ 6308966 w 6308966"/>
              <a:gd name="connsiteY3" fmla="*/ 4168257 h 4938510"/>
              <a:gd name="connsiteX4" fmla="*/ 5538713 w 6308966"/>
              <a:gd name="connsiteY4" fmla="*/ 4938510 h 4938510"/>
              <a:gd name="connsiteX5" fmla="*/ 773154 w 6308966"/>
              <a:gd name="connsiteY5" fmla="*/ 4938510 h 4938510"/>
              <a:gd name="connsiteX6" fmla="*/ 2901 w 6308966"/>
              <a:gd name="connsiteY6" fmla="*/ 4168257 h 4938510"/>
              <a:gd name="connsiteX7" fmla="*/ 2900 w 6308966"/>
              <a:gd name="connsiteY7" fmla="*/ 296504 h 4938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08966" h="4938510">
                <a:moveTo>
                  <a:pt x="2900" y="296504"/>
                </a:moveTo>
                <a:cubicBezTo>
                  <a:pt x="11135" y="-382428"/>
                  <a:pt x="4478949" y="317083"/>
                  <a:pt x="5538713" y="317083"/>
                </a:cubicBezTo>
                <a:cubicBezTo>
                  <a:pt x="5964112" y="317083"/>
                  <a:pt x="6308966" y="661937"/>
                  <a:pt x="6308966" y="1087336"/>
                </a:cubicBezTo>
                <a:lnTo>
                  <a:pt x="6308966" y="4168257"/>
                </a:lnTo>
                <a:cubicBezTo>
                  <a:pt x="6308966" y="4593656"/>
                  <a:pt x="5964112" y="4938510"/>
                  <a:pt x="5538713" y="4938510"/>
                </a:cubicBezTo>
                <a:lnTo>
                  <a:pt x="773154" y="4938510"/>
                </a:lnTo>
                <a:cubicBezTo>
                  <a:pt x="347755" y="4938510"/>
                  <a:pt x="2901" y="4593656"/>
                  <a:pt x="2901" y="4168257"/>
                </a:cubicBezTo>
                <a:cubicBezTo>
                  <a:pt x="7020" y="2877673"/>
                  <a:pt x="-5335" y="975436"/>
                  <a:pt x="2900" y="296504"/>
                </a:cubicBezTo>
                <a:close/>
              </a:path>
            </a:pathLst>
          </a:custGeom>
          <a:solidFill>
            <a:srgbClr val="123D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3367"/>
              <a:t> </a:t>
            </a:r>
          </a:p>
        </p:txBody>
      </p:sp>
      <p:pic>
        <p:nvPicPr>
          <p:cNvPr id="9" name="Imagen 8">
            <a:extLst>
              <a:ext uri="{FF2B5EF4-FFF2-40B4-BE49-F238E27FC236}">
                <a16:creationId xmlns:a16="http://schemas.microsoft.com/office/drawing/2014/main" id="{683D3C4C-E568-4998-9E50-C38E722D0D94}"/>
              </a:ext>
            </a:extLst>
          </p:cNvPr>
          <p:cNvPicPr>
            <a:picLocks noChangeAspect="1"/>
          </p:cNvPicPr>
          <p:nvPr userDrawn="1"/>
        </p:nvPicPr>
        <p:blipFill>
          <a:blip r:embed="rId2"/>
          <a:stretch>
            <a:fillRect/>
          </a:stretch>
        </p:blipFill>
        <p:spPr>
          <a:xfrm rot="18702223">
            <a:off x="-2955320" y="1401941"/>
            <a:ext cx="10897552" cy="1660903"/>
          </a:xfrm>
          <a:prstGeom prst="rect">
            <a:avLst/>
          </a:prstGeom>
        </p:spPr>
      </p:pic>
      <p:pic>
        <p:nvPicPr>
          <p:cNvPr id="10" name="Imagen 9">
            <a:extLst>
              <a:ext uri="{FF2B5EF4-FFF2-40B4-BE49-F238E27FC236}">
                <a16:creationId xmlns:a16="http://schemas.microsoft.com/office/drawing/2014/main" id="{2A834568-D987-49DE-94ED-4C059764FF79}"/>
              </a:ext>
            </a:extLst>
          </p:cNvPr>
          <p:cNvPicPr>
            <a:picLocks noChangeAspect="1"/>
          </p:cNvPicPr>
          <p:nvPr userDrawn="1"/>
        </p:nvPicPr>
        <p:blipFill>
          <a:blip r:embed="rId3"/>
          <a:stretch>
            <a:fillRect/>
          </a:stretch>
        </p:blipFill>
        <p:spPr>
          <a:xfrm>
            <a:off x="1919795" y="407928"/>
            <a:ext cx="2286178" cy="340196"/>
          </a:xfrm>
          <a:prstGeom prst="rect">
            <a:avLst/>
          </a:prstGeom>
        </p:spPr>
      </p:pic>
      <p:pic>
        <p:nvPicPr>
          <p:cNvPr id="11" name="Imagen 10">
            <a:extLst>
              <a:ext uri="{FF2B5EF4-FFF2-40B4-BE49-F238E27FC236}">
                <a16:creationId xmlns:a16="http://schemas.microsoft.com/office/drawing/2014/main" id="{584F8BC6-BF76-4E84-B07F-32A02EBB0536}"/>
              </a:ext>
            </a:extLst>
          </p:cNvPr>
          <p:cNvPicPr>
            <a:picLocks noChangeAspect="1"/>
          </p:cNvPicPr>
          <p:nvPr userDrawn="1"/>
        </p:nvPicPr>
        <p:blipFill>
          <a:blip r:embed="rId4"/>
          <a:stretch>
            <a:fillRect/>
          </a:stretch>
        </p:blipFill>
        <p:spPr>
          <a:xfrm>
            <a:off x="292613" y="2651471"/>
            <a:ext cx="2075159" cy="674882"/>
          </a:xfrm>
          <a:prstGeom prst="rect">
            <a:avLst/>
          </a:prstGeom>
        </p:spPr>
      </p:pic>
    </p:spTree>
    <p:extLst>
      <p:ext uri="{BB962C8B-B14F-4D97-AF65-F5344CB8AC3E}">
        <p14:creationId xmlns:p14="http://schemas.microsoft.com/office/powerpoint/2010/main" val="953078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Encabezado de sección">
    <p:spTree>
      <p:nvGrpSpPr>
        <p:cNvPr id="1" name=""/>
        <p:cNvGrpSpPr/>
        <p:nvPr/>
      </p:nvGrpSpPr>
      <p:grpSpPr>
        <a:xfrm>
          <a:off x="0" y="0"/>
          <a:ext cx="0" cy="0"/>
          <a:chOff x="0" y="0"/>
          <a:chExt cx="0" cy="0"/>
        </a:xfrm>
      </p:grpSpPr>
      <p:sp>
        <p:nvSpPr>
          <p:cNvPr id="7" name="Rectángulo redondeado 6">
            <a:extLst>
              <a:ext uri="{FF2B5EF4-FFF2-40B4-BE49-F238E27FC236}">
                <a16:creationId xmlns:a16="http://schemas.microsoft.com/office/drawing/2014/main" id="{96E6313E-250E-4458-83B6-E77EC1E0949F}"/>
              </a:ext>
            </a:extLst>
          </p:cNvPr>
          <p:cNvSpPr/>
          <p:nvPr userDrawn="1"/>
        </p:nvSpPr>
        <p:spPr>
          <a:xfrm rot="18667166">
            <a:off x="-3735573" y="946131"/>
            <a:ext cx="6071410" cy="4702567"/>
          </a:xfrm>
          <a:custGeom>
            <a:avLst/>
            <a:gdLst>
              <a:gd name="connsiteX0" fmla="*/ 0 w 6306065"/>
              <a:gd name="connsiteY0" fmla="*/ 770253 h 4621427"/>
              <a:gd name="connsiteX1" fmla="*/ 770253 w 6306065"/>
              <a:gd name="connsiteY1" fmla="*/ 0 h 4621427"/>
              <a:gd name="connsiteX2" fmla="*/ 5535812 w 6306065"/>
              <a:gd name="connsiteY2" fmla="*/ 0 h 4621427"/>
              <a:gd name="connsiteX3" fmla="*/ 6306065 w 6306065"/>
              <a:gd name="connsiteY3" fmla="*/ 770253 h 4621427"/>
              <a:gd name="connsiteX4" fmla="*/ 6306065 w 6306065"/>
              <a:gd name="connsiteY4" fmla="*/ 3851174 h 4621427"/>
              <a:gd name="connsiteX5" fmla="*/ 5535812 w 6306065"/>
              <a:gd name="connsiteY5" fmla="*/ 4621427 h 4621427"/>
              <a:gd name="connsiteX6" fmla="*/ 770253 w 6306065"/>
              <a:gd name="connsiteY6" fmla="*/ 4621427 h 4621427"/>
              <a:gd name="connsiteX7" fmla="*/ 0 w 6306065"/>
              <a:gd name="connsiteY7" fmla="*/ 3851174 h 4621427"/>
              <a:gd name="connsiteX8" fmla="*/ 0 w 6306065"/>
              <a:gd name="connsiteY8" fmla="*/ 770253 h 4621427"/>
              <a:gd name="connsiteX0" fmla="*/ 0 w 6306065"/>
              <a:gd name="connsiteY0" fmla="*/ 770253 h 4621427"/>
              <a:gd name="connsiteX1" fmla="*/ 770253 w 6306065"/>
              <a:gd name="connsiteY1" fmla="*/ 0 h 4621427"/>
              <a:gd name="connsiteX2" fmla="*/ 5535812 w 6306065"/>
              <a:gd name="connsiteY2" fmla="*/ 0 h 4621427"/>
              <a:gd name="connsiteX3" fmla="*/ 6306065 w 6306065"/>
              <a:gd name="connsiteY3" fmla="*/ 770253 h 4621427"/>
              <a:gd name="connsiteX4" fmla="*/ 6306065 w 6306065"/>
              <a:gd name="connsiteY4" fmla="*/ 3851174 h 4621427"/>
              <a:gd name="connsiteX5" fmla="*/ 5535812 w 6306065"/>
              <a:gd name="connsiteY5" fmla="*/ 4621427 h 4621427"/>
              <a:gd name="connsiteX6" fmla="*/ 770253 w 6306065"/>
              <a:gd name="connsiteY6" fmla="*/ 4621427 h 4621427"/>
              <a:gd name="connsiteX7" fmla="*/ 0 w 6306065"/>
              <a:gd name="connsiteY7" fmla="*/ 3851174 h 4621427"/>
              <a:gd name="connsiteX8" fmla="*/ 0 w 6306065"/>
              <a:gd name="connsiteY8" fmla="*/ 770253 h 4621427"/>
              <a:gd name="connsiteX0" fmla="*/ 12356 w 6306065"/>
              <a:gd name="connsiteY0" fmla="*/ 708 h 4642714"/>
              <a:gd name="connsiteX1" fmla="*/ 770253 w 6306065"/>
              <a:gd name="connsiteY1" fmla="*/ 21287 h 4642714"/>
              <a:gd name="connsiteX2" fmla="*/ 5535812 w 6306065"/>
              <a:gd name="connsiteY2" fmla="*/ 21287 h 4642714"/>
              <a:gd name="connsiteX3" fmla="*/ 6306065 w 6306065"/>
              <a:gd name="connsiteY3" fmla="*/ 791540 h 4642714"/>
              <a:gd name="connsiteX4" fmla="*/ 6306065 w 6306065"/>
              <a:gd name="connsiteY4" fmla="*/ 3872461 h 4642714"/>
              <a:gd name="connsiteX5" fmla="*/ 5535812 w 6306065"/>
              <a:gd name="connsiteY5" fmla="*/ 4642714 h 4642714"/>
              <a:gd name="connsiteX6" fmla="*/ 770253 w 6306065"/>
              <a:gd name="connsiteY6" fmla="*/ 4642714 h 4642714"/>
              <a:gd name="connsiteX7" fmla="*/ 0 w 6306065"/>
              <a:gd name="connsiteY7" fmla="*/ 3872461 h 4642714"/>
              <a:gd name="connsiteX8" fmla="*/ 12356 w 6306065"/>
              <a:gd name="connsiteY8" fmla="*/ 708 h 4642714"/>
              <a:gd name="connsiteX0" fmla="*/ 1188 w 6307254"/>
              <a:gd name="connsiteY0" fmla="*/ 385 h 4667104"/>
              <a:gd name="connsiteX1" fmla="*/ 771442 w 6307254"/>
              <a:gd name="connsiteY1" fmla="*/ 45677 h 4667104"/>
              <a:gd name="connsiteX2" fmla="*/ 5537001 w 6307254"/>
              <a:gd name="connsiteY2" fmla="*/ 45677 h 4667104"/>
              <a:gd name="connsiteX3" fmla="*/ 6307254 w 6307254"/>
              <a:gd name="connsiteY3" fmla="*/ 815930 h 4667104"/>
              <a:gd name="connsiteX4" fmla="*/ 6307254 w 6307254"/>
              <a:gd name="connsiteY4" fmla="*/ 3896851 h 4667104"/>
              <a:gd name="connsiteX5" fmla="*/ 5537001 w 6307254"/>
              <a:gd name="connsiteY5" fmla="*/ 4667104 h 4667104"/>
              <a:gd name="connsiteX6" fmla="*/ 771442 w 6307254"/>
              <a:gd name="connsiteY6" fmla="*/ 4667104 h 4667104"/>
              <a:gd name="connsiteX7" fmla="*/ 1189 w 6307254"/>
              <a:gd name="connsiteY7" fmla="*/ 3896851 h 4667104"/>
              <a:gd name="connsiteX8" fmla="*/ 1188 w 6307254"/>
              <a:gd name="connsiteY8" fmla="*/ 385 h 4667104"/>
              <a:gd name="connsiteX0" fmla="*/ 572669 w 6878735"/>
              <a:gd name="connsiteY0" fmla="*/ 385 h 4667104"/>
              <a:gd name="connsiteX1" fmla="*/ 1342923 w 6878735"/>
              <a:gd name="connsiteY1" fmla="*/ 45677 h 4667104"/>
              <a:gd name="connsiteX2" fmla="*/ 6108482 w 6878735"/>
              <a:gd name="connsiteY2" fmla="*/ 45677 h 4667104"/>
              <a:gd name="connsiteX3" fmla="*/ 6878735 w 6878735"/>
              <a:gd name="connsiteY3" fmla="*/ 815930 h 4667104"/>
              <a:gd name="connsiteX4" fmla="*/ 6878735 w 6878735"/>
              <a:gd name="connsiteY4" fmla="*/ 3896851 h 4667104"/>
              <a:gd name="connsiteX5" fmla="*/ 6108482 w 6878735"/>
              <a:gd name="connsiteY5" fmla="*/ 4667104 h 4667104"/>
              <a:gd name="connsiteX6" fmla="*/ 1342923 w 6878735"/>
              <a:gd name="connsiteY6" fmla="*/ 4667104 h 4667104"/>
              <a:gd name="connsiteX7" fmla="*/ 572670 w 6878735"/>
              <a:gd name="connsiteY7" fmla="*/ 3896851 h 4667104"/>
              <a:gd name="connsiteX8" fmla="*/ 572669 w 6878735"/>
              <a:gd name="connsiteY8" fmla="*/ 385 h 4667104"/>
              <a:gd name="connsiteX0" fmla="*/ 1731 w 6307797"/>
              <a:gd name="connsiteY0" fmla="*/ 607270 h 5273989"/>
              <a:gd name="connsiteX1" fmla="*/ 771985 w 6307797"/>
              <a:gd name="connsiteY1" fmla="*/ 652562 h 5273989"/>
              <a:gd name="connsiteX2" fmla="*/ 5537544 w 6307797"/>
              <a:gd name="connsiteY2" fmla="*/ 652562 h 5273989"/>
              <a:gd name="connsiteX3" fmla="*/ 6307797 w 6307797"/>
              <a:gd name="connsiteY3" fmla="*/ 1422815 h 5273989"/>
              <a:gd name="connsiteX4" fmla="*/ 6307797 w 6307797"/>
              <a:gd name="connsiteY4" fmla="*/ 4503736 h 5273989"/>
              <a:gd name="connsiteX5" fmla="*/ 5537544 w 6307797"/>
              <a:gd name="connsiteY5" fmla="*/ 5273989 h 5273989"/>
              <a:gd name="connsiteX6" fmla="*/ 771985 w 6307797"/>
              <a:gd name="connsiteY6" fmla="*/ 5273989 h 5273989"/>
              <a:gd name="connsiteX7" fmla="*/ 1732 w 6307797"/>
              <a:gd name="connsiteY7" fmla="*/ 4503736 h 5273989"/>
              <a:gd name="connsiteX8" fmla="*/ 1731 w 6307797"/>
              <a:gd name="connsiteY8" fmla="*/ 607270 h 5273989"/>
              <a:gd name="connsiteX0" fmla="*/ 1731 w 6307797"/>
              <a:gd name="connsiteY0" fmla="*/ 304471 h 4971190"/>
              <a:gd name="connsiteX1" fmla="*/ 5537544 w 6307797"/>
              <a:gd name="connsiteY1" fmla="*/ 349763 h 4971190"/>
              <a:gd name="connsiteX2" fmla="*/ 6307797 w 6307797"/>
              <a:gd name="connsiteY2" fmla="*/ 1120016 h 4971190"/>
              <a:gd name="connsiteX3" fmla="*/ 6307797 w 6307797"/>
              <a:gd name="connsiteY3" fmla="*/ 4200937 h 4971190"/>
              <a:gd name="connsiteX4" fmla="*/ 5537544 w 6307797"/>
              <a:gd name="connsiteY4" fmla="*/ 4971190 h 4971190"/>
              <a:gd name="connsiteX5" fmla="*/ 771985 w 6307797"/>
              <a:gd name="connsiteY5" fmla="*/ 4971190 h 4971190"/>
              <a:gd name="connsiteX6" fmla="*/ 1732 w 6307797"/>
              <a:gd name="connsiteY6" fmla="*/ 4200937 h 4971190"/>
              <a:gd name="connsiteX7" fmla="*/ 1731 w 6307797"/>
              <a:gd name="connsiteY7" fmla="*/ 304471 h 4971190"/>
              <a:gd name="connsiteX0" fmla="*/ 1731 w 6307797"/>
              <a:gd name="connsiteY0" fmla="*/ 311690 h 4953696"/>
              <a:gd name="connsiteX1" fmla="*/ 5537544 w 6307797"/>
              <a:gd name="connsiteY1" fmla="*/ 332269 h 4953696"/>
              <a:gd name="connsiteX2" fmla="*/ 6307797 w 6307797"/>
              <a:gd name="connsiteY2" fmla="*/ 1102522 h 4953696"/>
              <a:gd name="connsiteX3" fmla="*/ 6307797 w 6307797"/>
              <a:gd name="connsiteY3" fmla="*/ 4183443 h 4953696"/>
              <a:gd name="connsiteX4" fmla="*/ 5537544 w 6307797"/>
              <a:gd name="connsiteY4" fmla="*/ 4953696 h 4953696"/>
              <a:gd name="connsiteX5" fmla="*/ 771985 w 6307797"/>
              <a:gd name="connsiteY5" fmla="*/ 4953696 h 4953696"/>
              <a:gd name="connsiteX6" fmla="*/ 1732 w 6307797"/>
              <a:gd name="connsiteY6" fmla="*/ 4183443 h 4953696"/>
              <a:gd name="connsiteX7" fmla="*/ 1731 w 6307797"/>
              <a:gd name="connsiteY7" fmla="*/ 311690 h 4953696"/>
              <a:gd name="connsiteX0" fmla="*/ 480539 w 6786605"/>
              <a:gd name="connsiteY0" fmla="*/ 39525 h 4681531"/>
              <a:gd name="connsiteX1" fmla="*/ 6016352 w 6786605"/>
              <a:gd name="connsiteY1" fmla="*/ 60104 h 4681531"/>
              <a:gd name="connsiteX2" fmla="*/ 6786605 w 6786605"/>
              <a:gd name="connsiteY2" fmla="*/ 830357 h 4681531"/>
              <a:gd name="connsiteX3" fmla="*/ 6786605 w 6786605"/>
              <a:gd name="connsiteY3" fmla="*/ 3911278 h 4681531"/>
              <a:gd name="connsiteX4" fmla="*/ 6016352 w 6786605"/>
              <a:gd name="connsiteY4" fmla="*/ 4681531 h 4681531"/>
              <a:gd name="connsiteX5" fmla="*/ 1250793 w 6786605"/>
              <a:gd name="connsiteY5" fmla="*/ 4681531 h 4681531"/>
              <a:gd name="connsiteX6" fmla="*/ 480540 w 6786605"/>
              <a:gd name="connsiteY6" fmla="*/ 3911278 h 4681531"/>
              <a:gd name="connsiteX7" fmla="*/ 480539 w 6786605"/>
              <a:gd name="connsiteY7" fmla="*/ 39525 h 4681531"/>
              <a:gd name="connsiteX0" fmla="*/ 2900 w 6308966"/>
              <a:gd name="connsiteY0" fmla="*/ 328079 h 4970085"/>
              <a:gd name="connsiteX1" fmla="*/ 5538713 w 6308966"/>
              <a:gd name="connsiteY1" fmla="*/ 348658 h 4970085"/>
              <a:gd name="connsiteX2" fmla="*/ 6308966 w 6308966"/>
              <a:gd name="connsiteY2" fmla="*/ 1118911 h 4970085"/>
              <a:gd name="connsiteX3" fmla="*/ 6308966 w 6308966"/>
              <a:gd name="connsiteY3" fmla="*/ 4199832 h 4970085"/>
              <a:gd name="connsiteX4" fmla="*/ 5538713 w 6308966"/>
              <a:gd name="connsiteY4" fmla="*/ 4970085 h 4970085"/>
              <a:gd name="connsiteX5" fmla="*/ 773154 w 6308966"/>
              <a:gd name="connsiteY5" fmla="*/ 4970085 h 4970085"/>
              <a:gd name="connsiteX6" fmla="*/ 2901 w 6308966"/>
              <a:gd name="connsiteY6" fmla="*/ 4199832 h 4970085"/>
              <a:gd name="connsiteX7" fmla="*/ 2900 w 6308966"/>
              <a:gd name="connsiteY7" fmla="*/ 328079 h 4970085"/>
              <a:gd name="connsiteX0" fmla="*/ 2900 w 6308966"/>
              <a:gd name="connsiteY0" fmla="*/ 296504 h 4938510"/>
              <a:gd name="connsiteX1" fmla="*/ 5538713 w 6308966"/>
              <a:gd name="connsiteY1" fmla="*/ 317083 h 4938510"/>
              <a:gd name="connsiteX2" fmla="*/ 6308966 w 6308966"/>
              <a:gd name="connsiteY2" fmla="*/ 1087336 h 4938510"/>
              <a:gd name="connsiteX3" fmla="*/ 6308966 w 6308966"/>
              <a:gd name="connsiteY3" fmla="*/ 4168257 h 4938510"/>
              <a:gd name="connsiteX4" fmla="*/ 5538713 w 6308966"/>
              <a:gd name="connsiteY4" fmla="*/ 4938510 h 4938510"/>
              <a:gd name="connsiteX5" fmla="*/ 773154 w 6308966"/>
              <a:gd name="connsiteY5" fmla="*/ 4938510 h 4938510"/>
              <a:gd name="connsiteX6" fmla="*/ 2901 w 6308966"/>
              <a:gd name="connsiteY6" fmla="*/ 4168257 h 4938510"/>
              <a:gd name="connsiteX7" fmla="*/ 2900 w 6308966"/>
              <a:gd name="connsiteY7" fmla="*/ 296504 h 4938510"/>
              <a:gd name="connsiteX0" fmla="*/ 2900 w 6308966"/>
              <a:gd name="connsiteY0" fmla="*/ 296504 h 4938510"/>
              <a:gd name="connsiteX1" fmla="*/ 5538713 w 6308966"/>
              <a:gd name="connsiteY1" fmla="*/ 317083 h 4938510"/>
              <a:gd name="connsiteX2" fmla="*/ 6308966 w 6308966"/>
              <a:gd name="connsiteY2" fmla="*/ 1087336 h 4938510"/>
              <a:gd name="connsiteX3" fmla="*/ 6308966 w 6308966"/>
              <a:gd name="connsiteY3" fmla="*/ 4168257 h 4938510"/>
              <a:gd name="connsiteX4" fmla="*/ 5538713 w 6308966"/>
              <a:gd name="connsiteY4" fmla="*/ 4938510 h 4938510"/>
              <a:gd name="connsiteX5" fmla="*/ 773154 w 6308966"/>
              <a:gd name="connsiteY5" fmla="*/ 4938510 h 4938510"/>
              <a:gd name="connsiteX6" fmla="*/ 2901 w 6308966"/>
              <a:gd name="connsiteY6" fmla="*/ 4168257 h 4938510"/>
              <a:gd name="connsiteX7" fmla="*/ 2900 w 6308966"/>
              <a:gd name="connsiteY7" fmla="*/ 296504 h 4938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08966" h="4938510">
                <a:moveTo>
                  <a:pt x="2900" y="296504"/>
                </a:moveTo>
                <a:cubicBezTo>
                  <a:pt x="11135" y="-382428"/>
                  <a:pt x="4478949" y="317083"/>
                  <a:pt x="5538713" y="317083"/>
                </a:cubicBezTo>
                <a:cubicBezTo>
                  <a:pt x="5964112" y="317083"/>
                  <a:pt x="6308966" y="661937"/>
                  <a:pt x="6308966" y="1087336"/>
                </a:cubicBezTo>
                <a:lnTo>
                  <a:pt x="6308966" y="4168257"/>
                </a:lnTo>
                <a:cubicBezTo>
                  <a:pt x="6308966" y="4593656"/>
                  <a:pt x="5964112" y="4938510"/>
                  <a:pt x="5538713" y="4938510"/>
                </a:cubicBezTo>
                <a:lnTo>
                  <a:pt x="773154" y="4938510"/>
                </a:lnTo>
                <a:cubicBezTo>
                  <a:pt x="347755" y="4938510"/>
                  <a:pt x="2901" y="4593656"/>
                  <a:pt x="2901" y="4168257"/>
                </a:cubicBezTo>
                <a:cubicBezTo>
                  <a:pt x="7020" y="2877673"/>
                  <a:pt x="-5335" y="975436"/>
                  <a:pt x="2900" y="296504"/>
                </a:cubicBezTo>
                <a:close/>
              </a:path>
            </a:pathLst>
          </a:cu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3367"/>
              <a:t> </a:t>
            </a:r>
          </a:p>
        </p:txBody>
      </p:sp>
      <p:sp>
        <p:nvSpPr>
          <p:cNvPr id="8" name="Rectángulo redondeado 6">
            <a:extLst>
              <a:ext uri="{FF2B5EF4-FFF2-40B4-BE49-F238E27FC236}">
                <a16:creationId xmlns:a16="http://schemas.microsoft.com/office/drawing/2014/main" id="{4A297D09-9295-4EA3-B7C8-982828C50BE1}"/>
              </a:ext>
            </a:extLst>
          </p:cNvPr>
          <p:cNvSpPr/>
          <p:nvPr userDrawn="1"/>
        </p:nvSpPr>
        <p:spPr>
          <a:xfrm rot="18667166">
            <a:off x="201433" y="-3507828"/>
            <a:ext cx="6071410" cy="4702567"/>
          </a:xfrm>
          <a:custGeom>
            <a:avLst/>
            <a:gdLst>
              <a:gd name="connsiteX0" fmla="*/ 0 w 6306065"/>
              <a:gd name="connsiteY0" fmla="*/ 770253 h 4621427"/>
              <a:gd name="connsiteX1" fmla="*/ 770253 w 6306065"/>
              <a:gd name="connsiteY1" fmla="*/ 0 h 4621427"/>
              <a:gd name="connsiteX2" fmla="*/ 5535812 w 6306065"/>
              <a:gd name="connsiteY2" fmla="*/ 0 h 4621427"/>
              <a:gd name="connsiteX3" fmla="*/ 6306065 w 6306065"/>
              <a:gd name="connsiteY3" fmla="*/ 770253 h 4621427"/>
              <a:gd name="connsiteX4" fmla="*/ 6306065 w 6306065"/>
              <a:gd name="connsiteY4" fmla="*/ 3851174 h 4621427"/>
              <a:gd name="connsiteX5" fmla="*/ 5535812 w 6306065"/>
              <a:gd name="connsiteY5" fmla="*/ 4621427 h 4621427"/>
              <a:gd name="connsiteX6" fmla="*/ 770253 w 6306065"/>
              <a:gd name="connsiteY6" fmla="*/ 4621427 h 4621427"/>
              <a:gd name="connsiteX7" fmla="*/ 0 w 6306065"/>
              <a:gd name="connsiteY7" fmla="*/ 3851174 h 4621427"/>
              <a:gd name="connsiteX8" fmla="*/ 0 w 6306065"/>
              <a:gd name="connsiteY8" fmla="*/ 770253 h 4621427"/>
              <a:gd name="connsiteX0" fmla="*/ 0 w 6306065"/>
              <a:gd name="connsiteY0" fmla="*/ 770253 h 4621427"/>
              <a:gd name="connsiteX1" fmla="*/ 770253 w 6306065"/>
              <a:gd name="connsiteY1" fmla="*/ 0 h 4621427"/>
              <a:gd name="connsiteX2" fmla="*/ 5535812 w 6306065"/>
              <a:gd name="connsiteY2" fmla="*/ 0 h 4621427"/>
              <a:gd name="connsiteX3" fmla="*/ 6306065 w 6306065"/>
              <a:gd name="connsiteY3" fmla="*/ 770253 h 4621427"/>
              <a:gd name="connsiteX4" fmla="*/ 6306065 w 6306065"/>
              <a:gd name="connsiteY4" fmla="*/ 3851174 h 4621427"/>
              <a:gd name="connsiteX5" fmla="*/ 5535812 w 6306065"/>
              <a:gd name="connsiteY5" fmla="*/ 4621427 h 4621427"/>
              <a:gd name="connsiteX6" fmla="*/ 770253 w 6306065"/>
              <a:gd name="connsiteY6" fmla="*/ 4621427 h 4621427"/>
              <a:gd name="connsiteX7" fmla="*/ 0 w 6306065"/>
              <a:gd name="connsiteY7" fmla="*/ 3851174 h 4621427"/>
              <a:gd name="connsiteX8" fmla="*/ 0 w 6306065"/>
              <a:gd name="connsiteY8" fmla="*/ 770253 h 4621427"/>
              <a:gd name="connsiteX0" fmla="*/ 12356 w 6306065"/>
              <a:gd name="connsiteY0" fmla="*/ 708 h 4642714"/>
              <a:gd name="connsiteX1" fmla="*/ 770253 w 6306065"/>
              <a:gd name="connsiteY1" fmla="*/ 21287 h 4642714"/>
              <a:gd name="connsiteX2" fmla="*/ 5535812 w 6306065"/>
              <a:gd name="connsiteY2" fmla="*/ 21287 h 4642714"/>
              <a:gd name="connsiteX3" fmla="*/ 6306065 w 6306065"/>
              <a:gd name="connsiteY3" fmla="*/ 791540 h 4642714"/>
              <a:gd name="connsiteX4" fmla="*/ 6306065 w 6306065"/>
              <a:gd name="connsiteY4" fmla="*/ 3872461 h 4642714"/>
              <a:gd name="connsiteX5" fmla="*/ 5535812 w 6306065"/>
              <a:gd name="connsiteY5" fmla="*/ 4642714 h 4642714"/>
              <a:gd name="connsiteX6" fmla="*/ 770253 w 6306065"/>
              <a:gd name="connsiteY6" fmla="*/ 4642714 h 4642714"/>
              <a:gd name="connsiteX7" fmla="*/ 0 w 6306065"/>
              <a:gd name="connsiteY7" fmla="*/ 3872461 h 4642714"/>
              <a:gd name="connsiteX8" fmla="*/ 12356 w 6306065"/>
              <a:gd name="connsiteY8" fmla="*/ 708 h 4642714"/>
              <a:gd name="connsiteX0" fmla="*/ 1188 w 6307254"/>
              <a:gd name="connsiteY0" fmla="*/ 385 h 4667104"/>
              <a:gd name="connsiteX1" fmla="*/ 771442 w 6307254"/>
              <a:gd name="connsiteY1" fmla="*/ 45677 h 4667104"/>
              <a:gd name="connsiteX2" fmla="*/ 5537001 w 6307254"/>
              <a:gd name="connsiteY2" fmla="*/ 45677 h 4667104"/>
              <a:gd name="connsiteX3" fmla="*/ 6307254 w 6307254"/>
              <a:gd name="connsiteY3" fmla="*/ 815930 h 4667104"/>
              <a:gd name="connsiteX4" fmla="*/ 6307254 w 6307254"/>
              <a:gd name="connsiteY4" fmla="*/ 3896851 h 4667104"/>
              <a:gd name="connsiteX5" fmla="*/ 5537001 w 6307254"/>
              <a:gd name="connsiteY5" fmla="*/ 4667104 h 4667104"/>
              <a:gd name="connsiteX6" fmla="*/ 771442 w 6307254"/>
              <a:gd name="connsiteY6" fmla="*/ 4667104 h 4667104"/>
              <a:gd name="connsiteX7" fmla="*/ 1189 w 6307254"/>
              <a:gd name="connsiteY7" fmla="*/ 3896851 h 4667104"/>
              <a:gd name="connsiteX8" fmla="*/ 1188 w 6307254"/>
              <a:gd name="connsiteY8" fmla="*/ 385 h 4667104"/>
              <a:gd name="connsiteX0" fmla="*/ 572669 w 6878735"/>
              <a:gd name="connsiteY0" fmla="*/ 385 h 4667104"/>
              <a:gd name="connsiteX1" fmla="*/ 1342923 w 6878735"/>
              <a:gd name="connsiteY1" fmla="*/ 45677 h 4667104"/>
              <a:gd name="connsiteX2" fmla="*/ 6108482 w 6878735"/>
              <a:gd name="connsiteY2" fmla="*/ 45677 h 4667104"/>
              <a:gd name="connsiteX3" fmla="*/ 6878735 w 6878735"/>
              <a:gd name="connsiteY3" fmla="*/ 815930 h 4667104"/>
              <a:gd name="connsiteX4" fmla="*/ 6878735 w 6878735"/>
              <a:gd name="connsiteY4" fmla="*/ 3896851 h 4667104"/>
              <a:gd name="connsiteX5" fmla="*/ 6108482 w 6878735"/>
              <a:gd name="connsiteY5" fmla="*/ 4667104 h 4667104"/>
              <a:gd name="connsiteX6" fmla="*/ 1342923 w 6878735"/>
              <a:gd name="connsiteY6" fmla="*/ 4667104 h 4667104"/>
              <a:gd name="connsiteX7" fmla="*/ 572670 w 6878735"/>
              <a:gd name="connsiteY7" fmla="*/ 3896851 h 4667104"/>
              <a:gd name="connsiteX8" fmla="*/ 572669 w 6878735"/>
              <a:gd name="connsiteY8" fmla="*/ 385 h 4667104"/>
              <a:gd name="connsiteX0" fmla="*/ 1731 w 6307797"/>
              <a:gd name="connsiteY0" fmla="*/ 607270 h 5273989"/>
              <a:gd name="connsiteX1" fmla="*/ 771985 w 6307797"/>
              <a:gd name="connsiteY1" fmla="*/ 652562 h 5273989"/>
              <a:gd name="connsiteX2" fmla="*/ 5537544 w 6307797"/>
              <a:gd name="connsiteY2" fmla="*/ 652562 h 5273989"/>
              <a:gd name="connsiteX3" fmla="*/ 6307797 w 6307797"/>
              <a:gd name="connsiteY3" fmla="*/ 1422815 h 5273989"/>
              <a:gd name="connsiteX4" fmla="*/ 6307797 w 6307797"/>
              <a:gd name="connsiteY4" fmla="*/ 4503736 h 5273989"/>
              <a:gd name="connsiteX5" fmla="*/ 5537544 w 6307797"/>
              <a:gd name="connsiteY5" fmla="*/ 5273989 h 5273989"/>
              <a:gd name="connsiteX6" fmla="*/ 771985 w 6307797"/>
              <a:gd name="connsiteY6" fmla="*/ 5273989 h 5273989"/>
              <a:gd name="connsiteX7" fmla="*/ 1732 w 6307797"/>
              <a:gd name="connsiteY7" fmla="*/ 4503736 h 5273989"/>
              <a:gd name="connsiteX8" fmla="*/ 1731 w 6307797"/>
              <a:gd name="connsiteY8" fmla="*/ 607270 h 5273989"/>
              <a:gd name="connsiteX0" fmla="*/ 1731 w 6307797"/>
              <a:gd name="connsiteY0" fmla="*/ 304471 h 4971190"/>
              <a:gd name="connsiteX1" fmla="*/ 5537544 w 6307797"/>
              <a:gd name="connsiteY1" fmla="*/ 349763 h 4971190"/>
              <a:gd name="connsiteX2" fmla="*/ 6307797 w 6307797"/>
              <a:gd name="connsiteY2" fmla="*/ 1120016 h 4971190"/>
              <a:gd name="connsiteX3" fmla="*/ 6307797 w 6307797"/>
              <a:gd name="connsiteY3" fmla="*/ 4200937 h 4971190"/>
              <a:gd name="connsiteX4" fmla="*/ 5537544 w 6307797"/>
              <a:gd name="connsiteY4" fmla="*/ 4971190 h 4971190"/>
              <a:gd name="connsiteX5" fmla="*/ 771985 w 6307797"/>
              <a:gd name="connsiteY5" fmla="*/ 4971190 h 4971190"/>
              <a:gd name="connsiteX6" fmla="*/ 1732 w 6307797"/>
              <a:gd name="connsiteY6" fmla="*/ 4200937 h 4971190"/>
              <a:gd name="connsiteX7" fmla="*/ 1731 w 6307797"/>
              <a:gd name="connsiteY7" fmla="*/ 304471 h 4971190"/>
              <a:gd name="connsiteX0" fmla="*/ 1731 w 6307797"/>
              <a:gd name="connsiteY0" fmla="*/ 311690 h 4953696"/>
              <a:gd name="connsiteX1" fmla="*/ 5537544 w 6307797"/>
              <a:gd name="connsiteY1" fmla="*/ 332269 h 4953696"/>
              <a:gd name="connsiteX2" fmla="*/ 6307797 w 6307797"/>
              <a:gd name="connsiteY2" fmla="*/ 1102522 h 4953696"/>
              <a:gd name="connsiteX3" fmla="*/ 6307797 w 6307797"/>
              <a:gd name="connsiteY3" fmla="*/ 4183443 h 4953696"/>
              <a:gd name="connsiteX4" fmla="*/ 5537544 w 6307797"/>
              <a:gd name="connsiteY4" fmla="*/ 4953696 h 4953696"/>
              <a:gd name="connsiteX5" fmla="*/ 771985 w 6307797"/>
              <a:gd name="connsiteY5" fmla="*/ 4953696 h 4953696"/>
              <a:gd name="connsiteX6" fmla="*/ 1732 w 6307797"/>
              <a:gd name="connsiteY6" fmla="*/ 4183443 h 4953696"/>
              <a:gd name="connsiteX7" fmla="*/ 1731 w 6307797"/>
              <a:gd name="connsiteY7" fmla="*/ 311690 h 4953696"/>
              <a:gd name="connsiteX0" fmla="*/ 480539 w 6786605"/>
              <a:gd name="connsiteY0" fmla="*/ 39525 h 4681531"/>
              <a:gd name="connsiteX1" fmla="*/ 6016352 w 6786605"/>
              <a:gd name="connsiteY1" fmla="*/ 60104 h 4681531"/>
              <a:gd name="connsiteX2" fmla="*/ 6786605 w 6786605"/>
              <a:gd name="connsiteY2" fmla="*/ 830357 h 4681531"/>
              <a:gd name="connsiteX3" fmla="*/ 6786605 w 6786605"/>
              <a:gd name="connsiteY3" fmla="*/ 3911278 h 4681531"/>
              <a:gd name="connsiteX4" fmla="*/ 6016352 w 6786605"/>
              <a:gd name="connsiteY4" fmla="*/ 4681531 h 4681531"/>
              <a:gd name="connsiteX5" fmla="*/ 1250793 w 6786605"/>
              <a:gd name="connsiteY5" fmla="*/ 4681531 h 4681531"/>
              <a:gd name="connsiteX6" fmla="*/ 480540 w 6786605"/>
              <a:gd name="connsiteY6" fmla="*/ 3911278 h 4681531"/>
              <a:gd name="connsiteX7" fmla="*/ 480539 w 6786605"/>
              <a:gd name="connsiteY7" fmla="*/ 39525 h 4681531"/>
              <a:gd name="connsiteX0" fmla="*/ 2900 w 6308966"/>
              <a:gd name="connsiteY0" fmla="*/ 328079 h 4970085"/>
              <a:gd name="connsiteX1" fmla="*/ 5538713 w 6308966"/>
              <a:gd name="connsiteY1" fmla="*/ 348658 h 4970085"/>
              <a:gd name="connsiteX2" fmla="*/ 6308966 w 6308966"/>
              <a:gd name="connsiteY2" fmla="*/ 1118911 h 4970085"/>
              <a:gd name="connsiteX3" fmla="*/ 6308966 w 6308966"/>
              <a:gd name="connsiteY3" fmla="*/ 4199832 h 4970085"/>
              <a:gd name="connsiteX4" fmla="*/ 5538713 w 6308966"/>
              <a:gd name="connsiteY4" fmla="*/ 4970085 h 4970085"/>
              <a:gd name="connsiteX5" fmla="*/ 773154 w 6308966"/>
              <a:gd name="connsiteY5" fmla="*/ 4970085 h 4970085"/>
              <a:gd name="connsiteX6" fmla="*/ 2901 w 6308966"/>
              <a:gd name="connsiteY6" fmla="*/ 4199832 h 4970085"/>
              <a:gd name="connsiteX7" fmla="*/ 2900 w 6308966"/>
              <a:gd name="connsiteY7" fmla="*/ 328079 h 4970085"/>
              <a:gd name="connsiteX0" fmla="*/ 2900 w 6308966"/>
              <a:gd name="connsiteY0" fmla="*/ 296504 h 4938510"/>
              <a:gd name="connsiteX1" fmla="*/ 5538713 w 6308966"/>
              <a:gd name="connsiteY1" fmla="*/ 317083 h 4938510"/>
              <a:gd name="connsiteX2" fmla="*/ 6308966 w 6308966"/>
              <a:gd name="connsiteY2" fmla="*/ 1087336 h 4938510"/>
              <a:gd name="connsiteX3" fmla="*/ 6308966 w 6308966"/>
              <a:gd name="connsiteY3" fmla="*/ 4168257 h 4938510"/>
              <a:gd name="connsiteX4" fmla="*/ 5538713 w 6308966"/>
              <a:gd name="connsiteY4" fmla="*/ 4938510 h 4938510"/>
              <a:gd name="connsiteX5" fmla="*/ 773154 w 6308966"/>
              <a:gd name="connsiteY5" fmla="*/ 4938510 h 4938510"/>
              <a:gd name="connsiteX6" fmla="*/ 2901 w 6308966"/>
              <a:gd name="connsiteY6" fmla="*/ 4168257 h 4938510"/>
              <a:gd name="connsiteX7" fmla="*/ 2900 w 6308966"/>
              <a:gd name="connsiteY7" fmla="*/ 296504 h 4938510"/>
              <a:gd name="connsiteX0" fmla="*/ 2900 w 6308966"/>
              <a:gd name="connsiteY0" fmla="*/ 296504 h 4938510"/>
              <a:gd name="connsiteX1" fmla="*/ 5538713 w 6308966"/>
              <a:gd name="connsiteY1" fmla="*/ 317083 h 4938510"/>
              <a:gd name="connsiteX2" fmla="*/ 6308966 w 6308966"/>
              <a:gd name="connsiteY2" fmla="*/ 1087336 h 4938510"/>
              <a:gd name="connsiteX3" fmla="*/ 6308966 w 6308966"/>
              <a:gd name="connsiteY3" fmla="*/ 4168257 h 4938510"/>
              <a:gd name="connsiteX4" fmla="*/ 5538713 w 6308966"/>
              <a:gd name="connsiteY4" fmla="*/ 4938510 h 4938510"/>
              <a:gd name="connsiteX5" fmla="*/ 773154 w 6308966"/>
              <a:gd name="connsiteY5" fmla="*/ 4938510 h 4938510"/>
              <a:gd name="connsiteX6" fmla="*/ 2901 w 6308966"/>
              <a:gd name="connsiteY6" fmla="*/ 4168257 h 4938510"/>
              <a:gd name="connsiteX7" fmla="*/ 2900 w 6308966"/>
              <a:gd name="connsiteY7" fmla="*/ 296504 h 4938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08966" h="4938510">
                <a:moveTo>
                  <a:pt x="2900" y="296504"/>
                </a:moveTo>
                <a:cubicBezTo>
                  <a:pt x="11135" y="-382428"/>
                  <a:pt x="4478949" y="317083"/>
                  <a:pt x="5538713" y="317083"/>
                </a:cubicBezTo>
                <a:cubicBezTo>
                  <a:pt x="5964112" y="317083"/>
                  <a:pt x="6308966" y="661937"/>
                  <a:pt x="6308966" y="1087336"/>
                </a:cubicBezTo>
                <a:lnTo>
                  <a:pt x="6308966" y="4168257"/>
                </a:lnTo>
                <a:cubicBezTo>
                  <a:pt x="6308966" y="4593656"/>
                  <a:pt x="5964112" y="4938510"/>
                  <a:pt x="5538713" y="4938510"/>
                </a:cubicBezTo>
                <a:lnTo>
                  <a:pt x="773154" y="4938510"/>
                </a:lnTo>
                <a:cubicBezTo>
                  <a:pt x="347755" y="4938510"/>
                  <a:pt x="2901" y="4593656"/>
                  <a:pt x="2901" y="4168257"/>
                </a:cubicBezTo>
                <a:cubicBezTo>
                  <a:pt x="7020" y="2877673"/>
                  <a:pt x="-5335" y="975436"/>
                  <a:pt x="2900" y="296504"/>
                </a:cubicBezTo>
                <a:close/>
              </a:path>
            </a:pathLst>
          </a:custGeom>
          <a:solidFill>
            <a:srgbClr val="123D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3367"/>
              <a:t> </a:t>
            </a:r>
          </a:p>
        </p:txBody>
      </p:sp>
      <p:pic>
        <p:nvPicPr>
          <p:cNvPr id="9" name="Imagen 8">
            <a:extLst>
              <a:ext uri="{FF2B5EF4-FFF2-40B4-BE49-F238E27FC236}">
                <a16:creationId xmlns:a16="http://schemas.microsoft.com/office/drawing/2014/main" id="{683D3C4C-E568-4998-9E50-C38E722D0D94}"/>
              </a:ext>
            </a:extLst>
          </p:cNvPr>
          <p:cNvPicPr>
            <a:picLocks noChangeAspect="1"/>
          </p:cNvPicPr>
          <p:nvPr userDrawn="1"/>
        </p:nvPicPr>
        <p:blipFill>
          <a:blip r:embed="rId2"/>
          <a:stretch>
            <a:fillRect/>
          </a:stretch>
        </p:blipFill>
        <p:spPr>
          <a:xfrm rot="18702223">
            <a:off x="-2955320" y="1401941"/>
            <a:ext cx="10897552" cy="1660903"/>
          </a:xfrm>
          <a:prstGeom prst="rect">
            <a:avLst/>
          </a:prstGeom>
        </p:spPr>
      </p:pic>
      <p:pic>
        <p:nvPicPr>
          <p:cNvPr id="10" name="Imagen 9">
            <a:extLst>
              <a:ext uri="{FF2B5EF4-FFF2-40B4-BE49-F238E27FC236}">
                <a16:creationId xmlns:a16="http://schemas.microsoft.com/office/drawing/2014/main" id="{2A834568-D987-49DE-94ED-4C059764FF79}"/>
              </a:ext>
            </a:extLst>
          </p:cNvPr>
          <p:cNvPicPr>
            <a:picLocks noChangeAspect="1"/>
          </p:cNvPicPr>
          <p:nvPr userDrawn="1"/>
        </p:nvPicPr>
        <p:blipFill>
          <a:blip r:embed="rId3"/>
          <a:stretch>
            <a:fillRect/>
          </a:stretch>
        </p:blipFill>
        <p:spPr>
          <a:xfrm>
            <a:off x="1919795" y="407928"/>
            <a:ext cx="2286178" cy="340196"/>
          </a:xfrm>
          <a:prstGeom prst="rect">
            <a:avLst/>
          </a:prstGeom>
        </p:spPr>
      </p:pic>
      <p:pic>
        <p:nvPicPr>
          <p:cNvPr id="11" name="Imagen 10">
            <a:extLst>
              <a:ext uri="{FF2B5EF4-FFF2-40B4-BE49-F238E27FC236}">
                <a16:creationId xmlns:a16="http://schemas.microsoft.com/office/drawing/2014/main" id="{584F8BC6-BF76-4E84-B07F-32A02EBB0536}"/>
              </a:ext>
            </a:extLst>
          </p:cNvPr>
          <p:cNvPicPr>
            <a:picLocks noChangeAspect="1"/>
          </p:cNvPicPr>
          <p:nvPr userDrawn="1"/>
        </p:nvPicPr>
        <p:blipFill>
          <a:blip r:embed="rId4"/>
          <a:stretch>
            <a:fillRect/>
          </a:stretch>
        </p:blipFill>
        <p:spPr>
          <a:xfrm>
            <a:off x="292613" y="2651471"/>
            <a:ext cx="2075159" cy="674882"/>
          </a:xfrm>
          <a:prstGeom prst="rect">
            <a:avLst/>
          </a:prstGeom>
        </p:spPr>
      </p:pic>
      <p:sp>
        <p:nvSpPr>
          <p:cNvPr id="12" name="Marcador de título 1">
            <a:extLst>
              <a:ext uri="{FF2B5EF4-FFF2-40B4-BE49-F238E27FC236}">
                <a16:creationId xmlns:a16="http://schemas.microsoft.com/office/drawing/2014/main" id="{1C707DD0-8C1E-4D33-93B0-3B650A869C38}"/>
              </a:ext>
            </a:extLst>
          </p:cNvPr>
          <p:cNvSpPr>
            <a:spLocks noGrp="1"/>
          </p:cNvSpPr>
          <p:nvPr>
            <p:ph type="title"/>
          </p:nvPr>
        </p:nvSpPr>
        <p:spPr>
          <a:xfrm>
            <a:off x="5974923" y="672957"/>
            <a:ext cx="17090364" cy="2651126"/>
          </a:xfrm>
          <a:prstGeom prst="rect">
            <a:avLst/>
          </a:prstGeom>
        </p:spPr>
        <p:txBody>
          <a:bodyPr vert="horz" lIns="91440" tIns="45720" rIns="91440" bIns="45720" rtlCol="0" anchor="ctr">
            <a:normAutofit/>
          </a:bodyPr>
          <a:lstStyle>
            <a:lvl1pPr>
              <a:defRPr>
                <a:solidFill>
                  <a:srgbClr val="123D6F"/>
                </a:solidFill>
              </a:defRPr>
            </a:lvl1pPr>
          </a:lstStyle>
          <a:p>
            <a:r>
              <a:rPr lang="es-MX"/>
              <a:t>Haz clic para modificar el estilo de título del patrón</a:t>
            </a:r>
          </a:p>
        </p:txBody>
      </p:sp>
      <p:sp>
        <p:nvSpPr>
          <p:cNvPr id="13" name="Marcador de texto 2">
            <a:extLst>
              <a:ext uri="{FF2B5EF4-FFF2-40B4-BE49-F238E27FC236}">
                <a16:creationId xmlns:a16="http://schemas.microsoft.com/office/drawing/2014/main" id="{8F1993EA-83DD-4FDB-BD6A-F88A4F3A3AB8}"/>
              </a:ext>
            </a:extLst>
          </p:cNvPr>
          <p:cNvSpPr>
            <a:spLocks noGrp="1"/>
          </p:cNvSpPr>
          <p:nvPr>
            <p:ph idx="1"/>
          </p:nvPr>
        </p:nvSpPr>
        <p:spPr>
          <a:xfrm>
            <a:off x="2086116" y="4088960"/>
            <a:ext cx="20979170" cy="8702676"/>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Tree>
    <p:extLst>
      <p:ext uri="{BB962C8B-B14F-4D97-AF65-F5344CB8AC3E}">
        <p14:creationId xmlns:p14="http://schemas.microsoft.com/office/powerpoint/2010/main" val="2412534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Encabezado de sección">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D564999F-B6D6-4DC9-B5A4-34DAA43CD0FE}"/>
              </a:ext>
            </a:extLst>
          </p:cNvPr>
          <p:cNvSpPr/>
          <p:nvPr userDrawn="1"/>
        </p:nvSpPr>
        <p:spPr>
          <a:xfrm>
            <a:off x="-262808" y="-149984"/>
            <a:ext cx="24849291" cy="3776604"/>
          </a:xfrm>
          <a:prstGeom prst="rect">
            <a:avLst/>
          </a:prstGeom>
          <a:gradFill flip="none" rotWithShape="1">
            <a:gsLst>
              <a:gs pos="88496">
                <a:srgbClr val="E30613">
                  <a:alpha val="77000"/>
                </a:srgbClr>
              </a:gs>
              <a:gs pos="40000">
                <a:srgbClr val="123D6F">
                  <a:alpha val="77000"/>
                </a:srgbClr>
              </a:gs>
              <a:gs pos="82000">
                <a:srgbClr val="E30613">
                  <a:alpha val="74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367"/>
          </a:p>
        </p:txBody>
      </p:sp>
      <p:sp>
        <p:nvSpPr>
          <p:cNvPr id="12" name="Marcador de título 1">
            <a:extLst>
              <a:ext uri="{FF2B5EF4-FFF2-40B4-BE49-F238E27FC236}">
                <a16:creationId xmlns:a16="http://schemas.microsoft.com/office/drawing/2014/main" id="{1C707DD0-8C1E-4D33-93B0-3B650A869C38}"/>
              </a:ext>
            </a:extLst>
          </p:cNvPr>
          <p:cNvSpPr>
            <a:spLocks noGrp="1"/>
          </p:cNvSpPr>
          <p:nvPr>
            <p:ph type="title"/>
          </p:nvPr>
        </p:nvSpPr>
        <p:spPr>
          <a:xfrm>
            <a:off x="1361401" y="586150"/>
            <a:ext cx="21703886" cy="2304336"/>
          </a:xfrm>
          <a:prstGeom prst="rect">
            <a:avLst/>
          </a:prstGeom>
        </p:spPr>
        <p:txBody>
          <a:bodyPr vert="horz" lIns="91440" tIns="45720" rIns="91440" bIns="45720" rtlCol="0" anchor="ctr">
            <a:normAutofit/>
          </a:bodyPr>
          <a:lstStyle>
            <a:lvl1pPr>
              <a:defRPr>
                <a:solidFill>
                  <a:schemeClr val="tx2">
                    <a:lumMod val="20000"/>
                    <a:lumOff val="80000"/>
                  </a:schemeClr>
                </a:solidFill>
              </a:defRPr>
            </a:lvl1pPr>
          </a:lstStyle>
          <a:p>
            <a:r>
              <a:rPr lang="es-MX"/>
              <a:t>Haz clic para modificar el estilo de título del patrón</a:t>
            </a:r>
          </a:p>
        </p:txBody>
      </p:sp>
      <p:sp>
        <p:nvSpPr>
          <p:cNvPr id="13" name="Marcador de texto 2">
            <a:extLst>
              <a:ext uri="{FF2B5EF4-FFF2-40B4-BE49-F238E27FC236}">
                <a16:creationId xmlns:a16="http://schemas.microsoft.com/office/drawing/2014/main" id="{8F1993EA-83DD-4FDB-BD6A-F88A4F3A3AB8}"/>
              </a:ext>
            </a:extLst>
          </p:cNvPr>
          <p:cNvSpPr>
            <a:spLocks noGrp="1"/>
          </p:cNvSpPr>
          <p:nvPr>
            <p:ph idx="1"/>
          </p:nvPr>
        </p:nvSpPr>
        <p:spPr>
          <a:xfrm>
            <a:off x="1361401" y="4088960"/>
            <a:ext cx="21703886" cy="8702676"/>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Tree>
    <p:extLst>
      <p:ext uri="{BB962C8B-B14F-4D97-AF65-F5344CB8AC3E}">
        <p14:creationId xmlns:p14="http://schemas.microsoft.com/office/powerpoint/2010/main" val="91131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4_ส่วนหัวของส่วน">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265237" y="2895600"/>
            <a:ext cx="11963400" cy="6705600"/>
          </a:xfrm>
          <a:prstGeom prst="rect">
            <a:avLst/>
          </a:prstGeom>
        </p:spPr>
        <p:txBody>
          <a:bodyPr/>
          <a:lstStyle/>
          <a:p>
            <a:endParaRPr lang="en-US"/>
          </a:p>
        </p:txBody>
      </p:sp>
    </p:spTree>
    <p:extLst>
      <p:ext uri="{BB962C8B-B14F-4D97-AF65-F5344CB8AC3E}">
        <p14:creationId xmlns:p14="http://schemas.microsoft.com/office/powerpoint/2010/main" val="2218731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448C49-4122-3646-86EB-3136B287F3EC}"/>
              </a:ext>
            </a:extLst>
          </p:cNvPr>
          <p:cNvSpPr>
            <a:spLocks noGrp="1"/>
          </p:cNvSpPr>
          <p:nvPr>
            <p:ph type="title"/>
          </p:nvPr>
        </p:nvSpPr>
        <p:spPr/>
        <p:txBody>
          <a:body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A70E9BDE-A595-1B4E-9BF2-F2CB2BC3AB8B}"/>
              </a:ext>
            </a:extLst>
          </p:cNvPr>
          <p:cNvSpPr>
            <a:spLocks noGrp="1"/>
          </p:cNvSpPr>
          <p:nvPr>
            <p:ph sz="half" idx="1"/>
          </p:nvPr>
        </p:nvSpPr>
        <p:spPr>
          <a:xfrm>
            <a:off x="1672253" y="3651250"/>
            <a:ext cx="10337562" cy="8702676"/>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contenido 3">
            <a:extLst>
              <a:ext uri="{FF2B5EF4-FFF2-40B4-BE49-F238E27FC236}">
                <a16:creationId xmlns:a16="http://schemas.microsoft.com/office/drawing/2014/main" id="{DAC0F64A-99DE-9F4D-A72C-355DCA261EE8}"/>
              </a:ext>
            </a:extLst>
          </p:cNvPr>
          <p:cNvSpPr>
            <a:spLocks noGrp="1"/>
          </p:cNvSpPr>
          <p:nvPr>
            <p:ph sz="half" idx="2"/>
          </p:nvPr>
        </p:nvSpPr>
        <p:spPr>
          <a:xfrm>
            <a:off x="12313860" y="3651250"/>
            <a:ext cx="10337562" cy="8702676"/>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5" name="Marcador de fecha 4">
            <a:extLst>
              <a:ext uri="{FF2B5EF4-FFF2-40B4-BE49-F238E27FC236}">
                <a16:creationId xmlns:a16="http://schemas.microsoft.com/office/drawing/2014/main" id="{6138A229-88A3-EB4C-B017-17212B5106BC}"/>
              </a:ext>
            </a:extLst>
          </p:cNvPr>
          <p:cNvSpPr>
            <a:spLocks noGrp="1"/>
          </p:cNvSpPr>
          <p:nvPr>
            <p:ph type="dt" sz="half" idx="10"/>
          </p:nvPr>
        </p:nvSpPr>
        <p:spPr/>
        <p:txBody>
          <a:bodyPr/>
          <a:lstStyle/>
          <a:p>
            <a:fld id="{DD29D9C2-AE5B-6E48-AE1A-C265F987B51E}" type="datetimeFigureOut">
              <a:rPr lang="es-MX" smtClean="0"/>
              <a:t>02/12/2020</a:t>
            </a:fld>
            <a:endParaRPr lang="es-MX"/>
          </a:p>
        </p:txBody>
      </p:sp>
      <p:sp>
        <p:nvSpPr>
          <p:cNvPr id="6" name="Marcador de pie de página 5">
            <a:extLst>
              <a:ext uri="{FF2B5EF4-FFF2-40B4-BE49-F238E27FC236}">
                <a16:creationId xmlns:a16="http://schemas.microsoft.com/office/drawing/2014/main" id="{58994487-8370-E543-87DE-1CB3D79A3BB7}"/>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EBA88224-198A-D34E-9841-DC2562CF3528}"/>
              </a:ext>
            </a:extLst>
          </p:cNvPr>
          <p:cNvSpPr>
            <a:spLocks noGrp="1"/>
          </p:cNvSpPr>
          <p:nvPr>
            <p:ph type="sldNum" sz="quarter" idx="12"/>
          </p:nvPr>
        </p:nvSpPr>
        <p:spPr/>
        <p:txBody>
          <a:bodyPr/>
          <a:lstStyle/>
          <a:p>
            <a:fld id="{56F74159-EFB8-E74B-B800-20D0EC73DBCD}" type="slidenum">
              <a:rPr lang="es-MX" smtClean="0"/>
              <a:t>‹Nº›</a:t>
            </a:fld>
            <a:endParaRPr lang="es-MX"/>
          </a:p>
        </p:txBody>
      </p:sp>
    </p:spTree>
    <p:extLst>
      <p:ext uri="{BB962C8B-B14F-4D97-AF65-F5344CB8AC3E}">
        <p14:creationId xmlns:p14="http://schemas.microsoft.com/office/powerpoint/2010/main" val="15300913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F44115-3783-164A-83CF-6DA21A924B09}"/>
              </a:ext>
            </a:extLst>
          </p:cNvPr>
          <p:cNvSpPr>
            <a:spLocks noGrp="1"/>
          </p:cNvSpPr>
          <p:nvPr>
            <p:ph type="title"/>
          </p:nvPr>
        </p:nvSpPr>
        <p:spPr>
          <a:xfrm>
            <a:off x="1675421" y="730251"/>
            <a:ext cx="20979170" cy="2651126"/>
          </a:xfrm>
        </p:spPr>
        <p:txBody>
          <a:bodyPr/>
          <a:lstStyle/>
          <a:p>
            <a:r>
              <a:rPr lang="es-MX"/>
              <a:t>Haz clic para modificar el estilo de título del patrón</a:t>
            </a:r>
          </a:p>
        </p:txBody>
      </p:sp>
      <p:sp>
        <p:nvSpPr>
          <p:cNvPr id="3" name="Marcador de texto 2">
            <a:extLst>
              <a:ext uri="{FF2B5EF4-FFF2-40B4-BE49-F238E27FC236}">
                <a16:creationId xmlns:a16="http://schemas.microsoft.com/office/drawing/2014/main" id="{7F799C62-11F4-0846-9B75-3E7DF9334BFF}"/>
              </a:ext>
            </a:extLst>
          </p:cNvPr>
          <p:cNvSpPr>
            <a:spLocks noGrp="1"/>
          </p:cNvSpPr>
          <p:nvPr>
            <p:ph type="body" idx="1"/>
          </p:nvPr>
        </p:nvSpPr>
        <p:spPr>
          <a:xfrm>
            <a:off x="1675422" y="3362326"/>
            <a:ext cx="10290054" cy="1647824"/>
          </a:xfrm>
        </p:spPr>
        <p:txBody>
          <a:bodyPr anchor="b"/>
          <a:lstStyle>
            <a:lvl1pPr marL="0" indent="0">
              <a:buNone/>
              <a:defRPr sz="4788" b="1"/>
            </a:lvl1pPr>
            <a:lvl2pPr marL="912160" indent="0">
              <a:buNone/>
              <a:defRPr sz="3990" b="1"/>
            </a:lvl2pPr>
            <a:lvl3pPr marL="1824319" indent="0">
              <a:buNone/>
              <a:defRPr sz="3591" b="1"/>
            </a:lvl3pPr>
            <a:lvl4pPr marL="2736479" indent="0">
              <a:buNone/>
              <a:defRPr sz="3192" b="1"/>
            </a:lvl4pPr>
            <a:lvl5pPr marL="3648639" indent="0">
              <a:buNone/>
              <a:defRPr sz="3192" b="1"/>
            </a:lvl5pPr>
            <a:lvl6pPr marL="4560799" indent="0">
              <a:buNone/>
              <a:defRPr sz="3192" b="1"/>
            </a:lvl6pPr>
            <a:lvl7pPr marL="5472958" indent="0">
              <a:buNone/>
              <a:defRPr sz="3192" b="1"/>
            </a:lvl7pPr>
            <a:lvl8pPr marL="6385118" indent="0">
              <a:buNone/>
              <a:defRPr sz="3192" b="1"/>
            </a:lvl8pPr>
            <a:lvl9pPr marL="7297278" indent="0">
              <a:buNone/>
              <a:defRPr sz="3192"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990C8E97-DD57-3944-AD1D-F6A9E03EFC82}"/>
              </a:ext>
            </a:extLst>
          </p:cNvPr>
          <p:cNvSpPr>
            <a:spLocks noGrp="1"/>
          </p:cNvSpPr>
          <p:nvPr>
            <p:ph sz="half" idx="2"/>
          </p:nvPr>
        </p:nvSpPr>
        <p:spPr>
          <a:xfrm>
            <a:off x="1675422" y="5010150"/>
            <a:ext cx="10290054" cy="7369176"/>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5" name="Marcador de texto 4">
            <a:extLst>
              <a:ext uri="{FF2B5EF4-FFF2-40B4-BE49-F238E27FC236}">
                <a16:creationId xmlns:a16="http://schemas.microsoft.com/office/drawing/2014/main" id="{95992BC1-F74C-9548-B3F5-9A73B0CFC360}"/>
              </a:ext>
            </a:extLst>
          </p:cNvPr>
          <p:cNvSpPr>
            <a:spLocks noGrp="1"/>
          </p:cNvSpPr>
          <p:nvPr>
            <p:ph type="body" sz="quarter" idx="3"/>
          </p:nvPr>
        </p:nvSpPr>
        <p:spPr>
          <a:xfrm>
            <a:off x="12313860" y="3362326"/>
            <a:ext cx="10340730" cy="1647824"/>
          </a:xfrm>
        </p:spPr>
        <p:txBody>
          <a:bodyPr anchor="b"/>
          <a:lstStyle>
            <a:lvl1pPr marL="0" indent="0">
              <a:buNone/>
              <a:defRPr sz="4788" b="1"/>
            </a:lvl1pPr>
            <a:lvl2pPr marL="912160" indent="0">
              <a:buNone/>
              <a:defRPr sz="3990" b="1"/>
            </a:lvl2pPr>
            <a:lvl3pPr marL="1824319" indent="0">
              <a:buNone/>
              <a:defRPr sz="3591" b="1"/>
            </a:lvl3pPr>
            <a:lvl4pPr marL="2736479" indent="0">
              <a:buNone/>
              <a:defRPr sz="3192" b="1"/>
            </a:lvl4pPr>
            <a:lvl5pPr marL="3648639" indent="0">
              <a:buNone/>
              <a:defRPr sz="3192" b="1"/>
            </a:lvl5pPr>
            <a:lvl6pPr marL="4560799" indent="0">
              <a:buNone/>
              <a:defRPr sz="3192" b="1"/>
            </a:lvl6pPr>
            <a:lvl7pPr marL="5472958" indent="0">
              <a:buNone/>
              <a:defRPr sz="3192" b="1"/>
            </a:lvl7pPr>
            <a:lvl8pPr marL="6385118" indent="0">
              <a:buNone/>
              <a:defRPr sz="3192" b="1"/>
            </a:lvl8pPr>
            <a:lvl9pPr marL="7297278" indent="0">
              <a:buNone/>
              <a:defRPr sz="3192"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8256556E-344D-904F-9A81-00AEE5593951}"/>
              </a:ext>
            </a:extLst>
          </p:cNvPr>
          <p:cNvSpPr>
            <a:spLocks noGrp="1"/>
          </p:cNvSpPr>
          <p:nvPr>
            <p:ph sz="quarter" idx="4"/>
          </p:nvPr>
        </p:nvSpPr>
        <p:spPr>
          <a:xfrm>
            <a:off x="12313860" y="5010150"/>
            <a:ext cx="10340730" cy="7369176"/>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7" name="Marcador de fecha 6">
            <a:extLst>
              <a:ext uri="{FF2B5EF4-FFF2-40B4-BE49-F238E27FC236}">
                <a16:creationId xmlns:a16="http://schemas.microsoft.com/office/drawing/2014/main" id="{D8AB4A90-B073-E64F-A18B-01E8B1C8FDD3}"/>
              </a:ext>
            </a:extLst>
          </p:cNvPr>
          <p:cNvSpPr>
            <a:spLocks noGrp="1"/>
          </p:cNvSpPr>
          <p:nvPr>
            <p:ph type="dt" sz="half" idx="10"/>
          </p:nvPr>
        </p:nvSpPr>
        <p:spPr/>
        <p:txBody>
          <a:bodyPr/>
          <a:lstStyle/>
          <a:p>
            <a:fld id="{DD29D9C2-AE5B-6E48-AE1A-C265F987B51E}" type="datetimeFigureOut">
              <a:rPr lang="es-MX" smtClean="0"/>
              <a:t>02/12/2020</a:t>
            </a:fld>
            <a:endParaRPr lang="es-MX"/>
          </a:p>
        </p:txBody>
      </p:sp>
      <p:sp>
        <p:nvSpPr>
          <p:cNvPr id="8" name="Marcador de pie de página 7">
            <a:extLst>
              <a:ext uri="{FF2B5EF4-FFF2-40B4-BE49-F238E27FC236}">
                <a16:creationId xmlns:a16="http://schemas.microsoft.com/office/drawing/2014/main" id="{0B8D93E9-B1AC-4A48-BB92-5E6F5466B762}"/>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9E893B9B-ED10-B748-80B8-5E6C41B0B65E}"/>
              </a:ext>
            </a:extLst>
          </p:cNvPr>
          <p:cNvSpPr>
            <a:spLocks noGrp="1"/>
          </p:cNvSpPr>
          <p:nvPr>
            <p:ph type="sldNum" sz="quarter" idx="12"/>
          </p:nvPr>
        </p:nvSpPr>
        <p:spPr/>
        <p:txBody>
          <a:bodyPr/>
          <a:lstStyle/>
          <a:p>
            <a:fld id="{56F74159-EFB8-E74B-B800-20D0EC73DBCD}" type="slidenum">
              <a:rPr lang="es-MX" smtClean="0"/>
              <a:t>‹Nº›</a:t>
            </a:fld>
            <a:endParaRPr lang="es-MX"/>
          </a:p>
        </p:txBody>
      </p:sp>
    </p:spTree>
    <p:extLst>
      <p:ext uri="{BB962C8B-B14F-4D97-AF65-F5344CB8AC3E}">
        <p14:creationId xmlns:p14="http://schemas.microsoft.com/office/powerpoint/2010/main" val="8572941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pic>
        <p:nvPicPr>
          <p:cNvPr id="2050" name="Picture 2" descr="Santander PyME México - Financiamiento y recursos para PyMES">
            <a:extLst>
              <a:ext uri="{FF2B5EF4-FFF2-40B4-BE49-F238E27FC236}">
                <a16:creationId xmlns:a16="http://schemas.microsoft.com/office/drawing/2014/main" id="{956873CE-0F12-4EAB-8EA7-B2D3310362F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16200000">
            <a:off x="-2507290" y="8419141"/>
            <a:ext cx="6800850" cy="1786270"/>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descr="Imagen que contiene reloj, dibujo&#10;&#10;Descripción generada automáticamente">
            <a:extLst>
              <a:ext uri="{FF2B5EF4-FFF2-40B4-BE49-F238E27FC236}">
                <a16:creationId xmlns:a16="http://schemas.microsoft.com/office/drawing/2014/main" id="{50770C8B-A7EE-4FA8-8D30-7447B0DF04BC}"/>
              </a:ext>
            </a:extLst>
          </p:cNvPr>
          <p:cNvPicPr>
            <a:picLocks noChangeAspect="1"/>
          </p:cNvPicPr>
          <p:nvPr userDrawn="1"/>
        </p:nvPicPr>
        <p:blipFill rotWithShape="1">
          <a:blip r:embed="rId3"/>
          <a:srcRect b="26008"/>
          <a:stretch/>
        </p:blipFill>
        <p:spPr>
          <a:xfrm rot="16200000">
            <a:off x="-829040" y="3261473"/>
            <a:ext cx="3482352" cy="581430"/>
          </a:xfrm>
          <a:prstGeom prst="rect">
            <a:avLst/>
          </a:prstGeom>
        </p:spPr>
      </p:pic>
      <p:sp>
        <p:nvSpPr>
          <p:cNvPr id="16" name="Marcador de título 1">
            <a:extLst>
              <a:ext uri="{FF2B5EF4-FFF2-40B4-BE49-F238E27FC236}">
                <a16:creationId xmlns:a16="http://schemas.microsoft.com/office/drawing/2014/main" id="{8B0F7344-D38F-4589-8A70-D98E168508A1}"/>
              </a:ext>
            </a:extLst>
          </p:cNvPr>
          <p:cNvSpPr>
            <a:spLocks noGrp="1"/>
          </p:cNvSpPr>
          <p:nvPr>
            <p:ph type="title"/>
          </p:nvPr>
        </p:nvSpPr>
        <p:spPr>
          <a:xfrm>
            <a:off x="2086118" y="672957"/>
            <a:ext cx="20979170" cy="2651126"/>
          </a:xfrm>
          <a:prstGeom prst="rect">
            <a:avLst/>
          </a:prstGeom>
        </p:spPr>
        <p:txBody>
          <a:bodyPr vert="horz" lIns="91440" tIns="45720" rIns="91440" bIns="45720" rtlCol="0" anchor="ctr">
            <a:normAutofit/>
          </a:bodyPr>
          <a:lstStyle>
            <a:lvl1pPr>
              <a:defRPr>
                <a:solidFill>
                  <a:srgbClr val="123D6F"/>
                </a:solidFill>
              </a:defRPr>
            </a:lvl1pPr>
          </a:lstStyle>
          <a:p>
            <a:r>
              <a:rPr lang="es-MX"/>
              <a:t>Haz clic para modificar el estilo de título del patrón</a:t>
            </a:r>
          </a:p>
        </p:txBody>
      </p:sp>
      <p:sp>
        <p:nvSpPr>
          <p:cNvPr id="17" name="Marcador de texto 2">
            <a:extLst>
              <a:ext uri="{FF2B5EF4-FFF2-40B4-BE49-F238E27FC236}">
                <a16:creationId xmlns:a16="http://schemas.microsoft.com/office/drawing/2014/main" id="{6DC785DE-4B64-4DAA-B710-37D183602B45}"/>
              </a:ext>
            </a:extLst>
          </p:cNvPr>
          <p:cNvSpPr>
            <a:spLocks noGrp="1"/>
          </p:cNvSpPr>
          <p:nvPr>
            <p:ph idx="1"/>
          </p:nvPr>
        </p:nvSpPr>
        <p:spPr>
          <a:xfrm>
            <a:off x="2086116" y="4088960"/>
            <a:ext cx="20979170" cy="8702676"/>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Tree>
    <p:extLst>
      <p:ext uri="{BB962C8B-B14F-4D97-AF65-F5344CB8AC3E}">
        <p14:creationId xmlns:p14="http://schemas.microsoft.com/office/powerpoint/2010/main" val="26448613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6_Solo el título">
    <p:spTree>
      <p:nvGrpSpPr>
        <p:cNvPr id="1" name=""/>
        <p:cNvGrpSpPr/>
        <p:nvPr/>
      </p:nvGrpSpPr>
      <p:grpSpPr>
        <a:xfrm>
          <a:off x="0" y="0"/>
          <a:ext cx="0" cy="0"/>
          <a:chOff x="0" y="0"/>
          <a:chExt cx="0" cy="0"/>
        </a:xfrm>
      </p:grpSpPr>
      <p:pic>
        <p:nvPicPr>
          <p:cNvPr id="10" name="Imagen 9" descr="Imagen que contiene reloj, dibujo&#10;&#10;Descripción generada automáticamente">
            <a:extLst>
              <a:ext uri="{FF2B5EF4-FFF2-40B4-BE49-F238E27FC236}">
                <a16:creationId xmlns:a16="http://schemas.microsoft.com/office/drawing/2014/main" id="{50770C8B-A7EE-4FA8-8D30-7447B0DF04BC}"/>
              </a:ext>
            </a:extLst>
          </p:cNvPr>
          <p:cNvPicPr>
            <a:picLocks noChangeAspect="1"/>
          </p:cNvPicPr>
          <p:nvPr userDrawn="1"/>
        </p:nvPicPr>
        <p:blipFill rotWithShape="1">
          <a:blip r:embed="rId2"/>
          <a:srcRect b="26008"/>
          <a:stretch/>
        </p:blipFill>
        <p:spPr>
          <a:xfrm rot="16200000">
            <a:off x="-829040" y="6262123"/>
            <a:ext cx="3482352" cy="581430"/>
          </a:xfrm>
          <a:prstGeom prst="rect">
            <a:avLst/>
          </a:prstGeom>
        </p:spPr>
      </p:pic>
      <p:sp>
        <p:nvSpPr>
          <p:cNvPr id="16" name="Marcador de título 1">
            <a:extLst>
              <a:ext uri="{FF2B5EF4-FFF2-40B4-BE49-F238E27FC236}">
                <a16:creationId xmlns:a16="http://schemas.microsoft.com/office/drawing/2014/main" id="{8B0F7344-D38F-4589-8A70-D98E168508A1}"/>
              </a:ext>
            </a:extLst>
          </p:cNvPr>
          <p:cNvSpPr>
            <a:spLocks noGrp="1"/>
          </p:cNvSpPr>
          <p:nvPr>
            <p:ph type="title"/>
          </p:nvPr>
        </p:nvSpPr>
        <p:spPr>
          <a:xfrm>
            <a:off x="2086118" y="672957"/>
            <a:ext cx="20979170" cy="2651126"/>
          </a:xfrm>
          <a:prstGeom prst="rect">
            <a:avLst/>
          </a:prstGeom>
        </p:spPr>
        <p:txBody>
          <a:bodyPr vert="horz" lIns="91440" tIns="45720" rIns="91440" bIns="45720" rtlCol="0" anchor="ctr">
            <a:normAutofit/>
          </a:bodyPr>
          <a:lstStyle>
            <a:lvl1pPr>
              <a:defRPr>
                <a:solidFill>
                  <a:srgbClr val="123D6F"/>
                </a:solidFill>
              </a:defRPr>
            </a:lvl1pPr>
          </a:lstStyle>
          <a:p>
            <a:r>
              <a:rPr lang="es-MX"/>
              <a:t>Haz clic para modificar el estilo de título del patrón</a:t>
            </a:r>
          </a:p>
        </p:txBody>
      </p:sp>
      <p:sp>
        <p:nvSpPr>
          <p:cNvPr id="17" name="Marcador de texto 2">
            <a:extLst>
              <a:ext uri="{FF2B5EF4-FFF2-40B4-BE49-F238E27FC236}">
                <a16:creationId xmlns:a16="http://schemas.microsoft.com/office/drawing/2014/main" id="{6DC785DE-4B64-4DAA-B710-37D183602B45}"/>
              </a:ext>
            </a:extLst>
          </p:cNvPr>
          <p:cNvSpPr>
            <a:spLocks noGrp="1"/>
          </p:cNvSpPr>
          <p:nvPr>
            <p:ph idx="1"/>
          </p:nvPr>
        </p:nvSpPr>
        <p:spPr>
          <a:xfrm>
            <a:off x="2086116" y="4088960"/>
            <a:ext cx="20979170" cy="8702676"/>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6" name="Forma en L 5">
            <a:extLst>
              <a:ext uri="{FF2B5EF4-FFF2-40B4-BE49-F238E27FC236}">
                <a16:creationId xmlns:a16="http://schemas.microsoft.com/office/drawing/2014/main" id="{CDD6871A-68BC-423F-A574-068470AAC9D2}"/>
              </a:ext>
            </a:extLst>
          </p:cNvPr>
          <p:cNvSpPr/>
          <p:nvPr userDrawn="1"/>
        </p:nvSpPr>
        <p:spPr>
          <a:xfrm rot="10800000">
            <a:off x="15231955" y="318976"/>
            <a:ext cx="8170632" cy="1089200"/>
          </a:xfrm>
          <a:prstGeom prst="corner">
            <a:avLst>
              <a:gd name="adj1" fmla="val 21456"/>
              <a:gd name="adj2" fmla="val 21457"/>
            </a:avLst>
          </a:prstGeom>
          <a:solidFill>
            <a:srgbClr val="123D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367"/>
          </a:p>
        </p:txBody>
      </p:sp>
      <p:sp>
        <p:nvSpPr>
          <p:cNvPr id="7" name="Forma en L 6">
            <a:extLst>
              <a:ext uri="{FF2B5EF4-FFF2-40B4-BE49-F238E27FC236}">
                <a16:creationId xmlns:a16="http://schemas.microsoft.com/office/drawing/2014/main" id="{99D21FD9-0BA9-4780-BFC5-99ED3DE9A1F8}"/>
              </a:ext>
            </a:extLst>
          </p:cNvPr>
          <p:cNvSpPr/>
          <p:nvPr userDrawn="1"/>
        </p:nvSpPr>
        <p:spPr>
          <a:xfrm>
            <a:off x="1814101" y="11953844"/>
            <a:ext cx="8170632" cy="1089200"/>
          </a:xfrm>
          <a:prstGeom prst="corner">
            <a:avLst>
              <a:gd name="adj1" fmla="val 21456"/>
              <a:gd name="adj2" fmla="val 21457"/>
            </a:avLst>
          </a:prstGeom>
          <a:solidFill>
            <a:srgbClr val="123D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367"/>
          </a:p>
        </p:txBody>
      </p:sp>
    </p:spTree>
    <p:extLst>
      <p:ext uri="{BB962C8B-B14F-4D97-AF65-F5344CB8AC3E}">
        <p14:creationId xmlns:p14="http://schemas.microsoft.com/office/powerpoint/2010/main" val="26067146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_Solo el título">
    <p:spTree>
      <p:nvGrpSpPr>
        <p:cNvPr id="1" name=""/>
        <p:cNvGrpSpPr/>
        <p:nvPr/>
      </p:nvGrpSpPr>
      <p:grpSpPr>
        <a:xfrm>
          <a:off x="0" y="0"/>
          <a:ext cx="0" cy="0"/>
          <a:chOff x="0" y="0"/>
          <a:chExt cx="0" cy="0"/>
        </a:xfrm>
      </p:grpSpPr>
      <p:pic>
        <p:nvPicPr>
          <p:cNvPr id="2050" name="Picture 2" descr="Santander PyME México - Financiamiento y recursos para PyMES">
            <a:extLst>
              <a:ext uri="{FF2B5EF4-FFF2-40B4-BE49-F238E27FC236}">
                <a16:creationId xmlns:a16="http://schemas.microsoft.com/office/drawing/2014/main" id="{956873CE-0F12-4EAB-8EA7-B2D3310362F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16200000">
            <a:off x="-2507288" y="5831371"/>
            <a:ext cx="6800850" cy="1786270"/>
          </a:xfrm>
          <a:prstGeom prst="rect">
            <a:avLst/>
          </a:prstGeom>
          <a:noFill/>
          <a:extLst>
            <a:ext uri="{909E8E84-426E-40DD-AFC4-6F175D3DCCD1}">
              <a14:hiddenFill xmlns:a14="http://schemas.microsoft.com/office/drawing/2010/main">
                <a:solidFill>
                  <a:srgbClr val="FFFFFF"/>
                </a:solidFill>
              </a14:hiddenFill>
            </a:ext>
          </a:extLst>
        </p:spPr>
      </p:pic>
      <p:sp>
        <p:nvSpPr>
          <p:cNvPr id="16" name="Marcador de título 1">
            <a:extLst>
              <a:ext uri="{FF2B5EF4-FFF2-40B4-BE49-F238E27FC236}">
                <a16:creationId xmlns:a16="http://schemas.microsoft.com/office/drawing/2014/main" id="{8B0F7344-D38F-4589-8A70-D98E168508A1}"/>
              </a:ext>
            </a:extLst>
          </p:cNvPr>
          <p:cNvSpPr>
            <a:spLocks noGrp="1"/>
          </p:cNvSpPr>
          <p:nvPr>
            <p:ph type="title"/>
          </p:nvPr>
        </p:nvSpPr>
        <p:spPr>
          <a:xfrm>
            <a:off x="2086118" y="672957"/>
            <a:ext cx="20979170" cy="2651126"/>
          </a:xfrm>
          <a:prstGeom prst="rect">
            <a:avLst/>
          </a:prstGeom>
        </p:spPr>
        <p:txBody>
          <a:bodyPr vert="horz" lIns="91440" tIns="45720" rIns="91440" bIns="45720" rtlCol="0" anchor="ctr">
            <a:normAutofit/>
          </a:bodyPr>
          <a:lstStyle>
            <a:lvl1pPr>
              <a:defRPr>
                <a:solidFill>
                  <a:srgbClr val="123D6F"/>
                </a:solidFill>
              </a:defRPr>
            </a:lvl1pPr>
          </a:lstStyle>
          <a:p>
            <a:r>
              <a:rPr lang="es-MX"/>
              <a:t>Haz clic para modificar el estilo de título del patrón</a:t>
            </a:r>
          </a:p>
        </p:txBody>
      </p:sp>
      <p:sp>
        <p:nvSpPr>
          <p:cNvPr id="17" name="Marcador de texto 2">
            <a:extLst>
              <a:ext uri="{FF2B5EF4-FFF2-40B4-BE49-F238E27FC236}">
                <a16:creationId xmlns:a16="http://schemas.microsoft.com/office/drawing/2014/main" id="{6DC785DE-4B64-4DAA-B710-37D183602B45}"/>
              </a:ext>
            </a:extLst>
          </p:cNvPr>
          <p:cNvSpPr>
            <a:spLocks noGrp="1"/>
          </p:cNvSpPr>
          <p:nvPr>
            <p:ph idx="1"/>
          </p:nvPr>
        </p:nvSpPr>
        <p:spPr>
          <a:xfrm>
            <a:off x="2086116" y="4088960"/>
            <a:ext cx="20979170" cy="8702676"/>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6" name="Forma en L 5">
            <a:extLst>
              <a:ext uri="{FF2B5EF4-FFF2-40B4-BE49-F238E27FC236}">
                <a16:creationId xmlns:a16="http://schemas.microsoft.com/office/drawing/2014/main" id="{357DFD8E-94CA-4D39-A941-E72F7A01ED84}"/>
              </a:ext>
            </a:extLst>
          </p:cNvPr>
          <p:cNvSpPr/>
          <p:nvPr userDrawn="1"/>
        </p:nvSpPr>
        <p:spPr>
          <a:xfrm rot="10800000">
            <a:off x="15231955" y="318976"/>
            <a:ext cx="8170632" cy="1089200"/>
          </a:xfrm>
          <a:prstGeom prst="corner">
            <a:avLst>
              <a:gd name="adj1" fmla="val 21456"/>
              <a:gd name="adj2" fmla="val 21457"/>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367"/>
          </a:p>
        </p:txBody>
      </p:sp>
      <p:sp>
        <p:nvSpPr>
          <p:cNvPr id="7" name="Forma en L 6">
            <a:extLst>
              <a:ext uri="{FF2B5EF4-FFF2-40B4-BE49-F238E27FC236}">
                <a16:creationId xmlns:a16="http://schemas.microsoft.com/office/drawing/2014/main" id="{16A88BEB-6FA3-4184-BE02-4202808B6D04}"/>
              </a:ext>
            </a:extLst>
          </p:cNvPr>
          <p:cNvSpPr/>
          <p:nvPr userDrawn="1"/>
        </p:nvSpPr>
        <p:spPr>
          <a:xfrm>
            <a:off x="1814101" y="11953844"/>
            <a:ext cx="8170632" cy="1089200"/>
          </a:xfrm>
          <a:prstGeom prst="corner">
            <a:avLst>
              <a:gd name="adj1" fmla="val 21456"/>
              <a:gd name="adj2" fmla="val 21457"/>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367"/>
          </a:p>
        </p:txBody>
      </p:sp>
    </p:spTree>
    <p:extLst>
      <p:ext uri="{BB962C8B-B14F-4D97-AF65-F5344CB8AC3E}">
        <p14:creationId xmlns:p14="http://schemas.microsoft.com/office/powerpoint/2010/main" val="18752225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_Solo el título">
    <p:spTree>
      <p:nvGrpSpPr>
        <p:cNvPr id="1" name=""/>
        <p:cNvGrpSpPr/>
        <p:nvPr/>
      </p:nvGrpSpPr>
      <p:grpSpPr>
        <a:xfrm>
          <a:off x="0" y="0"/>
          <a:ext cx="0" cy="0"/>
          <a:chOff x="0" y="0"/>
          <a:chExt cx="0" cy="0"/>
        </a:xfrm>
      </p:grpSpPr>
      <p:sp>
        <p:nvSpPr>
          <p:cNvPr id="16" name="Marcador de título 1">
            <a:extLst>
              <a:ext uri="{FF2B5EF4-FFF2-40B4-BE49-F238E27FC236}">
                <a16:creationId xmlns:a16="http://schemas.microsoft.com/office/drawing/2014/main" id="{8B0F7344-D38F-4589-8A70-D98E168508A1}"/>
              </a:ext>
            </a:extLst>
          </p:cNvPr>
          <p:cNvSpPr>
            <a:spLocks noGrp="1"/>
          </p:cNvSpPr>
          <p:nvPr>
            <p:ph type="title"/>
          </p:nvPr>
        </p:nvSpPr>
        <p:spPr>
          <a:xfrm>
            <a:off x="6137929" y="672957"/>
            <a:ext cx="17539648" cy="2651126"/>
          </a:xfrm>
          <a:prstGeom prst="rect">
            <a:avLst/>
          </a:prstGeom>
        </p:spPr>
        <p:txBody>
          <a:bodyPr vert="horz" lIns="91440" tIns="45720" rIns="91440" bIns="45720" rtlCol="0" anchor="ctr">
            <a:normAutofit/>
          </a:bodyPr>
          <a:lstStyle>
            <a:lvl1pPr>
              <a:defRPr>
                <a:solidFill>
                  <a:srgbClr val="123D6F"/>
                </a:solidFill>
              </a:defRPr>
            </a:lvl1pPr>
          </a:lstStyle>
          <a:p>
            <a:r>
              <a:rPr lang="es-MX"/>
              <a:t>Haz clic para modificar el estilo de título del patrón</a:t>
            </a:r>
          </a:p>
        </p:txBody>
      </p:sp>
      <p:sp>
        <p:nvSpPr>
          <p:cNvPr id="17" name="Marcador de texto 2">
            <a:extLst>
              <a:ext uri="{FF2B5EF4-FFF2-40B4-BE49-F238E27FC236}">
                <a16:creationId xmlns:a16="http://schemas.microsoft.com/office/drawing/2014/main" id="{6DC785DE-4B64-4DAA-B710-37D183602B45}"/>
              </a:ext>
            </a:extLst>
          </p:cNvPr>
          <p:cNvSpPr>
            <a:spLocks noGrp="1"/>
          </p:cNvSpPr>
          <p:nvPr>
            <p:ph idx="1"/>
          </p:nvPr>
        </p:nvSpPr>
        <p:spPr>
          <a:xfrm>
            <a:off x="6137927" y="4088960"/>
            <a:ext cx="17539648" cy="8702676"/>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2" name="Rectángulo 1">
            <a:extLst>
              <a:ext uri="{FF2B5EF4-FFF2-40B4-BE49-F238E27FC236}">
                <a16:creationId xmlns:a16="http://schemas.microsoft.com/office/drawing/2014/main" id="{6F1EC602-8272-4A1F-BE39-8675D90F3A55}"/>
              </a:ext>
            </a:extLst>
          </p:cNvPr>
          <p:cNvSpPr/>
          <p:nvPr userDrawn="1"/>
        </p:nvSpPr>
        <p:spPr>
          <a:xfrm>
            <a:off x="-456069" y="-285751"/>
            <a:ext cx="3525484" cy="14344650"/>
          </a:xfrm>
          <a:prstGeom prst="rect">
            <a:avLst/>
          </a:prstGeom>
          <a:solidFill>
            <a:srgbClr val="0A1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367"/>
          </a:p>
        </p:txBody>
      </p:sp>
    </p:spTree>
    <p:extLst>
      <p:ext uri="{BB962C8B-B14F-4D97-AF65-F5344CB8AC3E}">
        <p14:creationId xmlns:p14="http://schemas.microsoft.com/office/powerpoint/2010/main" val="19188574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Solo el título">
    <p:spTree>
      <p:nvGrpSpPr>
        <p:cNvPr id="1" name=""/>
        <p:cNvGrpSpPr/>
        <p:nvPr/>
      </p:nvGrpSpPr>
      <p:grpSpPr>
        <a:xfrm>
          <a:off x="0" y="0"/>
          <a:ext cx="0" cy="0"/>
          <a:chOff x="0" y="0"/>
          <a:chExt cx="0" cy="0"/>
        </a:xfrm>
      </p:grpSpPr>
      <p:sp>
        <p:nvSpPr>
          <p:cNvPr id="16" name="Marcador de título 1">
            <a:extLst>
              <a:ext uri="{FF2B5EF4-FFF2-40B4-BE49-F238E27FC236}">
                <a16:creationId xmlns:a16="http://schemas.microsoft.com/office/drawing/2014/main" id="{8B0F7344-D38F-4589-8A70-D98E168508A1}"/>
              </a:ext>
            </a:extLst>
          </p:cNvPr>
          <p:cNvSpPr>
            <a:spLocks noGrp="1"/>
          </p:cNvSpPr>
          <p:nvPr>
            <p:ph type="title"/>
          </p:nvPr>
        </p:nvSpPr>
        <p:spPr>
          <a:xfrm>
            <a:off x="3402394" y="672957"/>
            <a:ext cx="19662894" cy="2651126"/>
          </a:xfrm>
          <a:prstGeom prst="rect">
            <a:avLst/>
          </a:prstGeom>
        </p:spPr>
        <p:txBody>
          <a:bodyPr vert="horz" lIns="91440" tIns="45720" rIns="91440" bIns="45720" rtlCol="0" anchor="ctr">
            <a:normAutofit/>
          </a:bodyPr>
          <a:lstStyle>
            <a:lvl1pPr>
              <a:defRPr>
                <a:solidFill>
                  <a:srgbClr val="123D6F"/>
                </a:solidFill>
              </a:defRPr>
            </a:lvl1pPr>
          </a:lstStyle>
          <a:p>
            <a:r>
              <a:rPr lang="es-MX"/>
              <a:t>Haz clic para modificar el estilo de título del patrón</a:t>
            </a:r>
          </a:p>
        </p:txBody>
      </p:sp>
      <p:sp>
        <p:nvSpPr>
          <p:cNvPr id="17" name="Marcador de texto 2">
            <a:extLst>
              <a:ext uri="{FF2B5EF4-FFF2-40B4-BE49-F238E27FC236}">
                <a16:creationId xmlns:a16="http://schemas.microsoft.com/office/drawing/2014/main" id="{6DC785DE-4B64-4DAA-B710-37D183602B45}"/>
              </a:ext>
            </a:extLst>
          </p:cNvPr>
          <p:cNvSpPr>
            <a:spLocks noGrp="1"/>
          </p:cNvSpPr>
          <p:nvPr>
            <p:ph idx="1"/>
          </p:nvPr>
        </p:nvSpPr>
        <p:spPr>
          <a:xfrm>
            <a:off x="2086116" y="4088960"/>
            <a:ext cx="20979170" cy="8702676"/>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7" name="Rectángulo: esquinas redondeadas 6">
            <a:extLst>
              <a:ext uri="{FF2B5EF4-FFF2-40B4-BE49-F238E27FC236}">
                <a16:creationId xmlns:a16="http://schemas.microsoft.com/office/drawing/2014/main" id="{8FDF4268-EEC3-4369-AFFF-313E2E93FA9A}"/>
              </a:ext>
            </a:extLst>
          </p:cNvPr>
          <p:cNvSpPr/>
          <p:nvPr userDrawn="1"/>
        </p:nvSpPr>
        <p:spPr>
          <a:xfrm rot="3221601">
            <a:off x="-1975851" y="-777664"/>
            <a:ext cx="4459706" cy="2644567"/>
          </a:xfrm>
          <a:prstGeom prst="roundRect">
            <a:avLst>
              <a:gd name="adj" fmla="val 28769"/>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367"/>
          </a:p>
        </p:txBody>
      </p:sp>
      <p:sp>
        <p:nvSpPr>
          <p:cNvPr id="2" name="Rectángulo: esquinas redondeadas 1">
            <a:extLst>
              <a:ext uri="{FF2B5EF4-FFF2-40B4-BE49-F238E27FC236}">
                <a16:creationId xmlns:a16="http://schemas.microsoft.com/office/drawing/2014/main" id="{CEBE9239-F8F5-4AA0-A761-92B397A60E96}"/>
              </a:ext>
            </a:extLst>
          </p:cNvPr>
          <p:cNvSpPr/>
          <p:nvPr userDrawn="1"/>
        </p:nvSpPr>
        <p:spPr>
          <a:xfrm rot="897455">
            <a:off x="-1224803" y="-1320000"/>
            <a:ext cx="4448673" cy="3330020"/>
          </a:xfrm>
          <a:prstGeom prst="roundRect">
            <a:avLst>
              <a:gd name="adj" fmla="val 28769"/>
            </a:avLst>
          </a:prstGeom>
          <a:solidFill>
            <a:srgbClr val="123D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367"/>
          </a:p>
        </p:txBody>
      </p:sp>
    </p:spTree>
    <p:extLst>
      <p:ext uri="{BB962C8B-B14F-4D97-AF65-F5344CB8AC3E}">
        <p14:creationId xmlns:p14="http://schemas.microsoft.com/office/powerpoint/2010/main" val="278089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Solo el título">
    <p:bg>
      <p:bgPr>
        <a:solidFill>
          <a:srgbClr val="0A1F32"/>
        </a:solidFill>
        <a:effectLst/>
      </p:bgPr>
    </p:bg>
    <p:spTree>
      <p:nvGrpSpPr>
        <p:cNvPr id="1" name=""/>
        <p:cNvGrpSpPr/>
        <p:nvPr/>
      </p:nvGrpSpPr>
      <p:grpSpPr>
        <a:xfrm>
          <a:off x="0" y="0"/>
          <a:ext cx="0" cy="0"/>
          <a:chOff x="0" y="0"/>
          <a:chExt cx="0" cy="0"/>
        </a:xfrm>
      </p:grpSpPr>
      <p:sp>
        <p:nvSpPr>
          <p:cNvPr id="16" name="Marcador de título 1">
            <a:extLst>
              <a:ext uri="{FF2B5EF4-FFF2-40B4-BE49-F238E27FC236}">
                <a16:creationId xmlns:a16="http://schemas.microsoft.com/office/drawing/2014/main" id="{8B0F7344-D38F-4589-8A70-D98E168508A1}"/>
              </a:ext>
            </a:extLst>
          </p:cNvPr>
          <p:cNvSpPr>
            <a:spLocks noGrp="1"/>
          </p:cNvSpPr>
          <p:nvPr>
            <p:ph type="title"/>
          </p:nvPr>
        </p:nvSpPr>
        <p:spPr>
          <a:xfrm>
            <a:off x="2086117" y="672957"/>
            <a:ext cx="20979172" cy="2651126"/>
          </a:xfrm>
          <a:prstGeom prst="rect">
            <a:avLst/>
          </a:prstGeom>
        </p:spPr>
        <p:txBody>
          <a:bodyPr vert="horz" lIns="91440" tIns="45720" rIns="91440" bIns="45720" rtlCol="0" anchor="ctr">
            <a:normAutofit/>
          </a:bodyPr>
          <a:lstStyle>
            <a:lvl1pPr>
              <a:defRPr>
                <a:solidFill>
                  <a:schemeClr val="bg1">
                    <a:lumMod val="75000"/>
                  </a:schemeClr>
                </a:solidFill>
              </a:defRPr>
            </a:lvl1pPr>
          </a:lstStyle>
          <a:p>
            <a:r>
              <a:rPr lang="es-MX"/>
              <a:t>Haz clic para modificar el estilo de título del patrón</a:t>
            </a:r>
          </a:p>
        </p:txBody>
      </p:sp>
      <p:sp>
        <p:nvSpPr>
          <p:cNvPr id="17" name="Marcador de texto 2">
            <a:extLst>
              <a:ext uri="{FF2B5EF4-FFF2-40B4-BE49-F238E27FC236}">
                <a16:creationId xmlns:a16="http://schemas.microsoft.com/office/drawing/2014/main" id="{6DC785DE-4B64-4DAA-B710-37D183602B45}"/>
              </a:ext>
            </a:extLst>
          </p:cNvPr>
          <p:cNvSpPr>
            <a:spLocks noGrp="1"/>
          </p:cNvSpPr>
          <p:nvPr>
            <p:ph idx="1"/>
          </p:nvPr>
        </p:nvSpPr>
        <p:spPr>
          <a:xfrm>
            <a:off x="2086116" y="4088960"/>
            <a:ext cx="20979170" cy="8702676"/>
          </a:xfrm>
          <a:prstGeom prst="rect">
            <a:avLst/>
          </a:prstGeom>
        </p:spPr>
        <p:txBody>
          <a:bodyPr vert="horz" lIns="91440" tIns="45720" rIns="91440" bIns="45720" rtlCol="0">
            <a:normAutofit/>
          </a:bodyPr>
          <a:lstStyle>
            <a:lvl1pPr>
              <a:defRPr>
                <a:solidFill>
                  <a:schemeClr val="tx2">
                    <a:lumMod val="20000"/>
                    <a:lumOff val="80000"/>
                  </a:schemeClr>
                </a:solidFill>
              </a:defRPr>
            </a:lvl1pPr>
            <a:lvl2pPr>
              <a:defRPr>
                <a:solidFill>
                  <a:schemeClr val="tx2">
                    <a:lumMod val="20000"/>
                    <a:lumOff val="80000"/>
                  </a:schemeClr>
                </a:solidFill>
              </a:defRPr>
            </a:lvl2pPr>
            <a:lvl3pPr>
              <a:defRPr>
                <a:solidFill>
                  <a:schemeClr val="tx2">
                    <a:lumMod val="20000"/>
                    <a:lumOff val="80000"/>
                  </a:schemeClr>
                </a:solidFill>
              </a:defRPr>
            </a:lvl3pPr>
            <a:lvl4pPr>
              <a:defRPr>
                <a:solidFill>
                  <a:schemeClr val="tx2">
                    <a:lumMod val="20000"/>
                    <a:lumOff val="80000"/>
                  </a:schemeClr>
                </a:solidFill>
              </a:defRPr>
            </a:lvl4pPr>
            <a:lvl5pPr>
              <a:defRPr>
                <a:solidFill>
                  <a:schemeClr val="tx2">
                    <a:lumMod val="20000"/>
                    <a:lumOff val="80000"/>
                  </a:schemeClr>
                </a:solidFill>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Tree>
    <p:extLst>
      <p:ext uri="{BB962C8B-B14F-4D97-AF65-F5344CB8AC3E}">
        <p14:creationId xmlns:p14="http://schemas.microsoft.com/office/powerpoint/2010/main" val="33805409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Solo el título">
    <p:spTree>
      <p:nvGrpSpPr>
        <p:cNvPr id="1" name=""/>
        <p:cNvGrpSpPr/>
        <p:nvPr/>
      </p:nvGrpSpPr>
      <p:grpSpPr>
        <a:xfrm>
          <a:off x="0" y="0"/>
          <a:ext cx="0" cy="0"/>
          <a:chOff x="0" y="0"/>
          <a:chExt cx="0" cy="0"/>
        </a:xfrm>
      </p:grpSpPr>
      <p:sp>
        <p:nvSpPr>
          <p:cNvPr id="16" name="Marcador de título 1">
            <a:extLst>
              <a:ext uri="{FF2B5EF4-FFF2-40B4-BE49-F238E27FC236}">
                <a16:creationId xmlns:a16="http://schemas.microsoft.com/office/drawing/2014/main" id="{8B0F7344-D38F-4589-8A70-D98E168508A1}"/>
              </a:ext>
            </a:extLst>
          </p:cNvPr>
          <p:cNvSpPr>
            <a:spLocks noGrp="1"/>
          </p:cNvSpPr>
          <p:nvPr>
            <p:ph type="title"/>
          </p:nvPr>
        </p:nvSpPr>
        <p:spPr>
          <a:xfrm>
            <a:off x="1330203" y="471621"/>
            <a:ext cx="21735087" cy="2651126"/>
          </a:xfrm>
          <a:prstGeom prst="rect">
            <a:avLst/>
          </a:prstGeom>
        </p:spPr>
        <p:txBody>
          <a:bodyPr vert="horz" lIns="91440" tIns="45720" rIns="91440" bIns="45720" rtlCol="0" anchor="ctr">
            <a:normAutofit/>
          </a:bodyPr>
          <a:lstStyle>
            <a:lvl1pPr>
              <a:defRPr>
                <a:solidFill>
                  <a:srgbClr val="123D6F"/>
                </a:solidFill>
              </a:defRPr>
            </a:lvl1pPr>
          </a:lstStyle>
          <a:p>
            <a:r>
              <a:rPr lang="es-MX"/>
              <a:t>Haz clic para modificar el estilo de título del patrón</a:t>
            </a:r>
          </a:p>
        </p:txBody>
      </p:sp>
      <p:sp>
        <p:nvSpPr>
          <p:cNvPr id="17" name="Marcador de texto 2">
            <a:extLst>
              <a:ext uri="{FF2B5EF4-FFF2-40B4-BE49-F238E27FC236}">
                <a16:creationId xmlns:a16="http://schemas.microsoft.com/office/drawing/2014/main" id="{6DC785DE-4B64-4DAA-B710-37D183602B45}"/>
              </a:ext>
            </a:extLst>
          </p:cNvPr>
          <p:cNvSpPr>
            <a:spLocks noGrp="1"/>
          </p:cNvSpPr>
          <p:nvPr>
            <p:ph idx="1"/>
          </p:nvPr>
        </p:nvSpPr>
        <p:spPr>
          <a:xfrm>
            <a:off x="1330203" y="4088960"/>
            <a:ext cx="21735083" cy="8702676"/>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3" name="Rectángulo 2">
            <a:extLst>
              <a:ext uri="{FF2B5EF4-FFF2-40B4-BE49-F238E27FC236}">
                <a16:creationId xmlns:a16="http://schemas.microsoft.com/office/drawing/2014/main" id="{20517FC6-1CED-4703-A7CD-5A1BD9B660B1}"/>
              </a:ext>
            </a:extLst>
          </p:cNvPr>
          <p:cNvSpPr/>
          <p:nvPr userDrawn="1"/>
        </p:nvSpPr>
        <p:spPr>
          <a:xfrm>
            <a:off x="608093" y="256180"/>
            <a:ext cx="23164500" cy="121684"/>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367"/>
          </a:p>
        </p:txBody>
      </p:sp>
      <p:cxnSp>
        <p:nvCxnSpPr>
          <p:cNvPr id="10" name="Conector recto 9">
            <a:extLst>
              <a:ext uri="{FF2B5EF4-FFF2-40B4-BE49-F238E27FC236}">
                <a16:creationId xmlns:a16="http://schemas.microsoft.com/office/drawing/2014/main" id="{3B7DA47F-1101-45B7-A2CF-1DDB8BFFE1D2}"/>
              </a:ext>
            </a:extLst>
          </p:cNvPr>
          <p:cNvCxnSpPr>
            <a:cxnSpLocks/>
          </p:cNvCxnSpPr>
          <p:nvPr userDrawn="1"/>
        </p:nvCxnSpPr>
        <p:spPr>
          <a:xfrm>
            <a:off x="608093" y="183132"/>
            <a:ext cx="23164500" cy="0"/>
          </a:xfrm>
          <a:prstGeom prst="line">
            <a:avLst/>
          </a:prstGeom>
          <a:ln w="28575">
            <a:solidFill>
              <a:srgbClr val="123D6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9361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En blanco">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F668CDF0-2829-42A8-9696-2BAEEF49C5EA}"/>
              </a:ext>
            </a:extLst>
          </p:cNvPr>
          <p:cNvSpPr/>
          <p:nvPr userDrawn="1"/>
        </p:nvSpPr>
        <p:spPr>
          <a:xfrm>
            <a:off x="-21214" y="-83124"/>
            <a:ext cx="978475" cy="13898880"/>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367"/>
          </a:p>
        </p:txBody>
      </p:sp>
      <p:sp>
        <p:nvSpPr>
          <p:cNvPr id="10" name="Rectángulo 9">
            <a:extLst>
              <a:ext uri="{FF2B5EF4-FFF2-40B4-BE49-F238E27FC236}">
                <a16:creationId xmlns:a16="http://schemas.microsoft.com/office/drawing/2014/main" id="{ED5392F7-F9D4-47B8-9748-0A677C1662D9}"/>
              </a:ext>
            </a:extLst>
          </p:cNvPr>
          <p:cNvSpPr/>
          <p:nvPr userDrawn="1"/>
        </p:nvSpPr>
        <p:spPr>
          <a:xfrm>
            <a:off x="957261" y="-91440"/>
            <a:ext cx="978475" cy="13898880"/>
          </a:xfrm>
          <a:prstGeom prst="rect">
            <a:avLst/>
          </a:prstGeom>
          <a:solidFill>
            <a:srgbClr val="123D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367"/>
          </a:p>
        </p:txBody>
      </p:sp>
      <p:sp>
        <p:nvSpPr>
          <p:cNvPr id="11" name="Marcador de título 1">
            <a:extLst>
              <a:ext uri="{FF2B5EF4-FFF2-40B4-BE49-F238E27FC236}">
                <a16:creationId xmlns:a16="http://schemas.microsoft.com/office/drawing/2014/main" id="{A0B091BF-FD36-42DC-B23B-5D1793FC00F4}"/>
              </a:ext>
            </a:extLst>
          </p:cNvPr>
          <p:cNvSpPr>
            <a:spLocks noGrp="1"/>
          </p:cNvSpPr>
          <p:nvPr>
            <p:ph type="title"/>
          </p:nvPr>
        </p:nvSpPr>
        <p:spPr>
          <a:xfrm>
            <a:off x="2600231" y="672957"/>
            <a:ext cx="20465057" cy="2651126"/>
          </a:xfrm>
          <a:prstGeom prst="rect">
            <a:avLst/>
          </a:prstGeom>
        </p:spPr>
        <p:txBody>
          <a:bodyPr vert="horz" lIns="91440" tIns="45720" rIns="91440" bIns="45720" rtlCol="0" anchor="ctr">
            <a:normAutofit/>
          </a:bodyPr>
          <a:lstStyle>
            <a:lvl1pPr>
              <a:defRPr>
                <a:solidFill>
                  <a:srgbClr val="123D6F"/>
                </a:solidFill>
              </a:defRPr>
            </a:lvl1pPr>
          </a:lstStyle>
          <a:p>
            <a:r>
              <a:rPr lang="es-MX"/>
              <a:t>Haz clic para modificar el estilo de título del patrón</a:t>
            </a:r>
          </a:p>
        </p:txBody>
      </p:sp>
      <p:sp>
        <p:nvSpPr>
          <p:cNvPr id="12" name="Marcador de texto 2">
            <a:extLst>
              <a:ext uri="{FF2B5EF4-FFF2-40B4-BE49-F238E27FC236}">
                <a16:creationId xmlns:a16="http://schemas.microsoft.com/office/drawing/2014/main" id="{444D1C9A-9EAD-4B32-BEB5-61C2EB8EECAF}"/>
              </a:ext>
            </a:extLst>
          </p:cNvPr>
          <p:cNvSpPr>
            <a:spLocks noGrp="1"/>
          </p:cNvSpPr>
          <p:nvPr>
            <p:ph idx="1"/>
          </p:nvPr>
        </p:nvSpPr>
        <p:spPr>
          <a:xfrm>
            <a:off x="2600229" y="4088960"/>
            <a:ext cx="20979170" cy="8702676"/>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14" name="Flecha: a la derecha 13">
            <a:extLst>
              <a:ext uri="{FF2B5EF4-FFF2-40B4-BE49-F238E27FC236}">
                <a16:creationId xmlns:a16="http://schemas.microsoft.com/office/drawing/2014/main" id="{7A7A1266-7CC2-4600-9054-882C3CB9BCD7}"/>
              </a:ext>
            </a:extLst>
          </p:cNvPr>
          <p:cNvSpPr/>
          <p:nvPr userDrawn="1"/>
        </p:nvSpPr>
        <p:spPr>
          <a:xfrm rot="16200000">
            <a:off x="-5992180" y="6484063"/>
            <a:ext cx="13898880" cy="764506"/>
          </a:xfrm>
          <a:prstGeom prst="rightArrow">
            <a:avLst>
              <a:gd name="adj1" fmla="val 50000"/>
              <a:gd name="adj2" fmla="val 102719"/>
            </a:avLst>
          </a:prstGeom>
          <a:solidFill>
            <a:srgbClr val="123D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367"/>
          </a:p>
        </p:txBody>
      </p:sp>
      <p:sp>
        <p:nvSpPr>
          <p:cNvPr id="15" name="Rectángulo 14">
            <a:extLst>
              <a:ext uri="{FF2B5EF4-FFF2-40B4-BE49-F238E27FC236}">
                <a16:creationId xmlns:a16="http://schemas.microsoft.com/office/drawing/2014/main" id="{B5B65798-A1EF-460F-97E1-381B96C0986D}"/>
              </a:ext>
            </a:extLst>
          </p:cNvPr>
          <p:cNvSpPr/>
          <p:nvPr userDrawn="1"/>
        </p:nvSpPr>
        <p:spPr>
          <a:xfrm>
            <a:off x="962011" y="598514"/>
            <a:ext cx="187058" cy="13225556"/>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367"/>
          </a:p>
        </p:txBody>
      </p:sp>
      <p:sp>
        <p:nvSpPr>
          <p:cNvPr id="16" name="Triángulo isósceles 15">
            <a:extLst>
              <a:ext uri="{FF2B5EF4-FFF2-40B4-BE49-F238E27FC236}">
                <a16:creationId xmlns:a16="http://schemas.microsoft.com/office/drawing/2014/main" id="{AACBA0B6-054D-45EB-B6E1-38E619082C5B}"/>
              </a:ext>
            </a:extLst>
          </p:cNvPr>
          <p:cNvSpPr/>
          <p:nvPr userDrawn="1"/>
        </p:nvSpPr>
        <p:spPr>
          <a:xfrm>
            <a:off x="962010" y="-83128"/>
            <a:ext cx="415697" cy="792740"/>
          </a:xfrm>
          <a:prstGeom prst="triangle">
            <a:avLst>
              <a:gd name="adj" fmla="val 0"/>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367"/>
          </a:p>
        </p:txBody>
      </p:sp>
    </p:spTree>
    <p:extLst>
      <p:ext uri="{BB962C8B-B14F-4D97-AF65-F5344CB8AC3E}">
        <p14:creationId xmlns:p14="http://schemas.microsoft.com/office/powerpoint/2010/main" val="220916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right)">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4" grpId="0" animBg="1"/>
      <p:bldP spid="15" grpId="0" animBg="1"/>
      <p:bldP spid="16"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5_ส่วนหัวของส่วน">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1018837" y="2743200"/>
            <a:ext cx="12039600" cy="6781800"/>
          </a:xfrm>
          <a:prstGeom prst="rect">
            <a:avLst/>
          </a:prstGeom>
        </p:spPr>
        <p:txBody>
          <a:bodyPr/>
          <a:lstStyle/>
          <a:p>
            <a:endParaRPr lang="en-US"/>
          </a:p>
        </p:txBody>
      </p:sp>
    </p:spTree>
    <p:extLst>
      <p:ext uri="{BB962C8B-B14F-4D97-AF65-F5344CB8AC3E}">
        <p14:creationId xmlns:p14="http://schemas.microsoft.com/office/powerpoint/2010/main" val="20462834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En blanco">
    <p:spTree>
      <p:nvGrpSpPr>
        <p:cNvPr id="1" name=""/>
        <p:cNvGrpSpPr/>
        <p:nvPr/>
      </p:nvGrpSpPr>
      <p:grpSpPr>
        <a:xfrm>
          <a:off x="0" y="0"/>
          <a:ext cx="0" cy="0"/>
          <a:chOff x="0" y="0"/>
          <a:chExt cx="0" cy="0"/>
        </a:xfrm>
      </p:grpSpPr>
      <p:sp>
        <p:nvSpPr>
          <p:cNvPr id="11" name="Marcador de título 1">
            <a:extLst>
              <a:ext uri="{FF2B5EF4-FFF2-40B4-BE49-F238E27FC236}">
                <a16:creationId xmlns:a16="http://schemas.microsoft.com/office/drawing/2014/main" id="{A0B091BF-FD36-42DC-B23B-5D1793FC00F4}"/>
              </a:ext>
            </a:extLst>
          </p:cNvPr>
          <p:cNvSpPr>
            <a:spLocks noGrp="1"/>
          </p:cNvSpPr>
          <p:nvPr>
            <p:ph type="title"/>
          </p:nvPr>
        </p:nvSpPr>
        <p:spPr>
          <a:xfrm>
            <a:off x="626695" y="672957"/>
            <a:ext cx="20979168" cy="2651126"/>
          </a:xfrm>
          <a:prstGeom prst="rect">
            <a:avLst/>
          </a:prstGeom>
        </p:spPr>
        <p:txBody>
          <a:bodyPr vert="horz" lIns="91440" tIns="45720" rIns="91440" bIns="45720" rtlCol="0" anchor="ctr">
            <a:normAutofit/>
          </a:bodyPr>
          <a:lstStyle>
            <a:lvl1pPr>
              <a:defRPr>
                <a:solidFill>
                  <a:srgbClr val="123D6F"/>
                </a:solidFill>
              </a:defRPr>
            </a:lvl1pPr>
          </a:lstStyle>
          <a:p>
            <a:r>
              <a:rPr lang="es-MX"/>
              <a:t>Haz clic para modificar el estilo de título del patrón</a:t>
            </a:r>
          </a:p>
        </p:txBody>
      </p:sp>
      <p:sp>
        <p:nvSpPr>
          <p:cNvPr id="12" name="Marcador de texto 2">
            <a:extLst>
              <a:ext uri="{FF2B5EF4-FFF2-40B4-BE49-F238E27FC236}">
                <a16:creationId xmlns:a16="http://schemas.microsoft.com/office/drawing/2014/main" id="{444D1C9A-9EAD-4B32-BEB5-61C2EB8EECAF}"/>
              </a:ext>
            </a:extLst>
          </p:cNvPr>
          <p:cNvSpPr>
            <a:spLocks noGrp="1"/>
          </p:cNvSpPr>
          <p:nvPr>
            <p:ph idx="1"/>
          </p:nvPr>
        </p:nvSpPr>
        <p:spPr>
          <a:xfrm>
            <a:off x="626694" y="4088960"/>
            <a:ext cx="20979170" cy="8702676"/>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13" name="Rectángulo 12">
            <a:extLst>
              <a:ext uri="{FF2B5EF4-FFF2-40B4-BE49-F238E27FC236}">
                <a16:creationId xmlns:a16="http://schemas.microsoft.com/office/drawing/2014/main" id="{B34B3BD1-18C4-4609-BBEA-6A1A78A2EF20}"/>
              </a:ext>
            </a:extLst>
          </p:cNvPr>
          <p:cNvSpPr/>
          <p:nvPr userDrawn="1"/>
        </p:nvSpPr>
        <p:spPr>
          <a:xfrm>
            <a:off x="22385728" y="-66494"/>
            <a:ext cx="978475" cy="13898880"/>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367"/>
          </a:p>
        </p:txBody>
      </p:sp>
      <p:sp>
        <p:nvSpPr>
          <p:cNvPr id="14" name="Rectángulo 13">
            <a:extLst>
              <a:ext uri="{FF2B5EF4-FFF2-40B4-BE49-F238E27FC236}">
                <a16:creationId xmlns:a16="http://schemas.microsoft.com/office/drawing/2014/main" id="{FF28C4CF-1D2E-46A8-AF65-A1AC444A2FEF}"/>
              </a:ext>
            </a:extLst>
          </p:cNvPr>
          <p:cNvSpPr/>
          <p:nvPr userDrawn="1"/>
        </p:nvSpPr>
        <p:spPr>
          <a:xfrm>
            <a:off x="23364204" y="-74810"/>
            <a:ext cx="978475" cy="13898880"/>
          </a:xfrm>
          <a:prstGeom prst="rect">
            <a:avLst/>
          </a:prstGeom>
          <a:solidFill>
            <a:srgbClr val="123D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367"/>
          </a:p>
        </p:txBody>
      </p:sp>
      <p:sp>
        <p:nvSpPr>
          <p:cNvPr id="15" name="Flecha: a la derecha 14">
            <a:extLst>
              <a:ext uri="{FF2B5EF4-FFF2-40B4-BE49-F238E27FC236}">
                <a16:creationId xmlns:a16="http://schemas.microsoft.com/office/drawing/2014/main" id="{3673F416-915F-4CA7-9C20-23940C84D1F9}"/>
              </a:ext>
            </a:extLst>
          </p:cNvPr>
          <p:cNvSpPr/>
          <p:nvPr userDrawn="1"/>
        </p:nvSpPr>
        <p:spPr>
          <a:xfrm rot="16200000">
            <a:off x="16414763" y="6500693"/>
            <a:ext cx="13898880" cy="764506"/>
          </a:xfrm>
          <a:prstGeom prst="rightArrow">
            <a:avLst>
              <a:gd name="adj1" fmla="val 50000"/>
              <a:gd name="adj2" fmla="val 102719"/>
            </a:avLst>
          </a:prstGeom>
          <a:solidFill>
            <a:srgbClr val="123D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367"/>
          </a:p>
        </p:txBody>
      </p:sp>
      <p:sp>
        <p:nvSpPr>
          <p:cNvPr id="16" name="Rectángulo 15">
            <a:extLst>
              <a:ext uri="{FF2B5EF4-FFF2-40B4-BE49-F238E27FC236}">
                <a16:creationId xmlns:a16="http://schemas.microsoft.com/office/drawing/2014/main" id="{60AAA213-7498-4460-946F-013126BB923E}"/>
              </a:ext>
            </a:extLst>
          </p:cNvPr>
          <p:cNvSpPr/>
          <p:nvPr userDrawn="1"/>
        </p:nvSpPr>
        <p:spPr>
          <a:xfrm>
            <a:off x="23368954" y="615144"/>
            <a:ext cx="187058" cy="13225556"/>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367"/>
          </a:p>
        </p:txBody>
      </p:sp>
      <p:sp>
        <p:nvSpPr>
          <p:cNvPr id="17" name="Triángulo isósceles 16">
            <a:extLst>
              <a:ext uri="{FF2B5EF4-FFF2-40B4-BE49-F238E27FC236}">
                <a16:creationId xmlns:a16="http://schemas.microsoft.com/office/drawing/2014/main" id="{717B76BD-D802-497A-9FA5-9147BA53848B}"/>
              </a:ext>
            </a:extLst>
          </p:cNvPr>
          <p:cNvSpPr/>
          <p:nvPr userDrawn="1"/>
        </p:nvSpPr>
        <p:spPr>
          <a:xfrm>
            <a:off x="23368953" y="-66498"/>
            <a:ext cx="415697" cy="792740"/>
          </a:xfrm>
          <a:prstGeom prst="triangle">
            <a:avLst>
              <a:gd name="adj" fmla="val 0"/>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367"/>
          </a:p>
        </p:txBody>
      </p:sp>
    </p:spTree>
    <p:extLst>
      <p:ext uri="{BB962C8B-B14F-4D97-AF65-F5344CB8AC3E}">
        <p14:creationId xmlns:p14="http://schemas.microsoft.com/office/powerpoint/2010/main" val="4043747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right)">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11" name="Marcador de título 1">
            <a:extLst>
              <a:ext uri="{FF2B5EF4-FFF2-40B4-BE49-F238E27FC236}">
                <a16:creationId xmlns:a16="http://schemas.microsoft.com/office/drawing/2014/main" id="{A0B091BF-FD36-42DC-B23B-5D1793FC00F4}"/>
              </a:ext>
            </a:extLst>
          </p:cNvPr>
          <p:cNvSpPr>
            <a:spLocks noGrp="1"/>
          </p:cNvSpPr>
          <p:nvPr>
            <p:ph type="title"/>
          </p:nvPr>
        </p:nvSpPr>
        <p:spPr>
          <a:xfrm>
            <a:off x="2557033" y="1007025"/>
            <a:ext cx="20979168" cy="2651126"/>
          </a:xfrm>
          <a:prstGeom prst="rect">
            <a:avLst/>
          </a:prstGeom>
        </p:spPr>
        <p:txBody>
          <a:bodyPr vert="horz" lIns="91440" tIns="45720" rIns="91440" bIns="45720" rtlCol="0" anchor="ctr">
            <a:normAutofit/>
          </a:bodyPr>
          <a:lstStyle>
            <a:lvl1pPr>
              <a:defRPr>
                <a:solidFill>
                  <a:srgbClr val="123D6F"/>
                </a:solidFill>
              </a:defRPr>
            </a:lvl1pPr>
          </a:lstStyle>
          <a:p>
            <a:r>
              <a:rPr lang="es-MX"/>
              <a:t>Haz clic para modificar el estilo de título del patrón</a:t>
            </a:r>
          </a:p>
        </p:txBody>
      </p:sp>
      <p:sp>
        <p:nvSpPr>
          <p:cNvPr id="12" name="Marcador de texto 2">
            <a:extLst>
              <a:ext uri="{FF2B5EF4-FFF2-40B4-BE49-F238E27FC236}">
                <a16:creationId xmlns:a16="http://schemas.microsoft.com/office/drawing/2014/main" id="{444D1C9A-9EAD-4B32-BEB5-61C2EB8EECAF}"/>
              </a:ext>
            </a:extLst>
          </p:cNvPr>
          <p:cNvSpPr>
            <a:spLocks noGrp="1"/>
          </p:cNvSpPr>
          <p:nvPr>
            <p:ph idx="1"/>
          </p:nvPr>
        </p:nvSpPr>
        <p:spPr>
          <a:xfrm>
            <a:off x="2557032" y="4088960"/>
            <a:ext cx="20979170" cy="8702676"/>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Tree>
    <p:extLst>
      <p:ext uri="{BB962C8B-B14F-4D97-AF65-F5344CB8AC3E}">
        <p14:creationId xmlns:p14="http://schemas.microsoft.com/office/powerpoint/2010/main" val="23067189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3FA86A-495A-FA4D-827A-CEF83CA27FCF}"/>
              </a:ext>
            </a:extLst>
          </p:cNvPr>
          <p:cNvSpPr>
            <a:spLocks noGrp="1"/>
          </p:cNvSpPr>
          <p:nvPr>
            <p:ph type="title"/>
          </p:nvPr>
        </p:nvSpPr>
        <p:spPr>
          <a:xfrm>
            <a:off x="1675422" y="914400"/>
            <a:ext cx="7845018" cy="3200400"/>
          </a:xfrm>
        </p:spPr>
        <p:txBody>
          <a:bodyPr anchor="b"/>
          <a:lstStyle>
            <a:lvl1pPr>
              <a:defRPr sz="6384"/>
            </a:lvl1p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A1FBD1B5-6F1D-CA4F-9236-0CBB8E60B0B6}"/>
              </a:ext>
            </a:extLst>
          </p:cNvPr>
          <p:cNvSpPr>
            <a:spLocks noGrp="1"/>
          </p:cNvSpPr>
          <p:nvPr>
            <p:ph idx="1"/>
          </p:nvPr>
        </p:nvSpPr>
        <p:spPr>
          <a:xfrm>
            <a:off x="10340730" y="1974851"/>
            <a:ext cx="12313860" cy="9747250"/>
          </a:xfrm>
        </p:spPr>
        <p:txBody>
          <a:bodyPr/>
          <a:lstStyle>
            <a:lvl1pPr>
              <a:defRPr sz="6384"/>
            </a:lvl1pPr>
            <a:lvl2pPr>
              <a:defRPr sz="5586"/>
            </a:lvl2pPr>
            <a:lvl3pPr>
              <a:defRPr sz="4788"/>
            </a:lvl3pPr>
            <a:lvl4pPr>
              <a:defRPr sz="3990"/>
            </a:lvl4pPr>
            <a:lvl5pPr>
              <a:defRPr sz="3990"/>
            </a:lvl5pPr>
            <a:lvl6pPr>
              <a:defRPr sz="3990"/>
            </a:lvl6pPr>
            <a:lvl7pPr>
              <a:defRPr sz="3990"/>
            </a:lvl7pPr>
            <a:lvl8pPr>
              <a:defRPr sz="3990"/>
            </a:lvl8pPr>
            <a:lvl9pPr>
              <a:defRPr sz="399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texto 3">
            <a:extLst>
              <a:ext uri="{FF2B5EF4-FFF2-40B4-BE49-F238E27FC236}">
                <a16:creationId xmlns:a16="http://schemas.microsoft.com/office/drawing/2014/main" id="{9954191D-E595-8948-848C-90EF113B268D}"/>
              </a:ext>
            </a:extLst>
          </p:cNvPr>
          <p:cNvSpPr>
            <a:spLocks noGrp="1"/>
          </p:cNvSpPr>
          <p:nvPr>
            <p:ph type="body" sz="half" idx="2"/>
          </p:nvPr>
        </p:nvSpPr>
        <p:spPr>
          <a:xfrm>
            <a:off x="1675422" y="4114800"/>
            <a:ext cx="7845018" cy="7623176"/>
          </a:xfrm>
        </p:spPr>
        <p:txBody>
          <a:bodyPr/>
          <a:lstStyle>
            <a:lvl1pPr marL="0" indent="0">
              <a:buNone/>
              <a:defRPr sz="3192"/>
            </a:lvl1pPr>
            <a:lvl2pPr marL="912160" indent="0">
              <a:buNone/>
              <a:defRPr sz="2793"/>
            </a:lvl2pPr>
            <a:lvl3pPr marL="1824319" indent="0">
              <a:buNone/>
              <a:defRPr sz="2394"/>
            </a:lvl3pPr>
            <a:lvl4pPr marL="2736479" indent="0">
              <a:buNone/>
              <a:defRPr sz="1995"/>
            </a:lvl4pPr>
            <a:lvl5pPr marL="3648639" indent="0">
              <a:buNone/>
              <a:defRPr sz="1995"/>
            </a:lvl5pPr>
            <a:lvl6pPr marL="4560799" indent="0">
              <a:buNone/>
              <a:defRPr sz="1995"/>
            </a:lvl6pPr>
            <a:lvl7pPr marL="5472958" indent="0">
              <a:buNone/>
              <a:defRPr sz="1995"/>
            </a:lvl7pPr>
            <a:lvl8pPr marL="6385118" indent="0">
              <a:buNone/>
              <a:defRPr sz="1995"/>
            </a:lvl8pPr>
            <a:lvl9pPr marL="7297278" indent="0">
              <a:buNone/>
              <a:defRPr sz="1995"/>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235E5ED1-76E7-214A-B96F-D252D53EC34D}"/>
              </a:ext>
            </a:extLst>
          </p:cNvPr>
          <p:cNvSpPr>
            <a:spLocks noGrp="1"/>
          </p:cNvSpPr>
          <p:nvPr>
            <p:ph type="dt" sz="half" idx="10"/>
          </p:nvPr>
        </p:nvSpPr>
        <p:spPr/>
        <p:txBody>
          <a:bodyPr/>
          <a:lstStyle/>
          <a:p>
            <a:fld id="{DD29D9C2-AE5B-6E48-AE1A-C265F987B51E}" type="datetimeFigureOut">
              <a:rPr lang="es-MX" smtClean="0"/>
              <a:t>02/12/2020</a:t>
            </a:fld>
            <a:endParaRPr lang="es-MX"/>
          </a:p>
        </p:txBody>
      </p:sp>
      <p:sp>
        <p:nvSpPr>
          <p:cNvPr id="6" name="Marcador de pie de página 5">
            <a:extLst>
              <a:ext uri="{FF2B5EF4-FFF2-40B4-BE49-F238E27FC236}">
                <a16:creationId xmlns:a16="http://schemas.microsoft.com/office/drawing/2014/main" id="{65016078-34B8-E84D-9095-A4B31D8F5262}"/>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B0850434-CE31-8040-AF40-ADE0E3DB6A52}"/>
              </a:ext>
            </a:extLst>
          </p:cNvPr>
          <p:cNvSpPr>
            <a:spLocks noGrp="1"/>
          </p:cNvSpPr>
          <p:nvPr>
            <p:ph type="sldNum" sz="quarter" idx="12"/>
          </p:nvPr>
        </p:nvSpPr>
        <p:spPr/>
        <p:txBody>
          <a:bodyPr/>
          <a:lstStyle/>
          <a:p>
            <a:fld id="{56F74159-EFB8-E74B-B800-20D0EC73DBCD}" type="slidenum">
              <a:rPr lang="es-MX" smtClean="0"/>
              <a:t>‹Nº›</a:t>
            </a:fld>
            <a:endParaRPr lang="es-MX"/>
          </a:p>
        </p:txBody>
      </p:sp>
    </p:spTree>
    <p:extLst>
      <p:ext uri="{BB962C8B-B14F-4D97-AF65-F5344CB8AC3E}">
        <p14:creationId xmlns:p14="http://schemas.microsoft.com/office/powerpoint/2010/main" val="34466786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7E88FA-2CE6-544E-BEBB-AD1320F261A0}"/>
              </a:ext>
            </a:extLst>
          </p:cNvPr>
          <p:cNvSpPr>
            <a:spLocks noGrp="1"/>
          </p:cNvSpPr>
          <p:nvPr>
            <p:ph type="title"/>
          </p:nvPr>
        </p:nvSpPr>
        <p:spPr>
          <a:xfrm>
            <a:off x="1675422" y="914400"/>
            <a:ext cx="7845018" cy="3200400"/>
          </a:xfrm>
        </p:spPr>
        <p:txBody>
          <a:bodyPr anchor="b"/>
          <a:lstStyle>
            <a:lvl1pPr>
              <a:defRPr sz="6384"/>
            </a:lvl1pPr>
          </a:lstStyle>
          <a:p>
            <a:r>
              <a:rPr lang="es-MX"/>
              <a:t>Haz clic para modificar el estilo de título del patrón</a:t>
            </a:r>
          </a:p>
        </p:txBody>
      </p:sp>
      <p:sp>
        <p:nvSpPr>
          <p:cNvPr id="3" name="Marcador de posición de imagen 2">
            <a:extLst>
              <a:ext uri="{FF2B5EF4-FFF2-40B4-BE49-F238E27FC236}">
                <a16:creationId xmlns:a16="http://schemas.microsoft.com/office/drawing/2014/main" id="{FFDC6045-A35F-1042-AFA7-B2AF5C351876}"/>
              </a:ext>
            </a:extLst>
          </p:cNvPr>
          <p:cNvSpPr>
            <a:spLocks noGrp="1"/>
          </p:cNvSpPr>
          <p:nvPr>
            <p:ph type="pic" idx="1"/>
          </p:nvPr>
        </p:nvSpPr>
        <p:spPr>
          <a:xfrm>
            <a:off x="10340730" y="1974851"/>
            <a:ext cx="12313860" cy="9747250"/>
          </a:xfrm>
        </p:spPr>
        <p:txBody>
          <a:bodyPr/>
          <a:lstStyle>
            <a:lvl1pPr marL="0" indent="0">
              <a:buNone/>
              <a:defRPr sz="6384"/>
            </a:lvl1pPr>
            <a:lvl2pPr marL="912160" indent="0">
              <a:buNone/>
              <a:defRPr sz="5586"/>
            </a:lvl2pPr>
            <a:lvl3pPr marL="1824319" indent="0">
              <a:buNone/>
              <a:defRPr sz="4788"/>
            </a:lvl3pPr>
            <a:lvl4pPr marL="2736479" indent="0">
              <a:buNone/>
              <a:defRPr sz="3990"/>
            </a:lvl4pPr>
            <a:lvl5pPr marL="3648639" indent="0">
              <a:buNone/>
              <a:defRPr sz="3990"/>
            </a:lvl5pPr>
            <a:lvl6pPr marL="4560799" indent="0">
              <a:buNone/>
              <a:defRPr sz="3990"/>
            </a:lvl6pPr>
            <a:lvl7pPr marL="5472958" indent="0">
              <a:buNone/>
              <a:defRPr sz="3990"/>
            </a:lvl7pPr>
            <a:lvl8pPr marL="6385118" indent="0">
              <a:buNone/>
              <a:defRPr sz="3990"/>
            </a:lvl8pPr>
            <a:lvl9pPr marL="7297278" indent="0">
              <a:buNone/>
              <a:defRPr sz="3990"/>
            </a:lvl9pPr>
          </a:lstStyle>
          <a:p>
            <a:endParaRPr lang="es-MX"/>
          </a:p>
        </p:txBody>
      </p:sp>
      <p:sp>
        <p:nvSpPr>
          <p:cNvPr id="4" name="Marcador de texto 3">
            <a:extLst>
              <a:ext uri="{FF2B5EF4-FFF2-40B4-BE49-F238E27FC236}">
                <a16:creationId xmlns:a16="http://schemas.microsoft.com/office/drawing/2014/main" id="{A40027A4-BB7C-7244-A103-28C1A1A4E585}"/>
              </a:ext>
            </a:extLst>
          </p:cNvPr>
          <p:cNvSpPr>
            <a:spLocks noGrp="1"/>
          </p:cNvSpPr>
          <p:nvPr>
            <p:ph type="body" sz="half" idx="2"/>
          </p:nvPr>
        </p:nvSpPr>
        <p:spPr>
          <a:xfrm>
            <a:off x="1675422" y="4114800"/>
            <a:ext cx="7845018" cy="7623176"/>
          </a:xfrm>
        </p:spPr>
        <p:txBody>
          <a:bodyPr/>
          <a:lstStyle>
            <a:lvl1pPr marL="0" indent="0">
              <a:buNone/>
              <a:defRPr sz="3192"/>
            </a:lvl1pPr>
            <a:lvl2pPr marL="912160" indent="0">
              <a:buNone/>
              <a:defRPr sz="2793"/>
            </a:lvl2pPr>
            <a:lvl3pPr marL="1824319" indent="0">
              <a:buNone/>
              <a:defRPr sz="2394"/>
            </a:lvl3pPr>
            <a:lvl4pPr marL="2736479" indent="0">
              <a:buNone/>
              <a:defRPr sz="1995"/>
            </a:lvl4pPr>
            <a:lvl5pPr marL="3648639" indent="0">
              <a:buNone/>
              <a:defRPr sz="1995"/>
            </a:lvl5pPr>
            <a:lvl6pPr marL="4560799" indent="0">
              <a:buNone/>
              <a:defRPr sz="1995"/>
            </a:lvl6pPr>
            <a:lvl7pPr marL="5472958" indent="0">
              <a:buNone/>
              <a:defRPr sz="1995"/>
            </a:lvl7pPr>
            <a:lvl8pPr marL="6385118" indent="0">
              <a:buNone/>
              <a:defRPr sz="1995"/>
            </a:lvl8pPr>
            <a:lvl9pPr marL="7297278" indent="0">
              <a:buNone/>
              <a:defRPr sz="1995"/>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0C942292-0593-D641-BC4F-DE69EB35F86B}"/>
              </a:ext>
            </a:extLst>
          </p:cNvPr>
          <p:cNvSpPr>
            <a:spLocks noGrp="1"/>
          </p:cNvSpPr>
          <p:nvPr>
            <p:ph type="dt" sz="half" idx="10"/>
          </p:nvPr>
        </p:nvSpPr>
        <p:spPr/>
        <p:txBody>
          <a:bodyPr/>
          <a:lstStyle/>
          <a:p>
            <a:fld id="{DD29D9C2-AE5B-6E48-AE1A-C265F987B51E}" type="datetimeFigureOut">
              <a:rPr lang="es-MX" smtClean="0"/>
              <a:t>02/12/2020</a:t>
            </a:fld>
            <a:endParaRPr lang="es-MX"/>
          </a:p>
        </p:txBody>
      </p:sp>
      <p:sp>
        <p:nvSpPr>
          <p:cNvPr id="6" name="Marcador de pie de página 5">
            <a:extLst>
              <a:ext uri="{FF2B5EF4-FFF2-40B4-BE49-F238E27FC236}">
                <a16:creationId xmlns:a16="http://schemas.microsoft.com/office/drawing/2014/main" id="{7B2BD075-9F6E-3847-BCA8-280CF770E27E}"/>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19165D5B-D3FF-B449-8CC1-0A6051668D33}"/>
              </a:ext>
            </a:extLst>
          </p:cNvPr>
          <p:cNvSpPr>
            <a:spLocks noGrp="1"/>
          </p:cNvSpPr>
          <p:nvPr>
            <p:ph type="sldNum" sz="quarter" idx="12"/>
          </p:nvPr>
        </p:nvSpPr>
        <p:spPr/>
        <p:txBody>
          <a:bodyPr/>
          <a:lstStyle/>
          <a:p>
            <a:fld id="{56F74159-EFB8-E74B-B800-20D0EC73DBCD}" type="slidenum">
              <a:rPr lang="es-MX" smtClean="0"/>
              <a:t>‹Nº›</a:t>
            </a:fld>
            <a:endParaRPr lang="es-MX"/>
          </a:p>
        </p:txBody>
      </p:sp>
    </p:spTree>
    <p:extLst>
      <p:ext uri="{BB962C8B-B14F-4D97-AF65-F5344CB8AC3E}">
        <p14:creationId xmlns:p14="http://schemas.microsoft.com/office/powerpoint/2010/main" val="20414975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0751ED-623B-B247-9A5B-BAD7DF197AC6}"/>
              </a:ext>
            </a:extLst>
          </p:cNvPr>
          <p:cNvSpPr>
            <a:spLocks noGrp="1"/>
          </p:cNvSpPr>
          <p:nvPr>
            <p:ph type="title"/>
          </p:nvPr>
        </p:nvSpPr>
        <p:spPr/>
        <p:txBody>
          <a:bodyPr/>
          <a:lstStyle/>
          <a:p>
            <a:r>
              <a:rPr lang="es-MX"/>
              <a:t>Haz clic para modificar el estilo de título del patrón</a:t>
            </a:r>
          </a:p>
        </p:txBody>
      </p:sp>
      <p:sp>
        <p:nvSpPr>
          <p:cNvPr id="3" name="Marcador de texto vertical 2">
            <a:extLst>
              <a:ext uri="{FF2B5EF4-FFF2-40B4-BE49-F238E27FC236}">
                <a16:creationId xmlns:a16="http://schemas.microsoft.com/office/drawing/2014/main" id="{3B4547E4-7FED-CF4F-AFAD-3B6C4D689459}"/>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8877EA37-9C6B-7541-B610-60D6739525CC}"/>
              </a:ext>
            </a:extLst>
          </p:cNvPr>
          <p:cNvSpPr>
            <a:spLocks noGrp="1"/>
          </p:cNvSpPr>
          <p:nvPr>
            <p:ph type="dt" sz="half" idx="10"/>
          </p:nvPr>
        </p:nvSpPr>
        <p:spPr/>
        <p:txBody>
          <a:bodyPr/>
          <a:lstStyle/>
          <a:p>
            <a:fld id="{DD29D9C2-AE5B-6E48-AE1A-C265F987B51E}" type="datetimeFigureOut">
              <a:rPr lang="es-MX" smtClean="0"/>
              <a:t>02/12/2020</a:t>
            </a:fld>
            <a:endParaRPr lang="es-MX"/>
          </a:p>
        </p:txBody>
      </p:sp>
      <p:sp>
        <p:nvSpPr>
          <p:cNvPr id="5" name="Marcador de pie de página 4">
            <a:extLst>
              <a:ext uri="{FF2B5EF4-FFF2-40B4-BE49-F238E27FC236}">
                <a16:creationId xmlns:a16="http://schemas.microsoft.com/office/drawing/2014/main" id="{E8772102-EAE2-254C-A0B1-38F5F6ABEC58}"/>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A42E4161-BA59-8347-B8B6-50FFE0783ACF}"/>
              </a:ext>
            </a:extLst>
          </p:cNvPr>
          <p:cNvSpPr>
            <a:spLocks noGrp="1"/>
          </p:cNvSpPr>
          <p:nvPr>
            <p:ph type="sldNum" sz="quarter" idx="12"/>
          </p:nvPr>
        </p:nvSpPr>
        <p:spPr/>
        <p:txBody>
          <a:bodyPr/>
          <a:lstStyle/>
          <a:p>
            <a:fld id="{56F74159-EFB8-E74B-B800-20D0EC73DBCD}" type="slidenum">
              <a:rPr lang="es-MX" smtClean="0"/>
              <a:t>‹Nº›</a:t>
            </a:fld>
            <a:endParaRPr lang="es-MX"/>
          </a:p>
        </p:txBody>
      </p:sp>
    </p:spTree>
    <p:extLst>
      <p:ext uri="{BB962C8B-B14F-4D97-AF65-F5344CB8AC3E}">
        <p14:creationId xmlns:p14="http://schemas.microsoft.com/office/powerpoint/2010/main" val="32093828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F78D78D2-20F3-B844-9378-2D3610D70D19}"/>
              </a:ext>
            </a:extLst>
          </p:cNvPr>
          <p:cNvSpPr>
            <a:spLocks noGrp="1"/>
          </p:cNvSpPr>
          <p:nvPr>
            <p:ph type="title" orient="vert"/>
          </p:nvPr>
        </p:nvSpPr>
        <p:spPr>
          <a:xfrm>
            <a:off x="17406630" y="730250"/>
            <a:ext cx="5244792" cy="11623676"/>
          </a:xfrm>
        </p:spPr>
        <p:txBody>
          <a:bodyPr vert="eaVert"/>
          <a:lstStyle/>
          <a:p>
            <a:r>
              <a:rPr lang="es-MX"/>
              <a:t>Haz clic para modificar el estilo de título del patrón</a:t>
            </a:r>
          </a:p>
        </p:txBody>
      </p:sp>
      <p:sp>
        <p:nvSpPr>
          <p:cNvPr id="3" name="Marcador de texto vertical 2">
            <a:extLst>
              <a:ext uri="{FF2B5EF4-FFF2-40B4-BE49-F238E27FC236}">
                <a16:creationId xmlns:a16="http://schemas.microsoft.com/office/drawing/2014/main" id="{6655B4AB-55AE-B34D-A4E3-B62130438D0C}"/>
              </a:ext>
            </a:extLst>
          </p:cNvPr>
          <p:cNvSpPr>
            <a:spLocks noGrp="1"/>
          </p:cNvSpPr>
          <p:nvPr>
            <p:ph type="body" orient="vert" idx="1"/>
          </p:nvPr>
        </p:nvSpPr>
        <p:spPr>
          <a:xfrm>
            <a:off x="1672253" y="730250"/>
            <a:ext cx="15430331" cy="11623676"/>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AD173952-DF9F-1C4F-AE9C-595C49F176E2}"/>
              </a:ext>
            </a:extLst>
          </p:cNvPr>
          <p:cNvSpPr>
            <a:spLocks noGrp="1"/>
          </p:cNvSpPr>
          <p:nvPr>
            <p:ph type="dt" sz="half" idx="10"/>
          </p:nvPr>
        </p:nvSpPr>
        <p:spPr/>
        <p:txBody>
          <a:bodyPr/>
          <a:lstStyle/>
          <a:p>
            <a:fld id="{DD29D9C2-AE5B-6E48-AE1A-C265F987B51E}" type="datetimeFigureOut">
              <a:rPr lang="es-MX" smtClean="0"/>
              <a:t>02/12/2020</a:t>
            </a:fld>
            <a:endParaRPr lang="es-MX"/>
          </a:p>
        </p:txBody>
      </p:sp>
      <p:sp>
        <p:nvSpPr>
          <p:cNvPr id="5" name="Marcador de pie de página 4">
            <a:extLst>
              <a:ext uri="{FF2B5EF4-FFF2-40B4-BE49-F238E27FC236}">
                <a16:creationId xmlns:a16="http://schemas.microsoft.com/office/drawing/2014/main" id="{31270628-5C20-8642-A6DF-4F2D4FE39C49}"/>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53F32A24-646D-D34C-BC11-FF31112A1A0F}"/>
              </a:ext>
            </a:extLst>
          </p:cNvPr>
          <p:cNvSpPr>
            <a:spLocks noGrp="1"/>
          </p:cNvSpPr>
          <p:nvPr>
            <p:ph type="sldNum" sz="quarter" idx="12"/>
          </p:nvPr>
        </p:nvSpPr>
        <p:spPr/>
        <p:txBody>
          <a:bodyPr/>
          <a:lstStyle/>
          <a:p>
            <a:fld id="{56F74159-EFB8-E74B-B800-20D0EC73DBCD}" type="slidenum">
              <a:rPr lang="es-MX" smtClean="0"/>
              <a:t>‹Nº›</a:t>
            </a:fld>
            <a:endParaRPr lang="es-MX"/>
          </a:p>
        </p:txBody>
      </p:sp>
    </p:spTree>
    <p:extLst>
      <p:ext uri="{BB962C8B-B14F-4D97-AF65-F5344CB8AC3E}">
        <p14:creationId xmlns:p14="http://schemas.microsoft.com/office/powerpoint/2010/main" val="109550247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cSld name="1_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16F5D9-C3F1-44F6-8C3E-D2963899AFDD}"/>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58562650-7892-417F-8384-F227CBBE36A9}"/>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9BFDD3A5-0969-4425-9A7F-EBDA547BC3D5}"/>
              </a:ext>
            </a:extLst>
          </p:cNvPr>
          <p:cNvSpPr>
            <a:spLocks noGrp="1"/>
          </p:cNvSpPr>
          <p:nvPr>
            <p:ph type="dt" sz="half" idx="10"/>
          </p:nvPr>
        </p:nvSpPr>
        <p:spPr/>
        <p:txBody>
          <a:bodyPr/>
          <a:lstStyle/>
          <a:p>
            <a:fld id="{5BD06673-57FE-4E25-B822-0ACC2AB7A038}" type="datetimeFigureOut">
              <a:rPr lang="es-MX" smtClean="0"/>
              <a:t>02/12/2020</a:t>
            </a:fld>
            <a:endParaRPr lang="es-MX"/>
          </a:p>
        </p:txBody>
      </p:sp>
      <p:sp>
        <p:nvSpPr>
          <p:cNvPr id="5" name="Marcador de pie de página 4">
            <a:extLst>
              <a:ext uri="{FF2B5EF4-FFF2-40B4-BE49-F238E27FC236}">
                <a16:creationId xmlns:a16="http://schemas.microsoft.com/office/drawing/2014/main" id="{B8FF5402-A2C7-46D7-B9B1-8F1563804624}"/>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B4F4CD5D-6623-43E6-B595-2B7D58A9D861}"/>
              </a:ext>
            </a:extLst>
          </p:cNvPr>
          <p:cNvSpPr>
            <a:spLocks noGrp="1"/>
          </p:cNvSpPr>
          <p:nvPr>
            <p:ph type="sldNum" sz="quarter" idx="12"/>
          </p:nvPr>
        </p:nvSpPr>
        <p:spPr/>
        <p:txBody>
          <a:bodyPr/>
          <a:lstStyle/>
          <a:p>
            <a:fld id="{D1EF0BA3-AC61-4F61-A1F0-B4165D45A201}" type="slidenum">
              <a:rPr lang="es-MX" smtClean="0"/>
              <a:t>‹Nº›</a:t>
            </a:fld>
            <a:endParaRPr lang="es-MX"/>
          </a:p>
        </p:txBody>
      </p:sp>
    </p:spTree>
    <p:extLst>
      <p:ext uri="{BB962C8B-B14F-4D97-AF65-F5344CB8AC3E}">
        <p14:creationId xmlns:p14="http://schemas.microsoft.com/office/powerpoint/2010/main" val="82630957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History timeline">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kumimoji="1" lang="en-US" altLang="ja-JP"/>
              <a:t>Slide Title Goes Here</a:t>
            </a:r>
            <a:endParaRPr kumimoji="1" lang="ja-JP" altLang="en-US"/>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‹Nº›</a:t>
            </a:fld>
            <a:endParaRPr lang="ja-JP" altLang="en-US"/>
          </a:p>
        </p:txBody>
      </p:sp>
      <p:sp>
        <p:nvSpPr>
          <p:cNvPr id="7" name="テキスト プレースホルダー 6"/>
          <p:cNvSpPr>
            <a:spLocks noGrp="1"/>
          </p:cNvSpPr>
          <p:nvPr>
            <p:ph type="body" sz="quarter" idx="13" hasCustomPrompt="1"/>
          </p:nvPr>
        </p:nvSpPr>
        <p:spPr>
          <a:xfrm>
            <a:off x="4211976" y="2057469"/>
            <a:ext cx="19060508" cy="672074"/>
          </a:xfrm>
        </p:spPr>
        <p:txBody>
          <a:bodyPr vert="horz" lIns="163275" tIns="81638" rIns="163275" bIns="81638" rtlCol="0">
            <a:normAutofit/>
          </a:bodyPr>
          <a:lstStyle>
            <a:lvl1pPr>
              <a:defRPr lang="ja-JP" altLang="en-US" i="1" dirty="0">
                <a:solidFill>
                  <a:schemeClr val="tx1">
                    <a:lumMod val="50000"/>
                    <a:lumOff val="50000"/>
                  </a:schemeClr>
                </a:solidFill>
                <a:cs typeface="Open Sans Light" panose="020B0306030504020204" pitchFamily="34" charset="0"/>
              </a:defRPr>
            </a:lvl1pPr>
          </a:lstStyle>
          <a:p>
            <a:pPr lvl="0"/>
            <a:r>
              <a:rPr kumimoji="1" lang="en-US" altLang="ja-JP"/>
              <a:t>Short description goes here</a:t>
            </a:r>
            <a:endParaRPr kumimoji="1" lang="ja-JP" altLang="en-US"/>
          </a:p>
        </p:txBody>
      </p:sp>
      <p:sp>
        <p:nvSpPr>
          <p:cNvPr id="8" name="正方形/長方形 7"/>
          <p:cNvSpPr/>
          <p:nvPr userDrawn="1"/>
        </p:nvSpPr>
        <p:spPr>
          <a:xfrm>
            <a:off x="4307760" y="1865447"/>
            <a:ext cx="4310164" cy="960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394"/>
          </a:p>
        </p:txBody>
      </p:sp>
      <p:sp>
        <p:nvSpPr>
          <p:cNvPr id="5" name="アーチ 4"/>
          <p:cNvSpPr/>
          <p:nvPr userDrawn="1"/>
        </p:nvSpPr>
        <p:spPr>
          <a:xfrm rot="4617169">
            <a:off x="781497" y="7213962"/>
            <a:ext cx="1414238" cy="1435953"/>
          </a:xfrm>
          <a:custGeom>
            <a:avLst/>
            <a:gdLst/>
            <a:ahLst/>
            <a:cxnLst/>
            <a:rect l="l" t="t" r="r" b="b"/>
            <a:pathLst>
              <a:path w="1060678" h="1079542">
                <a:moveTo>
                  <a:pt x="0" y="403821"/>
                </a:moveTo>
                <a:cubicBezTo>
                  <a:pt x="49928" y="204954"/>
                  <a:pt x="212205" y="48210"/>
                  <a:pt x="421631" y="9189"/>
                </a:cubicBezTo>
                <a:cubicBezTo>
                  <a:pt x="677346" y="-38457"/>
                  <a:pt x="930695" y="102950"/>
                  <a:pt x="1024375" y="345611"/>
                </a:cubicBezTo>
                <a:cubicBezTo>
                  <a:pt x="1118055" y="588272"/>
                  <a:pt x="1025447" y="863236"/>
                  <a:pt x="804051" y="999780"/>
                </a:cubicBezTo>
                <a:cubicBezTo>
                  <a:pt x="679200" y="1076781"/>
                  <a:pt x="533398" y="1097424"/>
                  <a:pt x="399074" y="1064336"/>
                </a:cubicBezTo>
                <a:lnTo>
                  <a:pt x="409963" y="1017346"/>
                </a:lnTo>
                <a:cubicBezTo>
                  <a:pt x="532246" y="1047467"/>
                  <a:pt x="664978" y="1028674"/>
                  <a:pt x="778638" y="958576"/>
                </a:cubicBezTo>
                <a:cubicBezTo>
                  <a:pt x="980188" y="834272"/>
                  <a:pt x="1064494" y="583956"/>
                  <a:pt x="979212" y="363047"/>
                </a:cubicBezTo>
                <a:cubicBezTo>
                  <a:pt x="893930" y="142138"/>
                  <a:pt x="663291" y="13407"/>
                  <a:pt x="430498" y="56782"/>
                </a:cubicBezTo>
                <a:cubicBezTo>
                  <a:pt x="240313" y="92218"/>
                  <a:pt x="92840" y="234299"/>
                  <a:pt x="47020" y="414718"/>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394">
              <a:solidFill>
                <a:schemeClr val="tx1"/>
              </a:solidFill>
            </a:endParaRPr>
          </a:p>
        </p:txBody>
      </p:sp>
      <p:sp>
        <p:nvSpPr>
          <p:cNvPr id="6" name="正方形/長方形 5"/>
          <p:cNvSpPr/>
          <p:nvPr userDrawn="1"/>
        </p:nvSpPr>
        <p:spPr>
          <a:xfrm>
            <a:off x="0" y="7896385"/>
            <a:ext cx="834482" cy="609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394"/>
          </a:p>
        </p:txBody>
      </p:sp>
      <p:sp>
        <p:nvSpPr>
          <p:cNvPr id="36" name="正方形/長方形 35"/>
          <p:cNvSpPr/>
          <p:nvPr userDrawn="1"/>
        </p:nvSpPr>
        <p:spPr>
          <a:xfrm rot="5400000">
            <a:off x="247730" y="5965292"/>
            <a:ext cx="2542586" cy="608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394"/>
          </a:p>
        </p:txBody>
      </p:sp>
      <p:sp>
        <p:nvSpPr>
          <p:cNvPr id="37" name="円/楕円 36"/>
          <p:cNvSpPr/>
          <p:nvPr userDrawn="1"/>
        </p:nvSpPr>
        <p:spPr>
          <a:xfrm>
            <a:off x="1350090" y="4555073"/>
            <a:ext cx="337858" cy="3386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394"/>
          </a:p>
        </p:txBody>
      </p:sp>
      <p:sp>
        <p:nvSpPr>
          <p:cNvPr id="38" name="円/楕円 37"/>
          <p:cNvSpPr/>
          <p:nvPr userDrawn="1"/>
        </p:nvSpPr>
        <p:spPr>
          <a:xfrm flipV="1">
            <a:off x="1208541" y="7647468"/>
            <a:ext cx="557461" cy="5587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394"/>
          </a:p>
        </p:txBody>
      </p:sp>
      <p:sp>
        <p:nvSpPr>
          <p:cNvPr id="39" name="正方形/長方形 38"/>
          <p:cNvSpPr/>
          <p:nvPr userDrawn="1"/>
        </p:nvSpPr>
        <p:spPr>
          <a:xfrm flipV="1">
            <a:off x="1766003" y="7896385"/>
            <a:ext cx="3386336" cy="6095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394"/>
          </a:p>
        </p:txBody>
      </p:sp>
      <p:sp>
        <p:nvSpPr>
          <p:cNvPr id="40" name="アーチ 4"/>
          <p:cNvSpPr/>
          <p:nvPr userDrawn="1"/>
        </p:nvSpPr>
        <p:spPr>
          <a:xfrm rot="16982831" flipV="1">
            <a:off x="5101856" y="7196732"/>
            <a:ext cx="1414238" cy="1435953"/>
          </a:xfrm>
          <a:custGeom>
            <a:avLst/>
            <a:gdLst/>
            <a:ahLst/>
            <a:cxnLst/>
            <a:rect l="l" t="t" r="r" b="b"/>
            <a:pathLst>
              <a:path w="1060678" h="1079542">
                <a:moveTo>
                  <a:pt x="0" y="403821"/>
                </a:moveTo>
                <a:cubicBezTo>
                  <a:pt x="49928" y="204954"/>
                  <a:pt x="212205" y="48210"/>
                  <a:pt x="421631" y="9189"/>
                </a:cubicBezTo>
                <a:cubicBezTo>
                  <a:pt x="677346" y="-38457"/>
                  <a:pt x="930695" y="102950"/>
                  <a:pt x="1024375" y="345611"/>
                </a:cubicBezTo>
                <a:cubicBezTo>
                  <a:pt x="1118055" y="588272"/>
                  <a:pt x="1025447" y="863236"/>
                  <a:pt x="804051" y="999780"/>
                </a:cubicBezTo>
                <a:cubicBezTo>
                  <a:pt x="679200" y="1076781"/>
                  <a:pt x="533398" y="1097424"/>
                  <a:pt x="399074" y="1064336"/>
                </a:cubicBezTo>
                <a:lnTo>
                  <a:pt x="409963" y="1017346"/>
                </a:lnTo>
                <a:cubicBezTo>
                  <a:pt x="532246" y="1047467"/>
                  <a:pt x="664978" y="1028674"/>
                  <a:pt x="778638" y="958576"/>
                </a:cubicBezTo>
                <a:cubicBezTo>
                  <a:pt x="980188" y="834272"/>
                  <a:pt x="1064494" y="583956"/>
                  <a:pt x="979212" y="363047"/>
                </a:cubicBezTo>
                <a:cubicBezTo>
                  <a:pt x="893930" y="142138"/>
                  <a:pt x="663291" y="13407"/>
                  <a:pt x="430498" y="56782"/>
                </a:cubicBezTo>
                <a:cubicBezTo>
                  <a:pt x="240313" y="92218"/>
                  <a:pt x="92840" y="234299"/>
                  <a:pt x="47020" y="414718"/>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394">
              <a:solidFill>
                <a:schemeClr val="tx1"/>
              </a:solidFill>
            </a:endParaRPr>
          </a:p>
        </p:txBody>
      </p:sp>
      <p:sp>
        <p:nvSpPr>
          <p:cNvPr id="41" name="正方形/長方形 40"/>
          <p:cNvSpPr/>
          <p:nvPr userDrawn="1"/>
        </p:nvSpPr>
        <p:spPr>
          <a:xfrm rot="16200000" flipV="1">
            <a:off x="4568089" y="9820542"/>
            <a:ext cx="2542586" cy="6081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394"/>
          </a:p>
        </p:txBody>
      </p:sp>
      <p:sp>
        <p:nvSpPr>
          <p:cNvPr id="42" name="円/楕円 41"/>
          <p:cNvSpPr/>
          <p:nvPr userDrawn="1"/>
        </p:nvSpPr>
        <p:spPr>
          <a:xfrm flipV="1">
            <a:off x="5670451" y="10952909"/>
            <a:ext cx="337858" cy="33866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394"/>
          </a:p>
        </p:txBody>
      </p:sp>
      <p:sp>
        <p:nvSpPr>
          <p:cNvPr id="48" name="円/楕円 47"/>
          <p:cNvSpPr/>
          <p:nvPr userDrawn="1"/>
        </p:nvSpPr>
        <p:spPr>
          <a:xfrm>
            <a:off x="5535308" y="7646144"/>
            <a:ext cx="557461" cy="5587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394"/>
          </a:p>
        </p:txBody>
      </p:sp>
      <p:sp>
        <p:nvSpPr>
          <p:cNvPr id="49" name="正方形/長方形 48"/>
          <p:cNvSpPr/>
          <p:nvPr userDrawn="1"/>
        </p:nvSpPr>
        <p:spPr>
          <a:xfrm>
            <a:off x="6092770" y="7895067"/>
            <a:ext cx="3386336" cy="609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394"/>
          </a:p>
        </p:txBody>
      </p:sp>
      <p:sp>
        <p:nvSpPr>
          <p:cNvPr id="50" name="アーチ 4"/>
          <p:cNvSpPr/>
          <p:nvPr userDrawn="1"/>
        </p:nvSpPr>
        <p:spPr>
          <a:xfrm rot="4617169">
            <a:off x="9428623" y="7219726"/>
            <a:ext cx="1414238" cy="1435953"/>
          </a:xfrm>
          <a:custGeom>
            <a:avLst/>
            <a:gdLst/>
            <a:ahLst/>
            <a:cxnLst/>
            <a:rect l="l" t="t" r="r" b="b"/>
            <a:pathLst>
              <a:path w="1060678" h="1079542">
                <a:moveTo>
                  <a:pt x="0" y="403821"/>
                </a:moveTo>
                <a:cubicBezTo>
                  <a:pt x="49928" y="204954"/>
                  <a:pt x="212205" y="48210"/>
                  <a:pt x="421631" y="9189"/>
                </a:cubicBezTo>
                <a:cubicBezTo>
                  <a:pt x="677346" y="-38457"/>
                  <a:pt x="930695" y="102950"/>
                  <a:pt x="1024375" y="345611"/>
                </a:cubicBezTo>
                <a:cubicBezTo>
                  <a:pt x="1118055" y="588272"/>
                  <a:pt x="1025447" y="863236"/>
                  <a:pt x="804051" y="999780"/>
                </a:cubicBezTo>
                <a:cubicBezTo>
                  <a:pt x="679200" y="1076781"/>
                  <a:pt x="533398" y="1097424"/>
                  <a:pt x="399074" y="1064336"/>
                </a:cubicBezTo>
                <a:lnTo>
                  <a:pt x="409963" y="1017346"/>
                </a:lnTo>
                <a:cubicBezTo>
                  <a:pt x="532246" y="1047467"/>
                  <a:pt x="664978" y="1028674"/>
                  <a:pt x="778638" y="958576"/>
                </a:cubicBezTo>
                <a:cubicBezTo>
                  <a:pt x="980188" y="834272"/>
                  <a:pt x="1064494" y="583956"/>
                  <a:pt x="979212" y="363047"/>
                </a:cubicBezTo>
                <a:cubicBezTo>
                  <a:pt x="893930" y="142138"/>
                  <a:pt x="663291" y="13407"/>
                  <a:pt x="430498" y="56782"/>
                </a:cubicBezTo>
                <a:cubicBezTo>
                  <a:pt x="240313" y="92218"/>
                  <a:pt x="92840" y="234299"/>
                  <a:pt x="47020" y="414718"/>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394">
              <a:solidFill>
                <a:schemeClr val="tx1"/>
              </a:solidFill>
            </a:endParaRPr>
          </a:p>
        </p:txBody>
      </p:sp>
      <p:sp>
        <p:nvSpPr>
          <p:cNvPr id="51" name="正方形/長方形 50"/>
          <p:cNvSpPr/>
          <p:nvPr userDrawn="1"/>
        </p:nvSpPr>
        <p:spPr>
          <a:xfrm rot="5400000">
            <a:off x="8894856" y="5971054"/>
            <a:ext cx="2542586" cy="608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394"/>
          </a:p>
        </p:txBody>
      </p:sp>
      <p:sp>
        <p:nvSpPr>
          <p:cNvPr id="52" name="円/楕円 51"/>
          <p:cNvSpPr/>
          <p:nvPr userDrawn="1"/>
        </p:nvSpPr>
        <p:spPr>
          <a:xfrm>
            <a:off x="9997218" y="4560835"/>
            <a:ext cx="337858" cy="33866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394"/>
          </a:p>
        </p:txBody>
      </p:sp>
      <p:sp>
        <p:nvSpPr>
          <p:cNvPr id="54" name="円/楕円 53"/>
          <p:cNvSpPr/>
          <p:nvPr userDrawn="1"/>
        </p:nvSpPr>
        <p:spPr>
          <a:xfrm flipV="1">
            <a:off x="9870488" y="7647468"/>
            <a:ext cx="557461" cy="5587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394"/>
          </a:p>
        </p:txBody>
      </p:sp>
      <p:sp>
        <p:nvSpPr>
          <p:cNvPr id="55" name="正方形/長方形 54"/>
          <p:cNvSpPr/>
          <p:nvPr userDrawn="1"/>
        </p:nvSpPr>
        <p:spPr>
          <a:xfrm flipV="1">
            <a:off x="10427950" y="7896385"/>
            <a:ext cx="3386336" cy="6095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394"/>
          </a:p>
        </p:txBody>
      </p:sp>
      <p:sp>
        <p:nvSpPr>
          <p:cNvPr id="56" name="アーチ 4"/>
          <p:cNvSpPr/>
          <p:nvPr userDrawn="1"/>
        </p:nvSpPr>
        <p:spPr>
          <a:xfrm rot="16982831" flipV="1">
            <a:off x="13763804" y="7196732"/>
            <a:ext cx="1414238" cy="1435953"/>
          </a:xfrm>
          <a:custGeom>
            <a:avLst/>
            <a:gdLst/>
            <a:ahLst/>
            <a:cxnLst/>
            <a:rect l="l" t="t" r="r" b="b"/>
            <a:pathLst>
              <a:path w="1060678" h="1079542">
                <a:moveTo>
                  <a:pt x="0" y="403821"/>
                </a:moveTo>
                <a:cubicBezTo>
                  <a:pt x="49928" y="204954"/>
                  <a:pt x="212205" y="48210"/>
                  <a:pt x="421631" y="9189"/>
                </a:cubicBezTo>
                <a:cubicBezTo>
                  <a:pt x="677346" y="-38457"/>
                  <a:pt x="930695" y="102950"/>
                  <a:pt x="1024375" y="345611"/>
                </a:cubicBezTo>
                <a:cubicBezTo>
                  <a:pt x="1118055" y="588272"/>
                  <a:pt x="1025447" y="863236"/>
                  <a:pt x="804051" y="999780"/>
                </a:cubicBezTo>
                <a:cubicBezTo>
                  <a:pt x="679200" y="1076781"/>
                  <a:pt x="533398" y="1097424"/>
                  <a:pt x="399074" y="1064336"/>
                </a:cubicBezTo>
                <a:lnTo>
                  <a:pt x="409963" y="1017346"/>
                </a:lnTo>
                <a:cubicBezTo>
                  <a:pt x="532246" y="1047467"/>
                  <a:pt x="664978" y="1028674"/>
                  <a:pt x="778638" y="958576"/>
                </a:cubicBezTo>
                <a:cubicBezTo>
                  <a:pt x="980188" y="834272"/>
                  <a:pt x="1064494" y="583956"/>
                  <a:pt x="979212" y="363047"/>
                </a:cubicBezTo>
                <a:cubicBezTo>
                  <a:pt x="893930" y="142138"/>
                  <a:pt x="663291" y="13407"/>
                  <a:pt x="430498" y="56782"/>
                </a:cubicBezTo>
                <a:cubicBezTo>
                  <a:pt x="240313" y="92218"/>
                  <a:pt x="92840" y="234299"/>
                  <a:pt x="47020" y="414718"/>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394">
              <a:solidFill>
                <a:schemeClr val="tx1"/>
              </a:solidFill>
            </a:endParaRPr>
          </a:p>
        </p:txBody>
      </p:sp>
      <p:sp>
        <p:nvSpPr>
          <p:cNvPr id="57" name="正方形/長方形 56"/>
          <p:cNvSpPr/>
          <p:nvPr userDrawn="1"/>
        </p:nvSpPr>
        <p:spPr>
          <a:xfrm rot="16200000" flipV="1">
            <a:off x="13230036" y="9820542"/>
            <a:ext cx="2542586" cy="608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394"/>
          </a:p>
        </p:txBody>
      </p:sp>
      <p:sp>
        <p:nvSpPr>
          <p:cNvPr id="58" name="円/楕円 57"/>
          <p:cNvSpPr/>
          <p:nvPr userDrawn="1"/>
        </p:nvSpPr>
        <p:spPr>
          <a:xfrm flipV="1">
            <a:off x="14332396" y="10952909"/>
            <a:ext cx="337858" cy="33866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394"/>
          </a:p>
        </p:txBody>
      </p:sp>
      <p:sp>
        <p:nvSpPr>
          <p:cNvPr id="60" name="円/楕円 59"/>
          <p:cNvSpPr/>
          <p:nvPr userDrawn="1"/>
        </p:nvSpPr>
        <p:spPr>
          <a:xfrm>
            <a:off x="14197256" y="7646144"/>
            <a:ext cx="557461" cy="558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394"/>
          </a:p>
        </p:txBody>
      </p:sp>
      <p:sp>
        <p:nvSpPr>
          <p:cNvPr id="61" name="正方形/長方形 60"/>
          <p:cNvSpPr/>
          <p:nvPr userDrawn="1"/>
        </p:nvSpPr>
        <p:spPr>
          <a:xfrm>
            <a:off x="14754718" y="7895067"/>
            <a:ext cx="3386336" cy="6095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394"/>
          </a:p>
        </p:txBody>
      </p:sp>
      <p:sp>
        <p:nvSpPr>
          <p:cNvPr id="62" name="アーチ 4"/>
          <p:cNvSpPr/>
          <p:nvPr userDrawn="1"/>
        </p:nvSpPr>
        <p:spPr>
          <a:xfrm rot="4617169">
            <a:off x="18090571" y="7219726"/>
            <a:ext cx="1414238" cy="1435953"/>
          </a:xfrm>
          <a:custGeom>
            <a:avLst/>
            <a:gdLst/>
            <a:ahLst/>
            <a:cxnLst/>
            <a:rect l="l" t="t" r="r" b="b"/>
            <a:pathLst>
              <a:path w="1060678" h="1079542">
                <a:moveTo>
                  <a:pt x="0" y="403821"/>
                </a:moveTo>
                <a:cubicBezTo>
                  <a:pt x="49928" y="204954"/>
                  <a:pt x="212205" y="48210"/>
                  <a:pt x="421631" y="9189"/>
                </a:cubicBezTo>
                <a:cubicBezTo>
                  <a:pt x="677346" y="-38457"/>
                  <a:pt x="930695" y="102950"/>
                  <a:pt x="1024375" y="345611"/>
                </a:cubicBezTo>
                <a:cubicBezTo>
                  <a:pt x="1118055" y="588272"/>
                  <a:pt x="1025447" y="863236"/>
                  <a:pt x="804051" y="999780"/>
                </a:cubicBezTo>
                <a:cubicBezTo>
                  <a:pt x="679200" y="1076781"/>
                  <a:pt x="533398" y="1097424"/>
                  <a:pt x="399074" y="1064336"/>
                </a:cubicBezTo>
                <a:lnTo>
                  <a:pt x="409963" y="1017346"/>
                </a:lnTo>
                <a:cubicBezTo>
                  <a:pt x="532246" y="1047467"/>
                  <a:pt x="664978" y="1028674"/>
                  <a:pt x="778638" y="958576"/>
                </a:cubicBezTo>
                <a:cubicBezTo>
                  <a:pt x="980188" y="834272"/>
                  <a:pt x="1064494" y="583956"/>
                  <a:pt x="979212" y="363047"/>
                </a:cubicBezTo>
                <a:cubicBezTo>
                  <a:pt x="893930" y="142138"/>
                  <a:pt x="663291" y="13407"/>
                  <a:pt x="430498" y="56782"/>
                </a:cubicBezTo>
                <a:cubicBezTo>
                  <a:pt x="240313" y="92218"/>
                  <a:pt x="92840" y="234299"/>
                  <a:pt x="47020" y="41471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394">
              <a:solidFill>
                <a:schemeClr val="tx1"/>
              </a:solidFill>
            </a:endParaRPr>
          </a:p>
        </p:txBody>
      </p:sp>
      <p:sp>
        <p:nvSpPr>
          <p:cNvPr id="63" name="正方形/長方形 62"/>
          <p:cNvSpPr/>
          <p:nvPr userDrawn="1"/>
        </p:nvSpPr>
        <p:spPr>
          <a:xfrm rot="5400000">
            <a:off x="17556802" y="5971054"/>
            <a:ext cx="2542586" cy="6081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394"/>
          </a:p>
        </p:txBody>
      </p:sp>
      <p:sp>
        <p:nvSpPr>
          <p:cNvPr id="64" name="円/楕円 63"/>
          <p:cNvSpPr/>
          <p:nvPr userDrawn="1"/>
        </p:nvSpPr>
        <p:spPr>
          <a:xfrm>
            <a:off x="18659164" y="4560835"/>
            <a:ext cx="337858" cy="33866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394"/>
          </a:p>
        </p:txBody>
      </p:sp>
      <p:sp>
        <p:nvSpPr>
          <p:cNvPr id="66" name="円/楕円 65"/>
          <p:cNvSpPr/>
          <p:nvPr userDrawn="1"/>
        </p:nvSpPr>
        <p:spPr>
          <a:xfrm flipV="1">
            <a:off x="18526401" y="7647468"/>
            <a:ext cx="557461" cy="55879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394">
              <a:solidFill>
                <a:schemeClr val="accent6"/>
              </a:solidFill>
            </a:endParaRPr>
          </a:p>
        </p:txBody>
      </p:sp>
      <p:sp>
        <p:nvSpPr>
          <p:cNvPr id="71" name="テキスト プレースホルダー 6"/>
          <p:cNvSpPr>
            <a:spLocks noGrp="1"/>
          </p:cNvSpPr>
          <p:nvPr>
            <p:ph type="body" sz="quarter" idx="21" hasCustomPrompt="1"/>
          </p:nvPr>
        </p:nvSpPr>
        <p:spPr>
          <a:xfrm>
            <a:off x="1766003" y="4360465"/>
            <a:ext cx="4892716" cy="960106"/>
          </a:xfrm>
        </p:spPr>
        <p:txBody>
          <a:bodyPr anchor="b">
            <a:noAutofit/>
          </a:bodyPr>
          <a:lstStyle>
            <a:lvl1pPr algn="l">
              <a:defRPr sz="3725" i="0" baseline="0">
                <a:solidFill>
                  <a:schemeClr val="accent1"/>
                </a:solidFill>
                <a:latin typeface="Route 159 SemiBold" pitchFamily="50" charset="0"/>
              </a:defRPr>
            </a:lvl1pPr>
          </a:lstStyle>
          <a:p>
            <a:pPr lvl="0"/>
            <a:r>
              <a:rPr kumimoji="1" lang="en-US" altLang="ja-JP"/>
              <a:t>Text goes here</a:t>
            </a:r>
            <a:endParaRPr kumimoji="1" lang="ja-JP" altLang="en-US"/>
          </a:p>
        </p:txBody>
      </p:sp>
      <p:sp>
        <p:nvSpPr>
          <p:cNvPr id="72" name="テキスト プレースホルダー 6"/>
          <p:cNvSpPr>
            <a:spLocks noGrp="1"/>
          </p:cNvSpPr>
          <p:nvPr>
            <p:ph type="body" sz="quarter" idx="24" hasCustomPrompt="1"/>
          </p:nvPr>
        </p:nvSpPr>
        <p:spPr>
          <a:xfrm>
            <a:off x="1774955" y="5367989"/>
            <a:ext cx="4892716" cy="1646082"/>
          </a:xfrm>
        </p:spPr>
        <p:txBody>
          <a:bodyPr anchor="t">
            <a:noAutofit/>
          </a:bodyPr>
          <a:lstStyle>
            <a:lvl1pPr algn="l">
              <a:defRPr sz="2394" i="0" baseline="0">
                <a:solidFill>
                  <a:schemeClr val="tx2"/>
                </a:solidFill>
                <a:latin typeface="+mn-lt"/>
              </a:defRPr>
            </a:lvl1pPr>
          </a:lstStyle>
          <a:p>
            <a:pPr lvl="0"/>
            <a:r>
              <a:rPr kumimoji="1" lang="en-US" altLang="ja-JP"/>
              <a:t>Text goes here</a:t>
            </a:r>
            <a:endParaRPr kumimoji="1" lang="ja-JP" altLang="en-US"/>
          </a:p>
        </p:txBody>
      </p:sp>
      <p:sp>
        <p:nvSpPr>
          <p:cNvPr id="73" name="正方形/長方形 72"/>
          <p:cNvSpPr/>
          <p:nvPr userDrawn="1"/>
        </p:nvSpPr>
        <p:spPr>
          <a:xfrm>
            <a:off x="1965437" y="5238113"/>
            <a:ext cx="4310164" cy="960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394"/>
          </a:p>
        </p:txBody>
      </p:sp>
      <p:sp>
        <p:nvSpPr>
          <p:cNvPr id="74" name="テキスト プレースホルダー 6"/>
          <p:cNvSpPr>
            <a:spLocks noGrp="1"/>
          </p:cNvSpPr>
          <p:nvPr>
            <p:ph type="body" sz="quarter" idx="20" hasCustomPrompt="1"/>
          </p:nvPr>
        </p:nvSpPr>
        <p:spPr>
          <a:xfrm>
            <a:off x="387934" y="3585091"/>
            <a:ext cx="2322987" cy="960106"/>
          </a:xfrm>
        </p:spPr>
        <p:txBody>
          <a:bodyPr anchor="t">
            <a:noAutofit/>
          </a:bodyPr>
          <a:lstStyle>
            <a:lvl1pPr algn="ctr">
              <a:defRPr sz="4256" i="1" baseline="0">
                <a:solidFill>
                  <a:schemeClr val="accent1">
                    <a:lumMod val="50000"/>
                  </a:schemeClr>
                </a:solidFill>
                <a:latin typeface="Open Sans Semibold" panose="020B0706030804020204" pitchFamily="34" charset="0"/>
                <a:cs typeface="Open Sans Semibold" panose="020B0706030804020204" pitchFamily="34" charset="0"/>
              </a:defRPr>
            </a:lvl1pPr>
          </a:lstStyle>
          <a:p>
            <a:pPr lvl="0"/>
            <a:r>
              <a:rPr kumimoji="1" lang="en-US" altLang="ja-JP"/>
              <a:t>9999</a:t>
            </a:r>
            <a:endParaRPr kumimoji="1" lang="ja-JP" altLang="en-US"/>
          </a:p>
        </p:txBody>
      </p:sp>
      <p:sp>
        <p:nvSpPr>
          <p:cNvPr id="75" name="テキスト プレースホルダー 6"/>
          <p:cNvSpPr>
            <a:spLocks noGrp="1"/>
          </p:cNvSpPr>
          <p:nvPr>
            <p:ph type="body" sz="quarter" idx="25" hasCustomPrompt="1"/>
          </p:nvPr>
        </p:nvSpPr>
        <p:spPr>
          <a:xfrm>
            <a:off x="10394164" y="4360465"/>
            <a:ext cx="4892716" cy="960106"/>
          </a:xfrm>
        </p:spPr>
        <p:txBody>
          <a:bodyPr anchor="b">
            <a:noAutofit/>
          </a:bodyPr>
          <a:lstStyle>
            <a:lvl1pPr algn="l">
              <a:defRPr sz="3725" i="0" baseline="0">
                <a:solidFill>
                  <a:schemeClr val="accent2"/>
                </a:solidFill>
                <a:latin typeface="Route 159 SemiBold" pitchFamily="50" charset="0"/>
              </a:defRPr>
            </a:lvl1pPr>
          </a:lstStyle>
          <a:p>
            <a:pPr lvl="0"/>
            <a:r>
              <a:rPr kumimoji="1" lang="en-US" altLang="ja-JP"/>
              <a:t>Text goes here</a:t>
            </a:r>
            <a:endParaRPr kumimoji="1" lang="ja-JP" altLang="en-US"/>
          </a:p>
        </p:txBody>
      </p:sp>
      <p:sp>
        <p:nvSpPr>
          <p:cNvPr id="76" name="テキスト プレースホルダー 6"/>
          <p:cNvSpPr>
            <a:spLocks noGrp="1"/>
          </p:cNvSpPr>
          <p:nvPr>
            <p:ph type="body" sz="quarter" idx="26" hasCustomPrompt="1"/>
          </p:nvPr>
        </p:nvSpPr>
        <p:spPr>
          <a:xfrm>
            <a:off x="10403116" y="5367989"/>
            <a:ext cx="4892716" cy="1646082"/>
          </a:xfrm>
        </p:spPr>
        <p:txBody>
          <a:bodyPr anchor="t">
            <a:noAutofit/>
          </a:bodyPr>
          <a:lstStyle>
            <a:lvl1pPr algn="l">
              <a:defRPr sz="2394" i="0" baseline="0">
                <a:solidFill>
                  <a:schemeClr val="tx2"/>
                </a:solidFill>
                <a:latin typeface="+mn-lt"/>
              </a:defRPr>
            </a:lvl1pPr>
          </a:lstStyle>
          <a:p>
            <a:pPr lvl="0"/>
            <a:r>
              <a:rPr kumimoji="1" lang="en-US" altLang="ja-JP"/>
              <a:t>Text goes here</a:t>
            </a:r>
            <a:endParaRPr kumimoji="1" lang="ja-JP" altLang="en-US"/>
          </a:p>
        </p:txBody>
      </p:sp>
      <p:sp>
        <p:nvSpPr>
          <p:cNvPr id="77" name="正方形/長方形 76"/>
          <p:cNvSpPr/>
          <p:nvPr userDrawn="1"/>
        </p:nvSpPr>
        <p:spPr>
          <a:xfrm>
            <a:off x="10593598" y="5238113"/>
            <a:ext cx="4310164" cy="960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394"/>
          </a:p>
        </p:txBody>
      </p:sp>
      <p:sp>
        <p:nvSpPr>
          <p:cNvPr id="78" name="テキスト プレースホルダー 6"/>
          <p:cNvSpPr>
            <a:spLocks noGrp="1"/>
          </p:cNvSpPr>
          <p:nvPr>
            <p:ph type="body" sz="quarter" idx="27" hasCustomPrompt="1"/>
          </p:nvPr>
        </p:nvSpPr>
        <p:spPr>
          <a:xfrm>
            <a:off x="9016095" y="3585091"/>
            <a:ext cx="2322987" cy="960106"/>
          </a:xfrm>
        </p:spPr>
        <p:txBody>
          <a:bodyPr anchor="t">
            <a:noAutofit/>
          </a:bodyPr>
          <a:lstStyle>
            <a:lvl1pPr algn="ctr">
              <a:defRPr sz="4256" i="1" baseline="0">
                <a:solidFill>
                  <a:schemeClr val="accent2">
                    <a:lumMod val="50000"/>
                  </a:schemeClr>
                </a:solidFill>
                <a:latin typeface="Open Sans Semibold" panose="020B0706030804020204" pitchFamily="34" charset="0"/>
                <a:cs typeface="Open Sans Semibold" panose="020B0706030804020204" pitchFamily="34" charset="0"/>
              </a:defRPr>
            </a:lvl1pPr>
          </a:lstStyle>
          <a:p>
            <a:pPr lvl="0"/>
            <a:r>
              <a:rPr kumimoji="1" lang="en-US" altLang="ja-JP"/>
              <a:t>9999</a:t>
            </a:r>
            <a:endParaRPr kumimoji="1" lang="ja-JP" altLang="en-US"/>
          </a:p>
        </p:txBody>
      </p:sp>
      <p:sp>
        <p:nvSpPr>
          <p:cNvPr id="79" name="テキスト プレースホルダー 6"/>
          <p:cNvSpPr>
            <a:spLocks noGrp="1"/>
          </p:cNvSpPr>
          <p:nvPr>
            <p:ph type="body" sz="quarter" idx="28" hasCustomPrompt="1"/>
          </p:nvPr>
        </p:nvSpPr>
        <p:spPr>
          <a:xfrm>
            <a:off x="19054189" y="4360465"/>
            <a:ext cx="4892716" cy="960106"/>
          </a:xfrm>
        </p:spPr>
        <p:txBody>
          <a:bodyPr anchor="b">
            <a:noAutofit/>
          </a:bodyPr>
          <a:lstStyle>
            <a:lvl1pPr algn="l">
              <a:defRPr sz="3725" i="0" baseline="0">
                <a:solidFill>
                  <a:schemeClr val="accent5"/>
                </a:solidFill>
                <a:latin typeface="Route 159 SemiBold" pitchFamily="50" charset="0"/>
              </a:defRPr>
            </a:lvl1pPr>
          </a:lstStyle>
          <a:p>
            <a:pPr lvl="0"/>
            <a:r>
              <a:rPr kumimoji="1" lang="en-US" altLang="ja-JP"/>
              <a:t>Text goes here</a:t>
            </a:r>
            <a:endParaRPr kumimoji="1" lang="ja-JP" altLang="en-US"/>
          </a:p>
        </p:txBody>
      </p:sp>
      <p:sp>
        <p:nvSpPr>
          <p:cNvPr id="80" name="テキスト プレースホルダー 6"/>
          <p:cNvSpPr>
            <a:spLocks noGrp="1"/>
          </p:cNvSpPr>
          <p:nvPr>
            <p:ph type="body" sz="quarter" idx="29" hasCustomPrompt="1"/>
          </p:nvPr>
        </p:nvSpPr>
        <p:spPr>
          <a:xfrm>
            <a:off x="19063140" y="5367989"/>
            <a:ext cx="4892716" cy="1646082"/>
          </a:xfrm>
        </p:spPr>
        <p:txBody>
          <a:bodyPr anchor="t">
            <a:noAutofit/>
          </a:bodyPr>
          <a:lstStyle>
            <a:lvl1pPr algn="l">
              <a:defRPr sz="2394" i="0" baseline="0">
                <a:solidFill>
                  <a:schemeClr val="tx2"/>
                </a:solidFill>
                <a:latin typeface="+mn-lt"/>
              </a:defRPr>
            </a:lvl1pPr>
          </a:lstStyle>
          <a:p>
            <a:pPr lvl="0"/>
            <a:r>
              <a:rPr kumimoji="1" lang="en-US" altLang="ja-JP"/>
              <a:t>Text goes here</a:t>
            </a:r>
            <a:endParaRPr kumimoji="1" lang="ja-JP" altLang="en-US"/>
          </a:p>
        </p:txBody>
      </p:sp>
      <p:sp>
        <p:nvSpPr>
          <p:cNvPr id="81" name="正方形/長方形 80"/>
          <p:cNvSpPr/>
          <p:nvPr userDrawn="1"/>
        </p:nvSpPr>
        <p:spPr>
          <a:xfrm>
            <a:off x="19253622" y="5238113"/>
            <a:ext cx="4310164" cy="9601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394"/>
          </a:p>
        </p:txBody>
      </p:sp>
      <p:sp>
        <p:nvSpPr>
          <p:cNvPr id="82" name="テキスト プレースホルダー 6"/>
          <p:cNvSpPr>
            <a:spLocks noGrp="1"/>
          </p:cNvSpPr>
          <p:nvPr>
            <p:ph type="body" sz="quarter" idx="30" hasCustomPrompt="1"/>
          </p:nvPr>
        </p:nvSpPr>
        <p:spPr>
          <a:xfrm>
            <a:off x="17676117" y="3585091"/>
            <a:ext cx="2322987" cy="960106"/>
          </a:xfrm>
        </p:spPr>
        <p:txBody>
          <a:bodyPr anchor="t">
            <a:noAutofit/>
          </a:bodyPr>
          <a:lstStyle>
            <a:lvl1pPr algn="ctr">
              <a:defRPr sz="4256" i="1" baseline="0">
                <a:solidFill>
                  <a:schemeClr val="accent5">
                    <a:lumMod val="50000"/>
                  </a:schemeClr>
                </a:solidFill>
                <a:latin typeface="Open Sans Semibold" panose="020B0706030804020204" pitchFamily="34" charset="0"/>
                <a:cs typeface="Open Sans Semibold" panose="020B0706030804020204" pitchFamily="34" charset="0"/>
              </a:defRPr>
            </a:lvl1pPr>
          </a:lstStyle>
          <a:p>
            <a:pPr lvl="0"/>
            <a:r>
              <a:rPr kumimoji="1" lang="en-US" altLang="ja-JP"/>
              <a:t>9999</a:t>
            </a:r>
            <a:endParaRPr kumimoji="1" lang="ja-JP" altLang="en-US"/>
          </a:p>
        </p:txBody>
      </p:sp>
      <p:sp>
        <p:nvSpPr>
          <p:cNvPr id="83" name="テキスト プレースホルダー 6"/>
          <p:cNvSpPr>
            <a:spLocks noGrp="1"/>
          </p:cNvSpPr>
          <p:nvPr>
            <p:ph type="body" sz="quarter" idx="31" hasCustomPrompt="1"/>
          </p:nvPr>
        </p:nvSpPr>
        <p:spPr>
          <a:xfrm>
            <a:off x="6092770" y="8843423"/>
            <a:ext cx="4892716" cy="960106"/>
          </a:xfrm>
        </p:spPr>
        <p:txBody>
          <a:bodyPr anchor="b">
            <a:noAutofit/>
          </a:bodyPr>
          <a:lstStyle>
            <a:lvl1pPr algn="l">
              <a:defRPr sz="3725" i="0" baseline="0">
                <a:solidFill>
                  <a:schemeClr val="accent3"/>
                </a:solidFill>
                <a:latin typeface="Route 159 SemiBold" pitchFamily="50" charset="0"/>
              </a:defRPr>
            </a:lvl1pPr>
          </a:lstStyle>
          <a:p>
            <a:pPr lvl="0"/>
            <a:r>
              <a:rPr kumimoji="1" lang="en-US" altLang="ja-JP"/>
              <a:t>Text goes here</a:t>
            </a:r>
            <a:endParaRPr kumimoji="1" lang="ja-JP" altLang="en-US"/>
          </a:p>
        </p:txBody>
      </p:sp>
      <p:sp>
        <p:nvSpPr>
          <p:cNvPr id="84" name="テキスト プレースホルダー 6"/>
          <p:cNvSpPr>
            <a:spLocks noGrp="1"/>
          </p:cNvSpPr>
          <p:nvPr>
            <p:ph type="body" sz="quarter" idx="32" hasCustomPrompt="1"/>
          </p:nvPr>
        </p:nvSpPr>
        <p:spPr>
          <a:xfrm>
            <a:off x="6101722" y="9850949"/>
            <a:ext cx="4892716" cy="1646082"/>
          </a:xfrm>
        </p:spPr>
        <p:txBody>
          <a:bodyPr anchor="t">
            <a:noAutofit/>
          </a:bodyPr>
          <a:lstStyle>
            <a:lvl1pPr algn="l">
              <a:defRPr sz="2394" i="0" baseline="0">
                <a:solidFill>
                  <a:schemeClr val="tx2"/>
                </a:solidFill>
                <a:latin typeface="+mn-lt"/>
              </a:defRPr>
            </a:lvl1pPr>
          </a:lstStyle>
          <a:p>
            <a:pPr lvl="0"/>
            <a:r>
              <a:rPr kumimoji="1" lang="en-US" altLang="ja-JP"/>
              <a:t>Text goes here</a:t>
            </a:r>
            <a:endParaRPr kumimoji="1" lang="ja-JP" altLang="en-US"/>
          </a:p>
        </p:txBody>
      </p:sp>
      <p:sp>
        <p:nvSpPr>
          <p:cNvPr id="85" name="正方形/長方形 84"/>
          <p:cNvSpPr/>
          <p:nvPr userDrawn="1"/>
        </p:nvSpPr>
        <p:spPr>
          <a:xfrm>
            <a:off x="6292204" y="9721071"/>
            <a:ext cx="4310164" cy="9601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394"/>
          </a:p>
        </p:txBody>
      </p:sp>
      <p:sp>
        <p:nvSpPr>
          <p:cNvPr id="86" name="テキスト プレースホルダー 6"/>
          <p:cNvSpPr>
            <a:spLocks noGrp="1"/>
          </p:cNvSpPr>
          <p:nvPr>
            <p:ph type="body" sz="quarter" idx="33" hasCustomPrompt="1"/>
          </p:nvPr>
        </p:nvSpPr>
        <p:spPr>
          <a:xfrm>
            <a:off x="4680915" y="11283849"/>
            <a:ext cx="2322987" cy="960106"/>
          </a:xfrm>
        </p:spPr>
        <p:txBody>
          <a:bodyPr anchor="t">
            <a:noAutofit/>
          </a:bodyPr>
          <a:lstStyle>
            <a:lvl1pPr algn="ctr">
              <a:defRPr sz="4256" i="1" baseline="0">
                <a:solidFill>
                  <a:schemeClr val="accent3">
                    <a:lumMod val="50000"/>
                  </a:schemeClr>
                </a:solidFill>
                <a:latin typeface="Open Sans Semibold" panose="020B0706030804020204" pitchFamily="34" charset="0"/>
                <a:cs typeface="Open Sans Semibold" panose="020B0706030804020204" pitchFamily="34" charset="0"/>
              </a:defRPr>
            </a:lvl1pPr>
          </a:lstStyle>
          <a:p>
            <a:pPr lvl="0"/>
            <a:r>
              <a:rPr kumimoji="1" lang="en-US" altLang="ja-JP"/>
              <a:t>9999</a:t>
            </a:r>
            <a:endParaRPr kumimoji="1" lang="ja-JP" altLang="en-US"/>
          </a:p>
        </p:txBody>
      </p:sp>
      <p:sp>
        <p:nvSpPr>
          <p:cNvPr id="87" name="テキスト プレースホルダー 6"/>
          <p:cNvSpPr>
            <a:spLocks noGrp="1"/>
          </p:cNvSpPr>
          <p:nvPr>
            <p:ph type="body" sz="quarter" idx="34" hasCustomPrompt="1"/>
          </p:nvPr>
        </p:nvSpPr>
        <p:spPr>
          <a:xfrm>
            <a:off x="14759669" y="8843423"/>
            <a:ext cx="4892716" cy="960106"/>
          </a:xfrm>
        </p:spPr>
        <p:txBody>
          <a:bodyPr anchor="b">
            <a:noAutofit/>
          </a:bodyPr>
          <a:lstStyle>
            <a:lvl1pPr algn="l">
              <a:defRPr sz="3725" i="0" baseline="0">
                <a:solidFill>
                  <a:schemeClr val="accent4"/>
                </a:solidFill>
                <a:latin typeface="Route 159 SemiBold" pitchFamily="50" charset="0"/>
              </a:defRPr>
            </a:lvl1pPr>
          </a:lstStyle>
          <a:p>
            <a:pPr lvl="0"/>
            <a:r>
              <a:rPr kumimoji="1" lang="en-US" altLang="ja-JP"/>
              <a:t>Text goes here</a:t>
            </a:r>
            <a:endParaRPr kumimoji="1" lang="ja-JP" altLang="en-US"/>
          </a:p>
        </p:txBody>
      </p:sp>
      <p:sp>
        <p:nvSpPr>
          <p:cNvPr id="88" name="テキスト プレースホルダー 6"/>
          <p:cNvSpPr>
            <a:spLocks noGrp="1"/>
          </p:cNvSpPr>
          <p:nvPr>
            <p:ph type="body" sz="quarter" idx="35" hasCustomPrompt="1"/>
          </p:nvPr>
        </p:nvSpPr>
        <p:spPr>
          <a:xfrm>
            <a:off x="14768621" y="9850949"/>
            <a:ext cx="4892716" cy="1646082"/>
          </a:xfrm>
        </p:spPr>
        <p:txBody>
          <a:bodyPr anchor="t">
            <a:noAutofit/>
          </a:bodyPr>
          <a:lstStyle>
            <a:lvl1pPr algn="l">
              <a:defRPr sz="2394" i="0" baseline="0">
                <a:solidFill>
                  <a:schemeClr val="tx2"/>
                </a:solidFill>
                <a:latin typeface="+mn-lt"/>
              </a:defRPr>
            </a:lvl1pPr>
          </a:lstStyle>
          <a:p>
            <a:pPr lvl="0"/>
            <a:r>
              <a:rPr kumimoji="1" lang="en-US" altLang="ja-JP"/>
              <a:t>Text goes here</a:t>
            </a:r>
            <a:endParaRPr kumimoji="1" lang="ja-JP" altLang="en-US"/>
          </a:p>
        </p:txBody>
      </p:sp>
      <p:sp>
        <p:nvSpPr>
          <p:cNvPr id="89" name="正方形/長方形 88"/>
          <p:cNvSpPr/>
          <p:nvPr userDrawn="1"/>
        </p:nvSpPr>
        <p:spPr>
          <a:xfrm>
            <a:off x="14959101" y="9721071"/>
            <a:ext cx="4310164" cy="960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394"/>
          </a:p>
        </p:txBody>
      </p:sp>
      <p:sp>
        <p:nvSpPr>
          <p:cNvPr id="90" name="テキスト プレースホルダー 6"/>
          <p:cNvSpPr>
            <a:spLocks noGrp="1"/>
          </p:cNvSpPr>
          <p:nvPr>
            <p:ph type="body" sz="quarter" idx="36" hasCustomPrompt="1"/>
          </p:nvPr>
        </p:nvSpPr>
        <p:spPr>
          <a:xfrm>
            <a:off x="13347812" y="11283849"/>
            <a:ext cx="2322987" cy="960106"/>
          </a:xfrm>
        </p:spPr>
        <p:txBody>
          <a:bodyPr anchor="t">
            <a:noAutofit/>
          </a:bodyPr>
          <a:lstStyle>
            <a:lvl1pPr algn="ctr">
              <a:defRPr sz="4256" i="1" baseline="0">
                <a:solidFill>
                  <a:schemeClr val="accent4">
                    <a:lumMod val="50000"/>
                  </a:schemeClr>
                </a:solidFill>
                <a:latin typeface="Open Sans Semibold" panose="020B0706030804020204" pitchFamily="34" charset="0"/>
                <a:cs typeface="Open Sans Semibold" panose="020B0706030804020204" pitchFamily="34" charset="0"/>
              </a:defRPr>
            </a:lvl1pPr>
          </a:lstStyle>
          <a:p>
            <a:pPr lvl="0"/>
            <a:r>
              <a:rPr kumimoji="1" lang="en-US" altLang="ja-JP"/>
              <a:t>9999</a:t>
            </a:r>
            <a:endParaRPr kumimoji="1" lang="ja-JP" altLang="en-US"/>
          </a:p>
        </p:txBody>
      </p:sp>
      <p:sp>
        <p:nvSpPr>
          <p:cNvPr id="67" name="正方形/長方形 66"/>
          <p:cNvSpPr/>
          <p:nvPr userDrawn="1"/>
        </p:nvSpPr>
        <p:spPr>
          <a:xfrm flipV="1">
            <a:off x="19083861" y="7896382"/>
            <a:ext cx="5239815" cy="609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394">
              <a:solidFill>
                <a:schemeClr val="accent6"/>
              </a:solidFill>
            </a:endParaRPr>
          </a:p>
        </p:txBody>
      </p:sp>
    </p:spTree>
    <p:extLst>
      <p:ext uri="{BB962C8B-B14F-4D97-AF65-F5344CB8AC3E}">
        <p14:creationId xmlns:p14="http://schemas.microsoft.com/office/powerpoint/2010/main" val="428090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1000"/>
                            </p:stCondLst>
                            <p:childTnLst>
                              <p:par>
                                <p:cTn id="17" presetID="49" presetClass="entr" presetSubtype="0" decel="10000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 calcmode="lin" valueType="num">
                                      <p:cBhvr>
                                        <p:cTn id="21" dur="500" fill="hold"/>
                                        <p:tgtEl>
                                          <p:spTgt spid="5"/>
                                        </p:tgtEl>
                                        <p:attrNameLst>
                                          <p:attrName>style.rotation</p:attrName>
                                        </p:attrNameLst>
                                      </p:cBhvr>
                                      <p:tavLst>
                                        <p:tav tm="0">
                                          <p:val>
                                            <p:fltVal val="360"/>
                                          </p:val>
                                        </p:tav>
                                        <p:tav tm="100000">
                                          <p:val>
                                            <p:fltVal val="0"/>
                                          </p:val>
                                        </p:tav>
                                      </p:tavLst>
                                    </p:anim>
                                    <p:animEffect transition="in" filter="fade">
                                      <p:cBhvr>
                                        <p:cTn id="22" dur="500"/>
                                        <p:tgtEl>
                                          <p:spTgt spid="5"/>
                                        </p:tgtEl>
                                      </p:cBhvr>
                                    </p:animEffect>
                                  </p:childTnLst>
                                </p:cTn>
                              </p:par>
                            </p:childTnLst>
                          </p:cTn>
                        </p:par>
                        <p:par>
                          <p:cTn id="23" fill="hold">
                            <p:stCondLst>
                              <p:cond delay="1500"/>
                            </p:stCondLst>
                            <p:childTnLst>
                              <p:par>
                                <p:cTn id="24" presetID="22" presetClass="entr" presetSubtype="4" fill="hold" grpId="0" nodeType="after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down)">
                                      <p:cBhvr>
                                        <p:cTn id="26" dur="500"/>
                                        <p:tgtEl>
                                          <p:spTgt spid="36"/>
                                        </p:tgtEl>
                                      </p:cBhvr>
                                    </p:animEffect>
                                  </p:childTnLst>
                                </p:cTn>
                              </p:par>
                            </p:childTnLst>
                          </p:cTn>
                        </p:par>
                        <p:par>
                          <p:cTn id="27" fill="hold">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500"/>
                                        <p:tgtEl>
                                          <p:spTgt spid="37"/>
                                        </p:tgtEl>
                                      </p:cBhvr>
                                    </p:animEffect>
                                  </p:childTnLst>
                                </p:cTn>
                              </p:par>
                            </p:childTnLst>
                          </p:cTn>
                        </p:par>
                        <p:par>
                          <p:cTn id="31" fill="hold">
                            <p:stCondLst>
                              <p:cond delay="2500"/>
                            </p:stCondLst>
                            <p:childTnLst>
                              <p:par>
                                <p:cTn id="32" presetID="22" presetClass="entr" presetSubtype="8" fill="hold" grpId="0" nodeType="afterEffect">
                                  <p:stCondLst>
                                    <p:cond delay="0"/>
                                  </p:stCondLst>
                                  <p:iterate type="lt">
                                    <p:tmPct val="10000"/>
                                  </p:iterate>
                                  <p:childTnLst>
                                    <p:set>
                                      <p:cBhvr>
                                        <p:cTn id="33" dur="1" fill="hold">
                                          <p:stCondLst>
                                            <p:cond delay="0"/>
                                          </p:stCondLst>
                                        </p:cTn>
                                        <p:tgtEl>
                                          <p:spTgt spid="74">
                                            <p:txEl>
                                              <p:pRg st="0" end="0"/>
                                            </p:txEl>
                                          </p:spTgt>
                                        </p:tgtEl>
                                        <p:attrNameLst>
                                          <p:attrName>style.visibility</p:attrName>
                                        </p:attrNameLst>
                                      </p:cBhvr>
                                      <p:to>
                                        <p:strVal val="visible"/>
                                      </p:to>
                                    </p:set>
                                    <p:animEffect transition="in" filter="wipe(left)">
                                      <p:cBhvr>
                                        <p:cTn id="34" dur="500"/>
                                        <p:tgtEl>
                                          <p:spTgt spid="74">
                                            <p:txEl>
                                              <p:pRg st="0" end="0"/>
                                            </p:txEl>
                                          </p:spTgt>
                                        </p:tgtEl>
                                      </p:cBhvr>
                                    </p:animEffect>
                                  </p:childTnLst>
                                </p:cTn>
                              </p:par>
                            </p:childTnLst>
                          </p:cTn>
                        </p:par>
                        <p:par>
                          <p:cTn id="35" fill="hold">
                            <p:stCondLst>
                              <p:cond delay="3150"/>
                            </p:stCondLst>
                            <p:childTnLst>
                              <p:par>
                                <p:cTn id="36" presetID="2" presetClass="entr" presetSubtype="2" decel="100000" fill="hold" grpId="0" nodeType="afterEffect">
                                  <p:stCondLst>
                                    <p:cond delay="0"/>
                                  </p:stCondLst>
                                  <p:childTnLst>
                                    <p:set>
                                      <p:cBhvr>
                                        <p:cTn id="37" dur="1" fill="hold">
                                          <p:stCondLst>
                                            <p:cond delay="0"/>
                                          </p:stCondLst>
                                        </p:cTn>
                                        <p:tgtEl>
                                          <p:spTgt spid="71">
                                            <p:txEl>
                                              <p:pRg st="0" end="0"/>
                                            </p:txEl>
                                          </p:spTgt>
                                        </p:tgtEl>
                                        <p:attrNameLst>
                                          <p:attrName>style.visibility</p:attrName>
                                        </p:attrNameLst>
                                      </p:cBhvr>
                                      <p:to>
                                        <p:strVal val="visible"/>
                                      </p:to>
                                    </p:set>
                                    <p:anim calcmode="lin" valueType="num">
                                      <p:cBhvr additive="base">
                                        <p:cTn id="38" dur="750" fill="hold"/>
                                        <p:tgtEl>
                                          <p:spTgt spid="71">
                                            <p:txEl>
                                              <p:pRg st="0" end="0"/>
                                            </p:txEl>
                                          </p:spTgt>
                                        </p:tgtEl>
                                        <p:attrNameLst>
                                          <p:attrName>ppt_x</p:attrName>
                                        </p:attrNameLst>
                                      </p:cBhvr>
                                      <p:tavLst>
                                        <p:tav tm="0">
                                          <p:val>
                                            <p:strVal val="1+#ppt_w/2"/>
                                          </p:val>
                                        </p:tav>
                                        <p:tav tm="100000">
                                          <p:val>
                                            <p:strVal val="#ppt_x"/>
                                          </p:val>
                                        </p:tav>
                                      </p:tavLst>
                                    </p:anim>
                                    <p:anim calcmode="lin" valueType="num">
                                      <p:cBhvr additive="base">
                                        <p:cTn id="39" dur="750" fill="hold"/>
                                        <p:tgtEl>
                                          <p:spTgt spid="71">
                                            <p:txEl>
                                              <p:pRg st="0" end="0"/>
                                            </p:txEl>
                                          </p:spTgt>
                                        </p:tgtEl>
                                        <p:attrNameLst>
                                          <p:attrName>ppt_y</p:attrName>
                                        </p:attrNameLst>
                                      </p:cBhvr>
                                      <p:tavLst>
                                        <p:tav tm="0">
                                          <p:val>
                                            <p:strVal val="#ppt_y"/>
                                          </p:val>
                                        </p:tav>
                                        <p:tav tm="100000">
                                          <p:val>
                                            <p:strVal val="#ppt_y"/>
                                          </p:val>
                                        </p:tav>
                                      </p:tavLst>
                                    </p:anim>
                                  </p:childTnLst>
                                </p:cTn>
                              </p:par>
                              <p:par>
                                <p:cTn id="40" presetID="2" presetClass="entr" presetSubtype="2" decel="100000" fill="hold" grpId="0" nodeType="withEffect">
                                  <p:stCondLst>
                                    <p:cond delay="0"/>
                                  </p:stCondLst>
                                  <p:childTnLst>
                                    <p:set>
                                      <p:cBhvr>
                                        <p:cTn id="41" dur="1" fill="hold">
                                          <p:stCondLst>
                                            <p:cond delay="0"/>
                                          </p:stCondLst>
                                        </p:cTn>
                                        <p:tgtEl>
                                          <p:spTgt spid="73"/>
                                        </p:tgtEl>
                                        <p:attrNameLst>
                                          <p:attrName>style.visibility</p:attrName>
                                        </p:attrNameLst>
                                      </p:cBhvr>
                                      <p:to>
                                        <p:strVal val="visible"/>
                                      </p:to>
                                    </p:set>
                                    <p:anim calcmode="lin" valueType="num">
                                      <p:cBhvr additive="base">
                                        <p:cTn id="42" dur="750" fill="hold"/>
                                        <p:tgtEl>
                                          <p:spTgt spid="73"/>
                                        </p:tgtEl>
                                        <p:attrNameLst>
                                          <p:attrName>ppt_x</p:attrName>
                                        </p:attrNameLst>
                                      </p:cBhvr>
                                      <p:tavLst>
                                        <p:tav tm="0">
                                          <p:val>
                                            <p:strVal val="1+#ppt_w/2"/>
                                          </p:val>
                                        </p:tav>
                                        <p:tav tm="100000">
                                          <p:val>
                                            <p:strVal val="#ppt_x"/>
                                          </p:val>
                                        </p:tav>
                                      </p:tavLst>
                                    </p:anim>
                                    <p:anim calcmode="lin" valueType="num">
                                      <p:cBhvr additive="base">
                                        <p:cTn id="43" dur="750" fill="hold"/>
                                        <p:tgtEl>
                                          <p:spTgt spid="73"/>
                                        </p:tgtEl>
                                        <p:attrNameLst>
                                          <p:attrName>ppt_y</p:attrName>
                                        </p:attrNameLst>
                                      </p:cBhvr>
                                      <p:tavLst>
                                        <p:tav tm="0">
                                          <p:val>
                                            <p:strVal val="#ppt_y"/>
                                          </p:val>
                                        </p:tav>
                                        <p:tav tm="100000">
                                          <p:val>
                                            <p:strVal val="#ppt_y"/>
                                          </p:val>
                                        </p:tav>
                                      </p:tavLst>
                                    </p:anim>
                                  </p:childTnLst>
                                </p:cTn>
                              </p:par>
                            </p:childTnLst>
                          </p:cTn>
                        </p:par>
                        <p:par>
                          <p:cTn id="44" fill="hold">
                            <p:stCondLst>
                              <p:cond delay="3900"/>
                            </p:stCondLst>
                            <p:childTnLst>
                              <p:par>
                                <p:cTn id="45" presetID="22" presetClass="entr" presetSubtype="8" fill="hold" grpId="0" nodeType="afterEffect">
                                  <p:stCondLst>
                                    <p:cond delay="0"/>
                                  </p:stCondLst>
                                  <p:childTnLst>
                                    <p:set>
                                      <p:cBhvr>
                                        <p:cTn id="46" dur="1" fill="hold">
                                          <p:stCondLst>
                                            <p:cond delay="0"/>
                                          </p:stCondLst>
                                        </p:cTn>
                                        <p:tgtEl>
                                          <p:spTgt spid="72">
                                            <p:txEl>
                                              <p:pRg st="0" end="0"/>
                                            </p:txEl>
                                          </p:spTgt>
                                        </p:tgtEl>
                                        <p:attrNameLst>
                                          <p:attrName>style.visibility</p:attrName>
                                        </p:attrNameLst>
                                      </p:cBhvr>
                                      <p:to>
                                        <p:strVal val="visible"/>
                                      </p:to>
                                    </p:set>
                                    <p:animEffect transition="in" filter="wipe(left)">
                                      <p:cBhvr>
                                        <p:cTn id="47" dur="500"/>
                                        <p:tgtEl>
                                          <p:spTgt spid="72">
                                            <p:txEl>
                                              <p:pRg st="0" end="0"/>
                                            </p:txEl>
                                          </p:spTgt>
                                        </p:tgtEl>
                                      </p:cBhvr>
                                    </p:animEffect>
                                  </p:childTnLst>
                                </p:cTn>
                              </p:par>
                            </p:childTnLst>
                          </p:cTn>
                        </p:par>
                        <p:par>
                          <p:cTn id="48" fill="hold">
                            <p:stCondLst>
                              <p:cond delay="4400"/>
                            </p:stCondLst>
                            <p:childTnLst>
                              <p:par>
                                <p:cTn id="49" presetID="10" presetClass="entr" presetSubtype="0" fill="hold" grpId="0" nodeType="after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fade">
                                      <p:cBhvr>
                                        <p:cTn id="51" dur="500"/>
                                        <p:tgtEl>
                                          <p:spTgt spid="38"/>
                                        </p:tgtEl>
                                      </p:cBhvr>
                                    </p:animEffect>
                                  </p:childTnLst>
                                </p:cTn>
                              </p:par>
                            </p:childTnLst>
                          </p:cTn>
                        </p:par>
                        <p:par>
                          <p:cTn id="52" fill="hold">
                            <p:stCondLst>
                              <p:cond delay="4900"/>
                            </p:stCondLst>
                            <p:childTnLst>
                              <p:par>
                                <p:cTn id="53" presetID="22" presetClass="entr" presetSubtype="8" fill="hold" grpId="0" nodeType="after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wipe(left)">
                                      <p:cBhvr>
                                        <p:cTn id="55" dur="500"/>
                                        <p:tgtEl>
                                          <p:spTgt spid="39"/>
                                        </p:tgtEl>
                                      </p:cBhvr>
                                    </p:animEffect>
                                  </p:childTnLst>
                                </p:cTn>
                              </p:par>
                            </p:childTnLst>
                          </p:cTn>
                        </p:par>
                        <p:par>
                          <p:cTn id="56" fill="hold">
                            <p:stCondLst>
                              <p:cond delay="5400"/>
                            </p:stCondLst>
                            <p:childTnLst>
                              <p:par>
                                <p:cTn id="57" presetID="49" presetClass="entr" presetSubtype="0" decel="100000" fill="hold" grpId="0" nodeType="afterEffect">
                                  <p:stCondLst>
                                    <p:cond delay="0"/>
                                  </p:stCondLst>
                                  <p:childTnLst>
                                    <p:set>
                                      <p:cBhvr>
                                        <p:cTn id="58" dur="1" fill="hold">
                                          <p:stCondLst>
                                            <p:cond delay="0"/>
                                          </p:stCondLst>
                                        </p:cTn>
                                        <p:tgtEl>
                                          <p:spTgt spid="40"/>
                                        </p:tgtEl>
                                        <p:attrNameLst>
                                          <p:attrName>style.visibility</p:attrName>
                                        </p:attrNameLst>
                                      </p:cBhvr>
                                      <p:to>
                                        <p:strVal val="visible"/>
                                      </p:to>
                                    </p:set>
                                    <p:anim calcmode="lin" valueType="num">
                                      <p:cBhvr>
                                        <p:cTn id="59" dur="500" fill="hold"/>
                                        <p:tgtEl>
                                          <p:spTgt spid="40"/>
                                        </p:tgtEl>
                                        <p:attrNameLst>
                                          <p:attrName>ppt_w</p:attrName>
                                        </p:attrNameLst>
                                      </p:cBhvr>
                                      <p:tavLst>
                                        <p:tav tm="0">
                                          <p:val>
                                            <p:fltVal val="0"/>
                                          </p:val>
                                        </p:tav>
                                        <p:tav tm="100000">
                                          <p:val>
                                            <p:strVal val="#ppt_w"/>
                                          </p:val>
                                        </p:tav>
                                      </p:tavLst>
                                    </p:anim>
                                    <p:anim calcmode="lin" valueType="num">
                                      <p:cBhvr>
                                        <p:cTn id="60" dur="500" fill="hold"/>
                                        <p:tgtEl>
                                          <p:spTgt spid="40"/>
                                        </p:tgtEl>
                                        <p:attrNameLst>
                                          <p:attrName>ppt_h</p:attrName>
                                        </p:attrNameLst>
                                      </p:cBhvr>
                                      <p:tavLst>
                                        <p:tav tm="0">
                                          <p:val>
                                            <p:fltVal val="0"/>
                                          </p:val>
                                        </p:tav>
                                        <p:tav tm="100000">
                                          <p:val>
                                            <p:strVal val="#ppt_h"/>
                                          </p:val>
                                        </p:tav>
                                      </p:tavLst>
                                    </p:anim>
                                    <p:anim calcmode="lin" valueType="num">
                                      <p:cBhvr>
                                        <p:cTn id="61" dur="500" fill="hold"/>
                                        <p:tgtEl>
                                          <p:spTgt spid="40"/>
                                        </p:tgtEl>
                                        <p:attrNameLst>
                                          <p:attrName>style.rotation</p:attrName>
                                        </p:attrNameLst>
                                      </p:cBhvr>
                                      <p:tavLst>
                                        <p:tav tm="0">
                                          <p:val>
                                            <p:fltVal val="360"/>
                                          </p:val>
                                        </p:tav>
                                        <p:tav tm="100000">
                                          <p:val>
                                            <p:fltVal val="0"/>
                                          </p:val>
                                        </p:tav>
                                      </p:tavLst>
                                    </p:anim>
                                    <p:animEffect transition="in" filter="fade">
                                      <p:cBhvr>
                                        <p:cTn id="62" dur="500"/>
                                        <p:tgtEl>
                                          <p:spTgt spid="40"/>
                                        </p:tgtEl>
                                      </p:cBhvr>
                                    </p:animEffect>
                                  </p:childTnLst>
                                </p:cTn>
                              </p:par>
                            </p:childTnLst>
                          </p:cTn>
                        </p:par>
                        <p:par>
                          <p:cTn id="63" fill="hold">
                            <p:stCondLst>
                              <p:cond delay="5900"/>
                            </p:stCondLst>
                            <p:childTnLst>
                              <p:par>
                                <p:cTn id="64" presetID="22" presetClass="entr" presetSubtype="1" fill="hold" grpId="0" nodeType="afterEffect">
                                  <p:stCondLst>
                                    <p:cond delay="0"/>
                                  </p:stCondLst>
                                  <p:childTnLst>
                                    <p:set>
                                      <p:cBhvr>
                                        <p:cTn id="65" dur="1" fill="hold">
                                          <p:stCondLst>
                                            <p:cond delay="0"/>
                                          </p:stCondLst>
                                        </p:cTn>
                                        <p:tgtEl>
                                          <p:spTgt spid="41"/>
                                        </p:tgtEl>
                                        <p:attrNameLst>
                                          <p:attrName>style.visibility</p:attrName>
                                        </p:attrNameLst>
                                      </p:cBhvr>
                                      <p:to>
                                        <p:strVal val="visible"/>
                                      </p:to>
                                    </p:set>
                                    <p:animEffect transition="in" filter="wipe(up)">
                                      <p:cBhvr>
                                        <p:cTn id="66" dur="500"/>
                                        <p:tgtEl>
                                          <p:spTgt spid="41"/>
                                        </p:tgtEl>
                                      </p:cBhvr>
                                    </p:animEffect>
                                  </p:childTnLst>
                                </p:cTn>
                              </p:par>
                            </p:childTnLst>
                          </p:cTn>
                        </p:par>
                        <p:par>
                          <p:cTn id="67" fill="hold">
                            <p:stCondLst>
                              <p:cond delay="6400"/>
                            </p:stCondLst>
                            <p:childTnLst>
                              <p:par>
                                <p:cTn id="68" presetID="10" presetClass="entr" presetSubtype="0" fill="hold" grpId="0" nodeType="afterEffect">
                                  <p:stCondLst>
                                    <p:cond delay="0"/>
                                  </p:stCondLst>
                                  <p:childTnLst>
                                    <p:set>
                                      <p:cBhvr>
                                        <p:cTn id="69" dur="1" fill="hold">
                                          <p:stCondLst>
                                            <p:cond delay="0"/>
                                          </p:stCondLst>
                                        </p:cTn>
                                        <p:tgtEl>
                                          <p:spTgt spid="42"/>
                                        </p:tgtEl>
                                        <p:attrNameLst>
                                          <p:attrName>style.visibility</p:attrName>
                                        </p:attrNameLst>
                                      </p:cBhvr>
                                      <p:to>
                                        <p:strVal val="visible"/>
                                      </p:to>
                                    </p:set>
                                    <p:animEffect transition="in" filter="fade">
                                      <p:cBhvr>
                                        <p:cTn id="70" dur="500"/>
                                        <p:tgtEl>
                                          <p:spTgt spid="42"/>
                                        </p:tgtEl>
                                      </p:cBhvr>
                                    </p:animEffect>
                                  </p:childTnLst>
                                </p:cTn>
                              </p:par>
                            </p:childTnLst>
                          </p:cTn>
                        </p:par>
                        <p:par>
                          <p:cTn id="71" fill="hold">
                            <p:stCondLst>
                              <p:cond delay="6900"/>
                            </p:stCondLst>
                            <p:childTnLst>
                              <p:par>
                                <p:cTn id="72" presetID="22" presetClass="entr" presetSubtype="4" fill="hold" grpId="0" nodeType="afterEffect">
                                  <p:stCondLst>
                                    <p:cond delay="0"/>
                                  </p:stCondLst>
                                  <p:iterate type="lt">
                                    <p:tmPct val="10000"/>
                                  </p:iterate>
                                  <p:childTnLst>
                                    <p:set>
                                      <p:cBhvr>
                                        <p:cTn id="73" dur="1" fill="hold">
                                          <p:stCondLst>
                                            <p:cond delay="0"/>
                                          </p:stCondLst>
                                        </p:cTn>
                                        <p:tgtEl>
                                          <p:spTgt spid="86">
                                            <p:txEl>
                                              <p:pRg st="0" end="0"/>
                                            </p:txEl>
                                          </p:spTgt>
                                        </p:tgtEl>
                                        <p:attrNameLst>
                                          <p:attrName>style.visibility</p:attrName>
                                        </p:attrNameLst>
                                      </p:cBhvr>
                                      <p:to>
                                        <p:strVal val="visible"/>
                                      </p:to>
                                    </p:set>
                                    <p:animEffect transition="in" filter="wipe(down)">
                                      <p:cBhvr>
                                        <p:cTn id="74" dur="500"/>
                                        <p:tgtEl>
                                          <p:spTgt spid="86">
                                            <p:txEl>
                                              <p:pRg st="0" end="0"/>
                                            </p:txEl>
                                          </p:spTgt>
                                        </p:tgtEl>
                                      </p:cBhvr>
                                    </p:animEffect>
                                  </p:childTnLst>
                                </p:cTn>
                              </p:par>
                            </p:childTnLst>
                          </p:cTn>
                        </p:par>
                        <p:par>
                          <p:cTn id="75" fill="hold">
                            <p:stCondLst>
                              <p:cond delay="7550"/>
                            </p:stCondLst>
                            <p:childTnLst>
                              <p:par>
                                <p:cTn id="76" presetID="2" presetClass="entr" presetSubtype="2" decel="98000" fill="hold" grpId="0" nodeType="afterEffect">
                                  <p:stCondLst>
                                    <p:cond delay="0"/>
                                  </p:stCondLst>
                                  <p:childTnLst>
                                    <p:set>
                                      <p:cBhvr>
                                        <p:cTn id="77" dur="1" fill="hold">
                                          <p:stCondLst>
                                            <p:cond delay="0"/>
                                          </p:stCondLst>
                                        </p:cTn>
                                        <p:tgtEl>
                                          <p:spTgt spid="83">
                                            <p:txEl>
                                              <p:pRg st="0" end="0"/>
                                            </p:txEl>
                                          </p:spTgt>
                                        </p:tgtEl>
                                        <p:attrNameLst>
                                          <p:attrName>style.visibility</p:attrName>
                                        </p:attrNameLst>
                                      </p:cBhvr>
                                      <p:to>
                                        <p:strVal val="visible"/>
                                      </p:to>
                                    </p:set>
                                    <p:anim calcmode="lin" valueType="num">
                                      <p:cBhvr additive="base">
                                        <p:cTn id="78" dur="750" fill="hold"/>
                                        <p:tgtEl>
                                          <p:spTgt spid="83">
                                            <p:txEl>
                                              <p:pRg st="0" end="0"/>
                                            </p:txEl>
                                          </p:spTgt>
                                        </p:tgtEl>
                                        <p:attrNameLst>
                                          <p:attrName>ppt_x</p:attrName>
                                        </p:attrNameLst>
                                      </p:cBhvr>
                                      <p:tavLst>
                                        <p:tav tm="0">
                                          <p:val>
                                            <p:strVal val="1+#ppt_w/2"/>
                                          </p:val>
                                        </p:tav>
                                        <p:tav tm="100000">
                                          <p:val>
                                            <p:strVal val="#ppt_x"/>
                                          </p:val>
                                        </p:tav>
                                      </p:tavLst>
                                    </p:anim>
                                    <p:anim calcmode="lin" valueType="num">
                                      <p:cBhvr additive="base">
                                        <p:cTn id="79" dur="750" fill="hold"/>
                                        <p:tgtEl>
                                          <p:spTgt spid="83">
                                            <p:txEl>
                                              <p:pRg st="0" end="0"/>
                                            </p:txEl>
                                          </p:spTgt>
                                        </p:tgtEl>
                                        <p:attrNameLst>
                                          <p:attrName>ppt_y</p:attrName>
                                        </p:attrNameLst>
                                      </p:cBhvr>
                                      <p:tavLst>
                                        <p:tav tm="0">
                                          <p:val>
                                            <p:strVal val="#ppt_y"/>
                                          </p:val>
                                        </p:tav>
                                        <p:tav tm="100000">
                                          <p:val>
                                            <p:strVal val="#ppt_y"/>
                                          </p:val>
                                        </p:tav>
                                      </p:tavLst>
                                    </p:anim>
                                  </p:childTnLst>
                                </p:cTn>
                              </p:par>
                              <p:par>
                                <p:cTn id="80" presetID="2" presetClass="entr" presetSubtype="2" decel="98000" fill="hold" grpId="0" nodeType="withEffect">
                                  <p:stCondLst>
                                    <p:cond delay="0"/>
                                  </p:stCondLst>
                                  <p:childTnLst>
                                    <p:set>
                                      <p:cBhvr>
                                        <p:cTn id="81" dur="1" fill="hold">
                                          <p:stCondLst>
                                            <p:cond delay="0"/>
                                          </p:stCondLst>
                                        </p:cTn>
                                        <p:tgtEl>
                                          <p:spTgt spid="85"/>
                                        </p:tgtEl>
                                        <p:attrNameLst>
                                          <p:attrName>style.visibility</p:attrName>
                                        </p:attrNameLst>
                                      </p:cBhvr>
                                      <p:to>
                                        <p:strVal val="visible"/>
                                      </p:to>
                                    </p:set>
                                    <p:anim calcmode="lin" valueType="num">
                                      <p:cBhvr additive="base">
                                        <p:cTn id="82" dur="750" fill="hold"/>
                                        <p:tgtEl>
                                          <p:spTgt spid="85"/>
                                        </p:tgtEl>
                                        <p:attrNameLst>
                                          <p:attrName>ppt_x</p:attrName>
                                        </p:attrNameLst>
                                      </p:cBhvr>
                                      <p:tavLst>
                                        <p:tav tm="0">
                                          <p:val>
                                            <p:strVal val="1+#ppt_w/2"/>
                                          </p:val>
                                        </p:tav>
                                        <p:tav tm="100000">
                                          <p:val>
                                            <p:strVal val="#ppt_x"/>
                                          </p:val>
                                        </p:tav>
                                      </p:tavLst>
                                    </p:anim>
                                    <p:anim calcmode="lin" valueType="num">
                                      <p:cBhvr additive="base">
                                        <p:cTn id="83" dur="750" fill="hold"/>
                                        <p:tgtEl>
                                          <p:spTgt spid="85"/>
                                        </p:tgtEl>
                                        <p:attrNameLst>
                                          <p:attrName>ppt_y</p:attrName>
                                        </p:attrNameLst>
                                      </p:cBhvr>
                                      <p:tavLst>
                                        <p:tav tm="0">
                                          <p:val>
                                            <p:strVal val="#ppt_y"/>
                                          </p:val>
                                        </p:tav>
                                        <p:tav tm="100000">
                                          <p:val>
                                            <p:strVal val="#ppt_y"/>
                                          </p:val>
                                        </p:tav>
                                      </p:tavLst>
                                    </p:anim>
                                  </p:childTnLst>
                                </p:cTn>
                              </p:par>
                            </p:childTnLst>
                          </p:cTn>
                        </p:par>
                        <p:par>
                          <p:cTn id="84" fill="hold">
                            <p:stCondLst>
                              <p:cond delay="8300"/>
                            </p:stCondLst>
                            <p:childTnLst>
                              <p:par>
                                <p:cTn id="85" presetID="22" presetClass="entr" presetSubtype="8" fill="hold" grpId="0" nodeType="afterEffect">
                                  <p:stCondLst>
                                    <p:cond delay="0"/>
                                  </p:stCondLst>
                                  <p:childTnLst>
                                    <p:set>
                                      <p:cBhvr>
                                        <p:cTn id="86" dur="1" fill="hold">
                                          <p:stCondLst>
                                            <p:cond delay="0"/>
                                          </p:stCondLst>
                                        </p:cTn>
                                        <p:tgtEl>
                                          <p:spTgt spid="84">
                                            <p:txEl>
                                              <p:pRg st="0" end="0"/>
                                            </p:txEl>
                                          </p:spTgt>
                                        </p:tgtEl>
                                        <p:attrNameLst>
                                          <p:attrName>style.visibility</p:attrName>
                                        </p:attrNameLst>
                                      </p:cBhvr>
                                      <p:to>
                                        <p:strVal val="visible"/>
                                      </p:to>
                                    </p:set>
                                    <p:animEffect transition="in" filter="wipe(left)">
                                      <p:cBhvr>
                                        <p:cTn id="87" dur="500"/>
                                        <p:tgtEl>
                                          <p:spTgt spid="84">
                                            <p:txEl>
                                              <p:pRg st="0" end="0"/>
                                            </p:txEl>
                                          </p:spTgt>
                                        </p:tgtEl>
                                      </p:cBhvr>
                                    </p:animEffect>
                                  </p:childTnLst>
                                </p:cTn>
                              </p:par>
                            </p:childTnLst>
                          </p:cTn>
                        </p:par>
                        <p:par>
                          <p:cTn id="88" fill="hold">
                            <p:stCondLst>
                              <p:cond delay="8800"/>
                            </p:stCondLst>
                            <p:childTnLst>
                              <p:par>
                                <p:cTn id="89" presetID="10" presetClass="entr" presetSubtype="0" fill="hold" grpId="0" nodeType="afterEffect">
                                  <p:stCondLst>
                                    <p:cond delay="0"/>
                                  </p:stCondLst>
                                  <p:childTnLst>
                                    <p:set>
                                      <p:cBhvr>
                                        <p:cTn id="90" dur="1" fill="hold">
                                          <p:stCondLst>
                                            <p:cond delay="0"/>
                                          </p:stCondLst>
                                        </p:cTn>
                                        <p:tgtEl>
                                          <p:spTgt spid="48"/>
                                        </p:tgtEl>
                                        <p:attrNameLst>
                                          <p:attrName>style.visibility</p:attrName>
                                        </p:attrNameLst>
                                      </p:cBhvr>
                                      <p:to>
                                        <p:strVal val="visible"/>
                                      </p:to>
                                    </p:set>
                                    <p:animEffect transition="in" filter="fade">
                                      <p:cBhvr>
                                        <p:cTn id="91" dur="500"/>
                                        <p:tgtEl>
                                          <p:spTgt spid="48"/>
                                        </p:tgtEl>
                                      </p:cBhvr>
                                    </p:animEffect>
                                  </p:childTnLst>
                                </p:cTn>
                              </p:par>
                            </p:childTnLst>
                          </p:cTn>
                        </p:par>
                        <p:par>
                          <p:cTn id="92" fill="hold">
                            <p:stCondLst>
                              <p:cond delay="9300"/>
                            </p:stCondLst>
                            <p:childTnLst>
                              <p:par>
                                <p:cTn id="93" presetID="22" presetClass="entr" presetSubtype="8" fill="hold" grpId="0" nodeType="afterEffect">
                                  <p:stCondLst>
                                    <p:cond delay="0"/>
                                  </p:stCondLst>
                                  <p:childTnLst>
                                    <p:set>
                                      <p:cBhvr>
                                        <p:cTn id="94" dur="1" fill="hold">
                                          <p:stCondLst>
                                            <p:cond delay="0"/>
                                          </p:stCondLst>
                                        </p:cTn>
                                        <p:tgtEl>
                                          <p:spTgt spid="49"/>
                                        </p:tgtEl>
                                        <p:attrNameLst>
                                          <p:attrName>style.visibility</p:attrName>
                                        </p:attrNameLst>
                                      </p:cBhvr>
                                      <p:to>
                                        <p:strVal val="visible"/>
                                      </p:to>
                                    </p:set>
                                    <p:animEffect transition="in" filter="wipe(left)">
                                      <p:cBhvr>
                                        <p:cTn id="95" dur="500"/>
                                        <p:tgtEl>
                                          <p:spTgt spid="49"/>
                                        </p:tgtEl>
                                      </p:cBhvr>
                                    </p:animEffect>
                                  </p:childTnLst>
                                </p:cTn>
                              </p:par>
                            </p:childTnLst>
                          </p:cTn>
                        </p:par>
                        <p:par>
                          <p:cTn id="96" fill="hold">
                            <p:stCondLst>
                              <p:cond delay="9800"/>
                            </p:stCondLst>
                            <p:childTnLst>
                              <p:par>
                                <p:cTn id="97" presetID="49" presetClass="entr" presetSubtype="0" decel="100000" fill="hold" grpId="0" nodeType="afterEffect">
                                  <p:stCondLst>
                                    <p:cond delay="0"/>
                                  </p:stCondLst>
                                  <p:childTnLst>
                                    <p:set>
                                      <p:cBhvr>
                                        <p:cTn id="98" dur="1" fill="hold">
                                          <p:stCondLst>
                                            <p:cond delay="0"/>
                                          </p:stCondLst>
                                        </p:cTn>
                                        <p:tgtEl>
                                          <p:spTgt spid="50"/>
                                        </p:tgtEl>
                                        <p:attrNameLst>
                                          <p:attrName>style.visibility</p:attrName>
                                        </p:attrNameLst>
                                      </p:cBhvr>
                                      <p:to>
                                        <p:strVal val="visible"/>
                                      </p:to>
                                    </p:set>
                                    <p:anim calcmode="lin" valueType="num">
                                      <p:cBhvr>
                                        <p:cTn id="99" dur="500" fill="hold"/>
                                        <p:tgtEl>
                                          <p:spTgt spid="50"/>
                                        </p:tgtEl>
                                        <p:attrNameLst>
                                          <p:attrName>ppt_w</p:attrName>
                                        </p:attrNameLst>
                                      </p:cBhvr>
                                      <p:tavLst>
                                        <p:tav tm="0">
                                          <p:val>
                                            <p:fltVal val="0"/>
                                          </p:val>
                                        </p:tav>
                                        <p:tav tm="100000">
                                          <p:val>
                                            <p:strVal val="#ppt_w"/>
                                          </p:val>
                                        </p:tav>
                                      </p:tavLst>
                                    </p:anim>
                                    <p:anim calcmode="lin" valueType="num">
                                      <p:cBhvr>
                                        <p:cTn id="100" dur="500" fill="hold"/>
                                        <p:tgtEl>
                                          <p:spTgt spid="50"/>
                                        </p:tgtEl>
                                        <p:attrNameLst>
                                          <p:attrName>ppt_h</p:attrName>
                                        </p:attrNameLst>
                                      </p:cBhvr>
                                      <p:tavLst>
                                        <p:tav tm="0">
                                          <p:val>
                                            <p:fltVal val="0"/>
                                          </p:val>
                                        </p:tav>
                                        <p:tav tm="100000">
                                          <p:val>
                                            <p:strVal val="#ppt_h"/>
                                          </p:val>
                                        </p:tav>
                                      </p:tavLst>
                                    </p:anim>
                                    <p:anim calcmode="lin" valueType="num">
                                      <p:cBhvr>
                                        <p:cTn id="101" dur="500" fill="hold"/>
                                        <p:tgtEl>
                                          <p:spTgt spid="50"/>
                                        </p:tgtEl>
                                        <p:attrNameLst>
                                          <p:attrName>style.rotation</p:attrName>
                                        </p:attrNameLst>
                                      </p:cBhvr>
                                      <p:tavLst>
                                        <p:tav tm="0">
                                          <p:val>
                                            <p:fltVal val="360"/>
                                          </p:val>
                                        </p:tav>
                                        <p:tav tm="100000">
                                          <p:val>
                                            <p:fltVal val="0"/>
                                          </p:val>
                                        </p:tav>
                                      </p:tavLst>
                                    </p:anim>
                                    <p:animEffect transition="in" filter="fade">
                                      <p:cBhvr>
                                        <p:cTn id="102" dur="500"/>
                                        <p:tgtEl>
                                          <p:spTgt spid="50"/>
                                        </p:tgtEl>
                                      </p:cBhvr>
                                    </p:animEffect>
                                  </p:childTnLst>
                                </p:cTn>
                              </p:par>
                            </p:childTnLst>
                          </p:cTn>
                        </p:par>
                        <p:par>
                          <p:cTn id="103" fill="hold">
                            <p:stCondLst>
                              <p:cond delay="10300"/>
                            </p:stCondLst>
                            <p:childTnLst>
                              <p:par>
                                <p:cTn id="104" presetID="22" presetClass="entr" presetSubtype="4" fill="hold" grpId="0" nodeType="afterEffect">
                                  <p:stCondLst>
                                    <p:cond delay="0"/>
                                  </p:stCondLst>
                                  <p:childTnLst>
                                    <p:set>
                                      <p:cBhvr>
                                        <p:cTn id="105" dur="1" fill="hold">
                                          <p:stCondLst>
                                            <p:cond delay="0"/>
                                          </p:stCondLst>
                                        </p:cTn>
                                        <p:tgtEl>
                                          <p:spTgt spid="51"/>
                                        </p:tgtEl>
                                        <p:attrNameLst>
                                          <p:attrName>style.visibility</p:attrName>
                                        </p:attrNameLst>
                                      </p:cBhvr>
                                      <p:to>
                                        <p:strVal val="visible"/>
                                      </p:to>
                                    </p:set>
                                    <p:animEffect transition="in" filter="wipe(down)">
                                      <p:cBhvr>
                                        <p:cTn id="106" dur="500"/>
                                        <p:tgtEl>
                                          <p:spTgt spid="51"/>
                                        </p:tgtEl>
                                      </p:cBhvr>
                                    </p:animEffect>
                                  </p:childTnLst>
                                </p:cTn>
                              </p:par>
                            </p:childTnLst>
                          </p:cTn>
                        </p:par>
                        <p:par>
                          <p:cTn id="107" fill="hold">
                            <p:stCondLst>
                              <p:cond delay="10800"/>
                            </p:stCondLst>
                            <p:childTnLst>
                              <p:par>
                                <p:cTn id="108" presetID="10" presetClass="entr" presetSubtype="0" fill="hold" grpId="0" nodeType="afterEffect">
                                  <p:stCondLst>
                                    <p:cond delay="0"/>
                                  </p:stCondLst>
                                  <p:childTnLst>
                                    <p:set>
                                      <p:cBhvr>
                                        <p:cTn id="109" dur="1" fill="hold">
                                          <p:stCondLst>
                                            <p:cond delay="0"/>
                                          </p:stCondLst>
                                        </p:cTn>
                                        <p:tgtEl>
                                          <p:spTgt spid="52"/>
                                        </p:tgtEl>
                                        <p:attrNameLst>
                                          <p:attrName>style.visibility</p:attrName>
                                        </p:attrNameLst>
                                      </p:cBhvr>
                                      <p:to>
                                        <p:strVal val="visible"/>
                                      </p:to>
                                    </p:set>
                                    <p:animEffect transition="in" filter="fade">
                                      <p:cBhvr>
                                        <p:cTn id="110" dur="500"/>
                                        <p:tgtEl>
                                          <p:spTgt spid="52"/>
                                        </p:tgtEl>
                                      </p:cBhvr>
                                    </p:animEffect>
                                  </p:childTnLst>
                                </p:cTn>
                              </p:par>
                            </p:childTnLst>
                          </p:cTn>
                        </p:par>
                        <p:par>
                          <p:cTn id="111" fill="hold">
                            <p:stCondLst>
                              <p:cond delay="11300"/>
                            </p:stCondLst>
                            <p:childTnLst>
                              <p:par>
                                <p:cTn id="112" presetID="22" presetClass="entr" presetSubtype="4" fill="hold" grpId="0" nodeType="afterEffect">
                                  <p:stCondLst>
                                    <p:cond delay="0"/>
                                  </p:stCondLst>
                                  <p:iterate type="lt">
                                    <p:tmPct val="10000"/>
                                  </p:iterate>
                                  <p:childTnLst>
                                    <p:set>
                                      <p:cBhvr>
                                        <p:cTn id="113" dur="1" fill="hold">
                                          <p:stCondLst>
                                            <p:cond delay="0"/>
                                          </p:stCondLst>
                                        </p:cTn>
                                        <p:tgtEl>
                                          <p:spTgt spid="78">
                                            <p:txEl>
                                              <p:pRg st="0" end="0"/>
                                            </p:txEl>
                                          </p:spTgt>
                                        </p:tgtEl>
                                        <p:attrNameLst>
                                          <p:attrName>style.visibility</p:attrName>
                                        </p:attrNameLst>
                                      </p:cBhvr>
                                      <p:to>
                                        <p:strVal val="visible"/>
                                      </p:to>
                                    </p:set>
                                    <p:animEffect transition="in" filter="wipe(down)">
                                      <p:cBhvr>
                                        <p:cTn id="114" dur="500"/>
                                        <p:tgtEl>
                                          <p:spTgt spid="78">
                                            <p:txEl>
                                              <p:pRg st="0" end="0"/>
                                            </p:txEl>
                                          </p:spTgt>
                                        </p:tgtEl>
                                      </p:cBhvr>
                                    </p:animEffect>
                                  </p:childTnLst>
                                </p:cTn>
                              </p:par>
                            </p:childTnLst>
                          </p:cTn>
                        </p:par>
                        <p:par>
                          <p:cTn id="115" fill="hold">
                            <p:stCondLst>
                              <p:cond delay="11950"/>
                            </p:stCondLst>
                            <p:childTnLst>
                              <p:par>
                                <p:cTn id="116" presetID="2" presetClass="entr" presetSubtype="2" decel="98000" fill="hold" grpId="0" nodeType="afterEffect">
                                  <p:stCondLst>
                                    <p:cond delay="0"/>
                                  </p:stCondLst>
                                  <p:childTnLst>
                                    <p:set>
                                      <p:cBhvr>
                                        <p:cTn id="117" dur="1" fill="hold">
                                          <p:stCondLst>
                                            <p:cond delay="0"/>
                                          </p:stCondLst>
                                        </p:cTn>
                                        <p:tgtEl>
                                          <p:spTgt spid="75">
                                            <p:txEl>
                                              <p:pRg st="0" end="0"/>
                                            </p:txEl>
                                          </p:spTgt>
                                        </p:tgtEl>
                                        <p:attrNameLst>
                                          <p:attrName>style.visibility</p:attrName>
                                        </p:attrNameLst>
                                      </p:cBhvr>
                                      <p:to>
                                        <p:strVal val="visible"/>
                                      </p:to>
                                    </p:set>
                                    <p:anim calcmode="lin" valueType="num">
                                      <p:cBhvr additive="base">
                                        <p:cTn id="118" dur="750" fill="hold"/>
                                        <p:tgtEl>
                                          <p:spTgt spid="75">
                                            <p:txEl>
                                              <p:pRg st="0" end="0"/>
                                            </p:txEl>
                                          </p:spTgt>
                                        </p:tgtEl>
                                        <p:attrNameLst>
                                          <p:attrName>ppt_x</p:attrName>
                                        </p:attrNameLst>
                                      </p:cBhvr>
                                      <p:tavLst>
                                        <p:tav tm="0">
                                          <p:val>
                                            <p:strVal val="1+#ppt_w/2"/>
                                          </p:val>
                                        </p:tav>
                                        <p:tav tm="100000">
                                          <p:val>
                                            <p:strVal val="#ppt_x"/>
                                          </p:val>
                                        </p:tav>
                                      </p:tavLst>
                                    </p:anim>
                                    <p:anim calcmode="lin" valueType="num">
                                      <p:cBhvr additive="base">
                                        <p:cTn id="119" dur="750" fill="hold"/>
                                        <p:tgtEl>
                                          <p:spTgt spid="75">
                                            <p:txEl>
                                              <p:pRg st="0" end="0"/>
                                            </p:txEl>
                                          </p:spTgt>
                                        </p:tgtEl>
                                        <p:attrNameLst>
                                          <p:attrName>ppt_y</p:attrName>
                                        </p:attrNameLst>
                                      </p:cBhvr>
                                      <p:tavLst>
                                        <p:tav tm="0">
                                          <p:val>
                                            <p:strVal val="#ppt_y"/>
                                          </p:val>
                                        </p:tav>
                                        <p:tav tm="100000">
                                          <p:val>
                                            <p:strVal val="#ppt_y"/>
                                          </p:val>
                                        </p:tav>
                                      </p:tavLst>
                                    </p:anim>
                                  </p:childTnLst>
                                </p:cTn>
                              </p:par>
                              <p:par>
                                <p:cTn id="120" presetID="2" presetClass="entr" presetSubtype="2" decel="98000" fill="hold" grpId="0" nodeType="withEffect">
                                  <p:stCondLst>
                                    <p:cond delay="0"/>
                                  </p:stCondLst>
                                  <p:childTnLst>
                                    <p:set>
                                      <p:cBhvr>
                                        <p:cTn id="121" dur="1" fill="hold">
                                          <p:stCondLst>
                                            <p:cond delay="0"/>
                                          </p:stCondLst>
                                        </p:cTn>
                                        <p:tgtEl>
                                          <p:spTgt spid="77"/>
                                        </p:tgtEl>
                                        <p:attrNameLst>
                                          <p:attrName>style.visibility</p:attrName>
                                        </p:attrNameLst>
                                      </p:cBhvr>
                                      <p:to>
                                        <p:strVal val="visible"/>
                                      </p:to>
                                    </p:set>
                                    <p:anim calcmode="lin" valueType="num">
                                      <p:cBhvr additive="base">
                                        <p:cTn id="122" dur="750" fill="hold"/>
                                        <p:tgtEl>
                                          <p:spTgt spid="77"/>
                                        </p:tgtEl>
                                        <p:attrNameLst>
                                          <p:attrName>ppt_x</p:attrName>
                                        </p:attrNameLst>
                                      </p:cBhvr>
                                      <p:tavLst>
                                        <p:tav tm="0">
                                          <p:val>
                                            <p:strVal val="1+#ppt_w/2"/>
                                          </p:val>
                                        </p:tav>
                                        <p:tav tm="100000">
                                          <p:val>
                                            <p:strVal val="#ppt_x"/>
                                          </p:val>
                                        </p:tav>
                                      </p:tavLst>
                                    </p:anim>
                                    <p:anim calcmode="lin" valueType="num">
                                      <p:cBhvr additive="base">
                                        <p:cTn id="123" dur="750" fill="hold"/>
                                        <p:tgtEl>
                                          <p:spTgt spid="77"/>
                                        </p:tgtEl>
                                        <p:attrNameLst>
                                          <p:attrName>ppt_y</p:attrName>
                                        </p:attrNameLst>
                                      </p:cBhvr>
                                      <p:tavLst>
                                        <p:tav tm="0">
                                          <p:val>
                                            <p:strVal val="#ppt_y"/>
                                          </p:val>
                                        </p:tav>
                                        <p:tav tm="100000">
                                          <p:val>
                                            <p:strVal val="#ppt_y"/>
                                          </p:val>
                                        </p:tav>
                                      </p:tavLst>
                                    </p:anim>
                                  </p:childTnLst>
                                </p:cTn>
                              </p:par>
                            </p:childTnLst>
                          </p:cTn>
                        </p:par>
                        <p:par>
                          <p:cTn id="124" fill="hold">
                            <p:stCondLst>
                              <p:cond delay="12700"/>
                            </p:stCondLst>
                            <p:childTnLst>
                              <p:par>
                                <p:cTn id="125" presetID="22" presetClass="entr" presetSubtype="8" fill="hold" grpId="0" nodeType="afterEffect">
                                  <p:stCondLst>
                                    <p:cond delay="0"/>
                                  </p:stCondLst>
                                  <p:childTnLst>
                                    <p:set>
                                      <p:cBhvr>
                                        <p:cTn id="126" dur="1" fill="hold">
                                          <p:stCondLst>
                                            <p:cond delay="0"/>
                                          </p:stCondLst>
                                        </p:cTn>
                                        <p:tgtEl>
                                          <p:spTgt spid="76">
                                            <p:txEl>
                                              <p:pRg st="0" end="0"/>
                                            </p:txEl>
                                          </p:spTgt>
                                        </p:tgtEl>
                                        <p:attrNameLst>
                                          <p:attrName>style.visibility</p:attrName>
                                        </p:attrNameLst>
                                      </p:cBhvr>
                                      <p:to>
                                        <p:strVal val="visible"/>
                                      </p:to>
                                    </p:set>
                                    <p:animEffect transition="in" filter="wipe(left)">
                                      <p:cBhvr>
                                        <p:cTn id="127" dur="500"/>
                                        <p:tgtEl>
                                          <p:spTgt spid="76">
                                            <p:txEl>
                                              <p:pRg st="0" end="0"/>
                                            </p:txEl>
                                          </p:spTgt>
                                        </p:tgtEl>
                                      </p:cBhvr>
                                    </p:animEffect>
                                  </p:childTnLst>
                                </p:cTn>
                              </p:par>
                            </p:childTnLst>
                          </p:cTn>
                        </p:par>
                        <p:par>
                          <p:cTn id="128" fill="hold">
                            <p:stCondLst>
                              <p:cond delay="13200"/>
                            </p:stCondLst>
                            <p:childTnLst>
                              <p:par>
                                <p:cTn id="129" presetID="10" presetClass="entr" presetSubtype="0" fill="hold" grpId="0" nodeType="afterEffect">
                                  <p:stCondLst>
                                    <p:cond delay="0"/>
                                  </p:stCondLst>
                                  <p:childTnLst>
                                    <p:set>
                                      <p:cBhvr>
                                        <p:cTn id="130" dur="1" fill="hold">
                                          <p:stCondLst>
                                            <p:cond delay="0"/>
                                          </p:stCondLst>
                                        </p:cTn>
                                        <p:tgtEl>
                                          <p:spTgt spid="54"/>
                                        </p:tgtEl>
                                        <p:attrNameLst>
                                          <p:attrName>style.visibility</p:attrName>
                                        </p:attrNameLst>
                                      </p:cBhvr>
                                      <p:to>
                                        <p:strVal val="visible"/>
                                      </p:to>
                                    </p:set>
                                    <p:animEffect transition="in" filter="fade">
                                      <p:cBhvr>
                                        <p:cTn id="131" dur="500"/>
                                        <p:tgtEl>
                                          <p:spTgt spid="54"/>
                                        </p:tgtEl>
                                      </p:cBhvr>
                                    </p:animEffect>
                                  </p:childTnLst>
                                </p:cTn>
                              </p:par>
                            </p:childTnLst>
                          </p:cTn>
                        </p:par>
                        <p:par>
                          <p:cTn id="132" fill="hold">
                            <p:stCondLst>
                              <p:cond delay="13700"/>
                            </p:stCondLst>
                            <p:childTnLst>
                              <p:par>
                                <p:cTn id="133" presetID="22" presetClass="entr" presetSubtype="8" fill="hold" grpId="0" nodeType="afterEffect">
                                  <p:stCondLst>
                                    <p:cond delay="0"/>
                                  </p:stCondLst>
                                  <p:childTnLst>
                                    <p:set>
                                      <p:cBhvr>
                                        <p:cTn id="134" dur="1" fill="hold">
                                          <p:stCondLst>
                                            <p:cond delay="0"/>
                                          </p:stCondLst>
                                        </p:cTn>
                                        <p:tgtEl>
                                          <p:spTgt spid="55"/>
                                        </p:tgtEl>
                                        <p:attrNameLst>
                                          <p:attrName>style.visibility</p:attrName>
                                        </p:attrNameLst>
                                      </p:cBhvr>
                                      <p:to>
                                        <p:strVal val="visible"/>
                                      </p:to>
                                    </p:set>
                                    <p:animEffect transition="in" filter="wipe(left)">
                                      <p:cBhvr>
                                        <p:cTn id="135" dur="500"/>
                                        <p:tgtEl>
                                          <p:spTgt spid="55"/>
                                        </p:tgtEl>
                                      </p:cBhvr>
                                    </p:animEffect>
                                  </p:childTnLst>
                                </p:cTn>
                              </p:par>
                            </p:childTnLst>
                          </p:cTn>
                        </p:par>
                        <p:par>
                          <p:cTn id="136" fill="hold">
                            <p:stCondLst>
                              <p:cond delay="14200"/>
                            </p:stCondLst>
                            <p:childTnLst>
                              <p:par>
                                <p:cTn id="137" presetID="49" presetClass="entr" presetSubtype="0" decel="100000" fill="hold" grpId="0" nodeType="afterEffect">
                                  <p:stCondLst>
                                    <p:cond delay="0"/>
                                  </p:stCondLst>
                                  <p:childTnLst>
                                    <p:set>
                                      <p:cBhvr>
                                        <p:cTn id="138" dur="1" fill="hold">
                                          <p:stCondLst>
                                            <p:cond delay="0"/>
                                          </p:stCondLst>
                                        </p:cTn>
                                        <p:tgtEl>
                                          <p:spTgt spid="56"/>
                                        </p:tgtEl>
                                        <p:attrNameLst>
                                          <p:attrName>style.visibility</p:attrName>
                                        </p:attrNameLst>
                                      </p:cBhvr>
                                      <p:to>
                                        <p:strVal val="visible"/>
                                      </p:to>
                                    </p:set>
                                    <p:anim calcmode="lin" valueType="num">
                                      <p:cBhvr>
                                        <p:cTn id="139" dur="500" fill="hold"/>
                                        <p:tgtEl>
                                          <p:spTgt spid="56"/>
                                        </p:tgtEl>
                                        <p:attrNameLst>
                                          <p:attrName>ppt_w</p:attrName>
                                        </p:attrNameLst>
                                      </p:cBhvr>
                                      <p:tavLst>
                                        <p:tav tm="0">
                                          <p:val>
                                            <p:fltVal val="0"/>
                                          </p:val>
                                        </p:tav>
                                        <p:tav tm="100000">
                                          <p:val>
                                            <p:strVal val="#ppt_w"/>
                                          </p:val>
                                        </p:tav>
                                      </p:tavLst>
                                    </p:anim>
                                    <p:anim calcmode="lin" valueType="num">
                                      <p:cBhvr>
                                        <p:cTn id="140" dur="500" fill="hold"/>
                                        <p:tgtEl>
                                          <p:spTgt spid="56"/>
                                        </p:tgtEl>
                                        <p:attrNameLst>
                                          <p:attrName>ppt_h</p:attrName>
                                        </p:attrNameLst>
                                      </p:cBhvr>
                                      <p:tavLst>
                                        <p:tav tm="0">
                                          <p:val>
                                            <p:fltVal val="0"/>
                                          </p:val>
                                        </p:tav>
                                        <p:tav tm="100000">
                                          <p:val>
                                            <p:strVal val="#ppt_h"/>
                                          </p:val>
                                        </p:tav>
                                      </p:tavLst>
                                    </p:anim>
                                    <p:anim calcmode="lin" valueType="num">
                                      <p:cBhvr>
                                        <p:cTn id="141" dur="500" fill="hold"/>
                                        <p:tgtEl>
                                          <p:spTgt spid="56"/>
                                        </p:tgtEl>
                                        <p:attrNameLst>
                                          <p:attrName>style.rotation</p:attrName>
                                        </p:attrNameLst>
                                      </p:cBhvr>
                                      <p:tavLst>
                                        <p:tav tm="0">
                                          <p:val>
                                            <p:fltVal val="360"/>
                                          </p:val>
                                        </p:tav>
                                        <p:tav tm="100000">
                                          <p:val>
                                            <p:fltVal val="0"/>
                                          </p:val>
                                        </p:tav>
                                      </p:tavLst>
                                    </p:anim>
                                    <p:animEffect transition="in" filter="fade">
                                      <p:cBhvr>
                                        <p:cTn id="142" dur="500"/>
                                        <p:tgtEl>
                                          <p:spTgt spid="56"/>
                                        </p:tgtEl>
                                      </p:cBhvr>
                                    </p:animEffect>
                                  </p:childTnLst>
                                </p:cTn>
                              </p:par>
                            </p:childTnLst>
                          </p:cTn>
                        </p:par>
                        <p:par>
                          <p:cTn id="143" fill="hold">
                            <p:stCondLst>
                              <p:cond delay="14700"/>
                            </p:stCondLst>
                            <p:childTnLst>
                              <p:par>
                                <p:cTn id="144" presetID="22" presetClass="entr" presetSubtype="1" fill="hold" grpId="0" nodeType="afterEffect">
                                  <p:stCondLst>
                                    <p:cond delay="0"/>
                                  </p:stCondLst>
                                  <p:childTnLst>
                                    <p:set>
                                      <p:cBhvr>
                                        <p:cTn id="145" dur="1" fill="hold">
                                          <p:stCondLst>
                                            <p:cond delay="0"/>
                                          </p:stCondLst>
                                        </p:cTn>
                                        <p:tgtEl>
                                          <p:spTgt spid="57"/>
                                        </p:tgtEl>
                                        <p:attrNameLst>
                                          <p:attrName>style.visibility</p:attrName>
                                        </p:attrNameLst>
                                      </p:cBhvr>
                                      <p:to>
                                        <p:strVal val="visible"/>
                                      </p:to>
                                    </p:set>
                                    <p:animEffect transition="in" filter="wipe(up)">
                                      <p:cBhvr>
                                        <p:cTn id="146" dur="500"/>
                                        <p:tgtEl>
                                          <p:spTgt spid="57"/>
                                        </p:tgtEl>
                                      </p:cBhvr>
                                    </p:animEffect>
                                  </p:childTnLst>
                                </p:cTn>
                              </p:par>
                            </p:childTnLst>
                          </p:cTn>
                        </p:par>
                        <p:par>
                          <p:cTn id="147" fill="hold">
                            <p:stCondLst>
                              <p:cond delay="15200"/>
                            </p:stCondLst>
                            <p:childTnLst>
                              <p:par>
                                <p:cTn id="148" presetID="10" presetClass="entr" presetSubtype="0" fill="hold" grpId="0" nodeType="afterEffect">
                                  <p:stCondLst>
                                    <p:cond delay="0"/>
                                  </p:stCondLst>
                                  <p:childTnLst>
                                    <p:set>
                                      <p:cBhvr>
                                        <p:cTn id="149" dur="1" fill="hold">
                                          <p:stCondLst>
                                            <p:cond delay="0"/>
                                          </p:stCondLst>
                                        </p:cTn>
                                        <p:tgtEl>
                                          <p:spTgt spid="58"/>
                                        </p:tgtEl>
                                        <p:attrNameLst>
                                          <p:attrName>style.visibility</p:attrName>
                                        </p:attrNameLst>
                                      </p:cBhvr>
                                      <p:to>
                                        <p:strVal val="visible"/>
                                      </p:to>
                                    </p:set>
                                    <p:animEffect transition="in" filter="fade">
                                      <p:cBhvr>
                                        <p:cTn id="150" dur="500"/>
                                        <p:tgtEl>
                                          <p:spTgt spid="58"/>
                                        </p:tgtEl>
                                      </p:cBhvr>
                                    </p:animEffect>
                                  </p:childTnLst>
                                </p:cTn>
                              </p:par>
                            </p:childTnLst>
                          </p:cTn>
                        </p:par>
                        <p:par>
                          <p:cTn id="151" fill="hold">
                            <p:stCondLst>
                              <p:cond delay="15700"/>
                            </p:stCondLst>
                            <p:childTnLst>
                              <p:par>
                                <p:cTn id="152" presetID="22" presetClass="entr" presetSubtype="4" fill="hold" grpId="0" nodeType="afterEffect">
                                  <p:stCondLst>
                                    <p:cond delay="0"/>
                                  </p:stCondLst>
                                  <p:iterate type="lt">
                                    <p:tmPct val="10000"/>
                                  </p:iterate>
                                  <p:childTnLst>
                                    <p:set>
                                      <p:cBhvr>
                                        <p:cTn id="153" dur="1" fill="hold">
                                          <p:stCondLst>
                                            <p:cond delay="0"/>
                                          </p:stCondLst>
                                        </p:cTn>
                                        <p:tgtEl>
                                          <p:spTgt spid="90">
                                            <p:txEl>
                                              <p:pRg st="0" end="0"/>
                                            </p:txEl>
                                          </p:spTgt>
                                        </p:tgtEl>
                                        <p:attrNameLst>
                                          <p:attrName>style.visibility</p:attrName>
                                        </p:attrNameLst>
                                      </p:cBhvr>
                                      <p:to>
                                        <p:strVal val="visible"/>
                                      </p:to>
                                    </p:set>
                                    <p:animEffect transition="in" filter="wipe(down)">
                                      <p:cBhvr>
                                        <p:cTn id="154" dur="500"/>
                                        <p:tgtEl>
                                          <p:spTgt spid="90">
                                            <p:txEl>
                                              <p:pRg st="0" end="0"/>
                                            </p:txEl>
                                          </p:spTgt>
                                        </p:tgtEl>
                                      </p:cBhvr>
                                    </p:animEffect>
                                  </p:childTnLst>
                                </p:cTn>
                              </p:par>
                            </p:childTnLst>
                          </p:cTn>
                        </p:par>
                        <p:par>
                          <p:cTn id="155" fill="hold">
                            <p:stCondLst>
                              <p:cond delay="16350"/>
                            </p:stCondLst>
                            <p:childTnLst>
                              <p:par>
                                <p:cTn id="156" presetID="2" presetClass="entr" presetSubtype="2" decel="98000" fill="hold" grpId="0" nodeType="afterEffect">
                                  <p:stCondLst>
                                    <p:cond delay="0"/>
                                  </p:stCondLst>
                                  <p:childTnLst>
                                    <p:set>
                                      <p:cBhvr>
                                        <p:cTn id="157" dur="1" fill="hold">
                                          <p:stCondLst>
                                            <p:cond delay="0"/>
                                          </p:stCondLst>
                                        </p:cTn>
                                        <p:tgtEl>
                                          <p:spTgt spid="87">
                                            <p:txEl>
                                              <p:pRg st="0" end="0"/>
                                            </p:txEl>
                                          </p:spTgt>
                                        </p:tgtEl>
                                        <p:attrNameLst>
                                          <p:attrName>style.visibility</p:attrName>
                                        </p:attrNameLst>
                                      </p:cBhvr>
                                      <p:to>
                                        <p:strVal val="visible"/>
                                      </p:to>
                                    </p:set>
                                    <p:anim calcmode="lin" valueType="num">
                                      <p:cBhvr additive="base">
                                        <p:cTn id="158" dur="750" fill="hold"/>
                                        <p:tgtEl>
                                          <p:spTgt spid="87">
                                            <p:txEl>
                                              <p:pRg st="0" end="0"/>
                                            </p:txEl>
                                          </p:spTgt>
                                        </p:tgtEl>
                                        <p:attrNameLst>
                                          <p:attrName>ppt_x</p:attrName>
                                        </p:attrNameLst>
                                      </p:cBhvr>
                                      <p:tavLst>
                                        <p:tav tm="0">
                                          <p:val>
                                            <p:strVal val="1+#ppt_w/2"/>
                                          </p:val>
                                        </p:tav>
                                        <p:tav tm="100000">
                                          <p:val>
                                            <p:strVal val="#ppt_x"/>
                                          </p:val>
                                        </p:tav>
                                      </p:tavLst>
                                    </p:anim>
                                    <p:anim calcmode="lin" valueType="num">
                                      <p:cBhvr additive="base">
                                        <p:cTn id="159" dur="750" fill="hold"/>
                                        <p:tgtEl>
                                          <p:spTgt spid="87">
                                            <p:txEl>
                                              <p:pRg st="0" end="0"/>
                                            </p:txEl>
                                          </p:spTgt>
                                        </p:tgtEl>
                                        <p:attrNameLst>
                                          <p:attrName>ppt_y</p:attrName>
                                        </p:attrNameLst>
                                      </p:cBhvr>
                                      <p:tavLst>
                                        <p:tav tm="0">
                                          <p:val>
                                            <p:strVal val="#ppt_y"/>
                                          </p:val>
                                        </p:tav>
                                        <p:tav tm="100000">
                                          <p:val>
                                            <p:strVal val="#ppt_y"/>
                                          </p:val>
                                        </p:tav>
                                      </p:tavLst>
                                    </p:anim>
                                  </p:childTnLst>
                                </p:cTn>
                              </p:par>
                              <p:par>
                                <p:cTn id="160" presetID="2" presetClass="entr" presetSubtype="2" decel="98000" fill="hold" grpId="0" nodeType="withEffect">
                                  <p:stCondLst>
                                    <p:cond delay="0"/>
                                  </p:stCondLst>
                                  <p:childTnLst>
                                    <p:set>
                                      <p:cBhvr>
                                        <p:cTn id="161" dur="1" fill="hold">
                                          <p:stCondLst>
                                            <p:cond delay="0"/>
                                          </p:stCondLst>
                                        </p:cTn>
                                        <p:tgtEl>
                                          <p:spTgt spid="89"/>
                                        </p:tgtEl>
                                        <p:attrNameLst>
                                          <p:attrName>style.visibility</p:attrName>
                                        </p:attrNameLst>
                                      </p:cBhvr>
                                      <p:to>
                                        <p:strVal val="visible"/>
                                      </p:to>
                                    </p:set>
                                    <p:anim calcmode="lin" valueType="num">
                                      <p:cBhvr additive="base">
                                        <p:cTn id="162" dur="750" fill="hold"/>
                                        <p:tgtEl>
                                          <p:spTgt spid="89"/>
                                        </p:tgtEl>
                                        <p:attrNameLst>
                                          <p:attrName>ppt_x</p:attrName>
                                        </p:attrNameLst>
                                      </p:cBhvr>
                                      <p:tavLst>
                                        <p:tav tm="0">
                                          <p:val>
                                            <p:strVal val="1+#ppt_w/2"/>
                                          </p:val>
                                        </p:tav>
                                        <p:tav tm="100000">
                                          <p:val>
                                            <p:strVal val="#ppt_x"/>
                                          </p:val>
                                        </p:tav>
                                      </p:tavLst>
                                    </p:anim>
                                    <p:anim calcmode="lin" valueType="num">
                                      <p:cBhvr additive="base">
                                        <p:cTn id="163" dur="750" fill="hold"/>
                                        <p:tgtEl>
                                          <p:spTgt spid="89"/>
                                        </p:tgtEl>
                                        <p:attrNameLst>
                                          <p:attrName>ppt_y</p:attrName>
                                        </p:attrNameLst>
                                      </p:cBhvr>
                                      <p:tavLst>
                                        <p:tav tm="0">
                                          <p:val>
                                            <p:strVal val="#ppt_y"/>
                                          </p:val>
                                        </p:tav>
                                        <p:tav tm="100000">
                                          <p:val>
                                            <p:strVal val="#ppt_y"/>
                                          </p:val>
                                        </p:tav>
                                      </p:tavLst>
                                    </p:anim>
                                  </p:childTnLst>
                                </p:cTn>
                              </p:par>
                            </p:childTnLst>
                          </p:cTn>
                        </p:par>
                        <p:par>
                          <p:cTn id="164" fill="hold">
                            <p:stCondLst>
                              <p:cond delay="17100"/>
                            </p:stCondLst>
                            <p:childTnLst>
                              <p:par>
                                <p:cTn id="165" presetID="22" presetClass="entr" presetSubtype="8" fill="hold" grpId="0" nodeType="afterEffect">
                                  <p:stCondLst>
                                    <p:cond delay="0"/>
                                  </p:stCondLst>
                                  <p:childTnLst>
                                    <p:set>
                                      <p:cBhvr>
                                        <p:cTn id="166" dur="1" fill="hold">
                                          <p:stCondLst>
                                            <p:cond delay="0"/>
                                          </p:stCondLst>
                                        </p:cTn>
                                        <p:tgtEl>
                                          <p:spTgt spid="88">
                                            <p:txEl>
                                              <p:pRg st="0" end="0"/>
                                            </p:txEl>
                                          </p:spTgt>
                                        </p:tgtEl>
                                        <p:attrNameLst>
                                          <p:attrName>style.visibility</p:attrName>
                                        </p:attrNameLst>
                                      </p:cBhvr>
                                      <p:to>
                                        <p:strVal val="visible"/>
                                      </p:to>
                                    </p:set>
                                    <p:animEffect transition="in" filter="wipe(left)">
                                      <p:cBhvr>
                                        <p:cTn id="167" dur="500"/>
                                        <p:tgtEl>
                                          <p:spTgt spid="88">
                                            <p:txEl>
                                              <p:pRg st="0" end="0"/>
                                            </p:txEl>
                                          </p:spTgt>
                                        </p:tgtEl>
                                      </p:cBhvr>
                                    </p:animEffect>
                                  </p:childTnLst>
                                </p:cTn>
                              </p:par>
                            </p:childTnLst>
                          </p:cTn>
                        </p:par>
                        <p:par>
                          <p:cTn id="168" fill="hold">
                            <p:stCondLst>
                              <p:cond delay="17600"/>
                            </p:stCondLst>
                            <p:childTnLst>
                              <p:par>
                                <p:cTn id="169" presetID="10" presetClass="entr" presetSubtype="0" fill="hold" grpId="0" nodeType="afterEffect">
                                  <p:stCondLst>
                                    <p:cond delay="0"/>
                                  </p:stCondLst>
                                  <p:childTnLst>
                                    <p:set>
                                      <p:cBhvr>
                                        <p:cTn id="170" dur="1" fill="hold">
                                          <p:stCondLst>
                                            <p:cond delay="0"/>
                                          </p:stCondLst>
                                        </p:cTn>
                                        <p:tgtEl>
                                          <p:spTgt spid="60"/>
                                        </p:tgtEl>
                                        <p:attrNameLst>
                                          <p:attrName>style.visibility</p:attrName>
                                        </p:attrNameLst>
                                      </p:cBhvr>
                                      <p:to>
                                        <p:strVal val="visible"/>
                                      </p:to>
                                    </p:set>
                                    <p:animEffect transition="in" filter="fade">
                                      <p:cBhvr>
                                        <p:cTn id="171" dur="500"/>
                                        <p:tgtEl>
                                          <p:spTgt spid="60"/>
                                        </p:tgtEl>
                                      </p:cBhvr>
                                    </p:animEffect>
                                  </p:childTnLst>
                                </p:cTn>
                              </p:par>
                            </p:childTnLst>
                          </p:cTn>
                        </p:par>
                        <p:par>
                          <p:cTn id="172" fill="hold">
                            <p:stCondLst>
                              <p:cond delay="18100"/>
                            </p:stCondLst>
                            <p:childTnLst>
                              <p:par>
                                <p:cTn id="173" presetID="22" presetClass="entr" presetSubtype="8" fill="hold" grpId="0" nodeType="afterEffect">
                                  <p:stCondLst>
                                    <p:cond delay="0"/>
                                  </p:stCondLst>
                                  <p:childTnLst>
                                    <p:set>
                                      <p:cBhvr>
                                        <p:cTn id="174" dur="1" fill="hold">
                                          <p:stCondLst>
                                            <p:cond delay="0"/>
                                          </p:stCondLst>
                                        </p:cTn>
                                        <p:tgtEl>
                                          <p:spTgt spid="61"/>
                                        </p:tgtEl>
                                        <p:attrNameLst>
                                          <p:attrName>style.visibility</p:attrName>
                                        </p:attrNameLst>
                                      </p:cBhvr>
                                      <p:to>
                                        <p:strVal val="visible"/>
                                      </p:to>
                                    </p:set>
                                    <p:animEffect transition="in" filter="wipe(left)">
                                      <p:cBhvr>
                                        <p:cTn id="175" dur="500"/>
                                        <p:tgtEl>
                                          <p:spTgt spid="61"/>
                                        </p:tgtEl>
                                      </p:cBhvr>
                                    </p:animEffect>
                                  </p:childTnLst>
                                </p:cTn>
                              </p:par>
                            </p:childTnLst>
                          </p:cTn>
                        </p:par>
                        <p:par>
                          <p:cTn id="176" fill="hold">
                            <p:stCondLst>
                              <p:cond delay="18600"/>
                            </p:stCondLst>
                            <p:childTnLst>
                              <p:par>
                                <p:cTn id="177" presetID="49" presetClass="entr" presetSubtype="0" decel="100000" fill="hold" grpId="0" nodeType="afterEffect">
                                  <p:stCondLst>
                                    <p:cond delay="0"/>
                                  </p:stCondLst>
                                  <p:childTnLst>
                                    <p:set>
                                      <p:cBhvr>
                                        <p:cTn id="178" dur="1" fill="hold">
                                          <p:stCondLst>
                                            <p:cond delay="0"/>
                                          </p:stCondLst>
                                        </p:cTn>
                                        <p:tgtEl>
                                          <p:spTgt spid="62"/>
                                        </p:tgtEl>
                                        <p:attrNameLst>
                                          <p:attrName>style.visibility</p:attrName>
                                        </p:attrNameLst>
                                      </p:cBhvr>
                                      <p:to>
                                        <p:strVal val="visible"/>
                                      </p:to>
                                    </p:set>
                                    <p:anim calcmode="lin" valueType="num">
                                      <p:cBhvr>
                                        <p:cTn id="179" dur="500" fill="hold"/>
                                        <p:tgtEl>
                                          <p:spTgt spid="62"/>
                                        </p:tgtEl>
                                        <p:attrNameLst>
                                          <p:attrName>ppt_w</p:attrName>
                                        </p:attrNameLst>
                                      </p:cBhvr>
                                      <p:tavLst>
                                        <p:tav tm="0">
                                          <p:val>
                                            <p:fltVal val="0"/>
                                          </p:val>
                                        </p:tav>
                                        <p:tav tm="100000">
                                          <p:val>
                                            <p:strVal val="#ppt_w"/>
                                          </p:val>
                                        </p:tav>
                                      </p:tavLst>
                                    </p:anim>
                                    <p:anim calcmode="lin" valueType="num">
                                      <p:cBhvr>
                                        <p:cTn id="180" dur="500" fill="hold"/>
                                        <p:tgtEl>
                                          <p:spTgt spid="62"/>
                                        </p:tgtEl>
                                        <p:attrNameLst>
                                          <p:attrName>ppt_h</p:attrName>
                                        </p:attrNameLst>
                                      </p:cBhvr>
                                      <p:tavLst>
                                        <p:tav tm="0">
                                          <p:val>
                                            <p:fltVal val="0"/>
                                          </p:val>
                                        </p:tav>
                                        <p:tav tm="100000">
                                          <p:val>
                                            <p:strVal val="#ppt_h"/>
                                          </p:val>
                                        </p:tav>
                                      </p:tavLst>
                                    </p:anim>
                                    <p:anim calcmode="lin" valueType="num">
                                      <p:cBhvr>
                                        <p:cTn id="181" dur="500" fill="hold"/>
                                        <p:tgtEl>
                                          <p:spTgt spid="62"/>
                                        </p:tgtEl>
                                        <p:attrNameLst>
                                          <p:attrName>style.rotation</p:attrName>
                                        </p:attrNameLst>
                                      </p:cBhvr>
                                      <p:tavLst>
                                        <p:tav tm="0">
                                          <p:val>
                                            <p:fltVal val="360"/>
                                          </p:val>
                                        </p:tav>
                                        <p:tav tm="100000">
                                          <p:val>
                                            <p:fltVal val="0"/>
                                          </p:val>
                                        </p:tav>
                                      </p:tavLst>
                                    </p:anim>
                                    <p:animEffect transition="in" filter="fade">
                                      <p:cBhvr>
                                        <p:cTn id="182" dur="500"/>
                                        <p:tgtEl>
                                          <p:spTgt spid="62"/>
                                        </p:tgtEl>
                                      </p:cBhvr>
                                    </p:animEffect>
                                  </p:childTnLst>
                                </p:cTn>
                              </p:par>
                            </p:childTnLst>
                          </p:cTn>
                        </p:par>
                        <p:par>
                          <p:cTn id="183" fill="hold">
                            <p:stCondLst>
                              <p:cond delay="19100"/>
                            </p:stCondLst>
                            <p:childTnLst>
                              <p:par>
                                <p:cTn id="184" presetID="22" presetClass="entr" presetSubtype="4" fill="hold" grpId="0" nodeType="afterEffect">
                                  <p:stCondLst>
                                    <p:cond delay="0"/>
                                  </p:stCondLst>
                                  <p:childTnLst>
                                    <p:set>
                                      <p:cBhvr>
                                        <p:cTn id="185" dur="1" fill="hold">
                                          <p:stCondLst>
                                            <p:cond delay="0"/>
                                          </p:stCondLst>
                                        </p:cTn>
                                        <p:tgtEl>
                                          <p:spTgt spid="63"/>
                                        </p:tgtEl>
                                        <p:attrNameLst>
                                          <p:attrName>style.visibility</p:attrName>
                                        </p:attrNameLst>
                                      </p:cBhvr>
                                      <p:to>
                                        <p:strVal val="visible"/>
                                      </p:to>
                                    </p:set>
                                    <p:animEffect transition="in" filter="wipe(down)">
                                      <p:cBhvr>
                                        <p:cTn id="186" dur="500"/>
                                        <p:tgtEl>
                                          <p:spTgt spid="63"/>
                                        </p:tgtEl>
                                      </p:cBhvr>
                                    </p:animEffect>
                                  </p:childTnLst>
                                </p:cTn>
                              </p:par>
                            </p:childTnLst>
                          </p:cTn>
                        </p:par>
                        <p:par>
                          <p:cTn id="187" fill="hold">
                            <p:stCondLst>
                              <p:cond delay="19600"/>
                            </p:stCondLst>
                            <p:childTnLst>
                              <p:par>
                                <p:cTn id="188" presetID="10" presetClass="entr" presetSubtype="0" fill="hold" grpId="0" nodeType="afterEffect">
                                  <p:stCondLst>
                                    <p:cond delay="0"/>
                                  </p:stCondLst>
                                  <p:childTnLst>
                                    <p:set>
                                      <p:cBhvr>
                                        <p:cTn id="189" dur="1" fill="hold">
                                          <p:stCondLst>
                                            <p:cond delay="0"/>
                                          </p:stCondLst>
                                        </p:cTn>
                                        <p:tgtEl>
                                          <p:spTgt spid="64"/>
                                        </p:tgtEl>
                                        <p:attrNameLst>
                                          <p:attrName>style.visibility</p:attrName>
                                        </p:attrNameLst>
                                      </p:cBhvr>
                                      <p:to>
                                        <p:strVal val="visible"/>
                                      </p:to>
                                    </p:set>
                                    <p:animEffect transition="in" filter="fade">
                                      <p:cBhvr>
                                        <p:cTn id="190" dur="500"/>
                                        <p:tgtEl>
                                          <p:spTgt spid="64"/>
                                        </p:tgtEl>
                                      </p:cBhvr>
                                    </p:animEffect>
                                  </p:childTnLst>
                                </p:cTn>
                              </p:par>
                            </p:childTnLst>
                          </p:cTn>
                        </p:par>
                        <p:par>
                          <p:cTn id="191" fill="hold">
                            <p:stCondLst>
                              <p:cond delay="20100"/>
                            </p:stCondLst>
                            <p:childTnLst>
                              <p:par>
                                <p:cTn id="192" presetID="22" presetClass="entr" presetSubtype="4" fill="hold" grpId="0" nodeType="afterEffect">
                                  <p:stCondLst>
                                    <p:cond delay="0"/>
                                  </p:stCondLst>
                                  <p:iterate type="lt">
                                    <p:tmPct val="10000"/>
                                  </p:iterate>
                                  <p:childTnLst>
                                    <p:set>
                                      <p:cBhvr>
                                        <p:cTn id="193" dur="1" fill="hold">
                                          <p:stCondLst>
                                            <p:cond delay="0"/>
                                          </p:stCondLst>
                                        </p:cTn>
                                        <p:tgtEl>
                                          <p:spTgt spid="82">
                                            <p:txEl>
                                              <p:pRg st="0" end="0"/>
                                            </p:txEl>
                                          </p:spTgt>
                                        </p:tgtEl>
                                        <p:attrNameLst>
                                          <p:attrName>style.visibility</p:attrName>
                                        </p:attrNameLst>
                                      </p:cBhvr>
                                      <p:to>
                                        <p:strVal val="visible"/>
                                      </p:to>
                                    </p:set>
                                    <p:animEffect transition="in" filter="wipe(down)">
                                      <p:cBhvr>
                                        <p:cTn id="194" dur="500"/>
                                        <p:tgtEl>
                                          <p:spTgt spid="82">
                                            <p:txEl>
                                              <p:pRg st="0" end="0"/>
                                            </p:txEl>
                                          </p:spTgt>
                                        </p:tgtEl>
                                      </p:cBhvr>
                                    </p:animEffect>
                                  </p:childTnLst>
                                </p:cTn>
                              </p:par>
                            </p:childTnLst>
                          </p:cTn>
                        </p:par>
                        <p:par>
                          <p:cTn id="195" fill="hold">
                            <p:stCondLst>
                              <p:cond delay="20750"/>
                            </p:stCondLst>
                            <p:childTnLst>
                              <p:par>
                                <p:cTn id="196" presetID="2" presetClass="entr" presetSubtype="2" decel="98000" fill="hold" grpId="0" nodeType="afterEffect">
                                  <p:stCondLst>
                                    <p:cond delay="0"/>
                                  </p:stCondLst>
                                  <p:childTnLst>
                                    <p:set>
                                      <p:cBhvr>
                                        <p:cTn id="197" dur="1" fill="hold">
                                          <p:stCondLst>
                                            <p:cond delay="0"/>
                                          </p:stCondLst>
                                        </p:cTn>
                                        <p:tgtEl>
                                          <p:spTgt spid="79">
                                            <p:txEl>
                                              <p:pRg st="0" end="0"/>
                                            </p:txEl>
                                          </p:spTgt>
                                        </p:tgtEl>
                                        <p:attrNameLst>
                                          <p:attrName>style.visibility</p:attrName>
                                        </p:attrNameLst>
                                      </p:cBhvr>
                                      <p:to>
                                        <p:strVal val="visible"/>
                                      </p:to>
                                    </p:set>
                                    <p:anim calcmode="lin" valueType="num">
                                      <p:cBhvr additive="base">
                                        <p:cTn id="198" dur="750" fill="hold"/>
                                        <p:tgtEl>
                                          <p:spTgt spid="79">
                                            <p:txEl>
                                              <p:pRg st="0" end="0"/>
                                            </p:txEl>
                                          </p:spTgt>
                                        </p:tgtEl>
                                        <p:attrNameLst>
                                          <p:attrName>ppt_x</p:attrName>
                                        </p:attrNameLst>
                                      </p:cBhvr>
                                      <p:tavLst>
                                        <p:tav tm="0">
                                          <p:val>
                                            <p:strVal val="1+#ppt_w/2"/>
                                          </p:val>
                                        </p:tav>
                                        <p:tav tm="100000">
                                          <p:val>
                                            <p:strVal val="#ppt_x"/>
                                          </p:val>
                                        </p:tav>
                                      </p:tavLst>
                                    </p:anim>
                                    <p:anim calcmode="lin" valueType="num">
                                      <p:cBhvr additive="base">
                                        <p:cTn id="199" dur="750" fill="hold"/>
                                        <p:tgtEl>
                                          <p:spTgt spid="79">
                                            <p:txEl>
                                              <p:pRg st="0" end="0"/>
                                            </p:txEl>
                                          </p:spTgt>
                                        </p:tgtEl>
                                        <p:attrNameLst>
                                          <p:attrName>ppt_y</p:attrName>
                                        </p:attrNameLst>
                                      </p:cBhvr>
                                      <p:tavLst>
                                        <p:tav tm="0">
                                          <p:val>
                                            <p:strVal val="#ppt_y"/>
                                          </p:val>
                                        </p:tav>
                                        <p:tav tm="100000">
                                          <p:val>
                                            <p:strVal val="#ppt_y"/>
                                          </p:val>
                                        </p:tav>
                                      </p:tavLst>
                                    </p:anim>
                                  </p:childTnLst>
                                </p:cTn>
                              </p:par>
                              <p:par>
                                <p:cTn id="200" presetID="2" presetClass="entr" presetSubtype="2" decel="98000" fill="hold" grpId="0" nodeType="withEffect">
                                  <p:stCondLst>
                                    <p:cond delay="0"/>
                                  </p:stCondLst>
                                  <p:childTnLst>
                                    <p:set>
                                      <p:cBhvr>
                                        <p:cTn id="201" dur="1" fill="hold">
                                          <p:stCondLst>
                                            <p:cond delay="0"/>
                                          </p:stCondLst>
                                        </p:cTn>
                                        <p:tgtEl>
                                          <p:spTgt spid="81"/>
                                        </p:tgtEl>
                                        <p:attrNameLst>
                                          <p:attrName>style.visibility</p:attrName>
                                        </p:attrNameLst>
                                      </p:cBhvr>
                                      <p:to>
                                        <p:strVal val="visible"/>
                                      </p:to>
                                    </p:set>
                                    <p:anim calcmode="lin" valueType="num">
                                      <p:cBhvr additive="base">
                                        <p:cTn id="202" dur="750" fill="hold"/>
                                        <p:tgtEl>
                                          <p:spTgt spid="81"/>
                                        </p:tgtEl>
                                        <p:attrNameLst>
                                          <p:attrName>ppt_x</p:attrName>
                                        </p:attrNameLst>
                                      </p:cBhvr>
                                      <p:tavLst>
                                        <p:tav tm="0">
                                          <p:val>
                                            <p:strVal val="1+#ppt_w/2"/>
                                          </p:val>
                                        </p:tav>
                                        <p:tav tm="100000">
                                          <p:val>
                                            <p:strVal val="#ppt_x"/>
                                          </p:val>
                                        </p:tav>
                                      </p:tavLst>
                                    </p:anim>
                                    <p:anim calcmode="lin" valueType="num">
                                      <p:cBhvr additive="base">
                                        <p:cTn id="203" dur="750" fill="hold"/>
                                        <p:tgtEl>
                                          <p:spTgt spid="81"/>
                                        </p:tgtEl>
                                        <p:attrNameLst>
                                          <p:attrName>ppt_y</p:attrName>
                                        </p:attrNameLst>
                                      </p:cBhvr>
                                      <p:tavLst>
                                        <p:tav tm="0">
                                          <p:val>
                                            <p:strVal val="#ppt_y"/>
                                          </p:val>
                                        </p:tav>
                                        <p:tav tm="100000">
                                          <p:val>
                                            <p:strVal val="#ppt_y"/>
                                          </p:val>
                                        </p:tav>
                                      </p:tavLst>
                                    </p:anim>
                                  </p:childTnLst>
                                </p:cTn>
                              </p:par>
                            </p:childTnLst>
                          </p:cTn>
                        </p:par>
                        <p:par>
                          <p:cTn id="204" fill="hold">
                            <p:stCondLst>
                              <p:cond delay="21500"/>
                            </p:stCondLst>
                            <p:childTnLst>
                              <p:par>
                                <p:cTn id="205" presetID="22" presetClass="entr" presetSubtype="8" fill="hold" grpId="0" nodeType="afterEffect">
                                  <p:stCondLst>
                                    <p:cond delay="0"/>
                                  </p:stCondLst>
                                  <p:childTnLst>
                                    <p:set>
                                      <p:cBhvr>
                                        <p:cTn id="206" dur="1" fill="hold">
                                          <p:stCondLst>
                                            <p:cond delay="0"/>
                                          </p:stCondLst>
                                        </p:cTn>
                                        <p:tgtEl>
                                          <p:spTgt spid="80">
                                            <p:txEl>
                                              <p:pRg st="0" end="0"/>
                                            </p:txEl>
                                          </p:spTgt>
                                        </p:tgtEl>
                                        <p:attrNameLst>
                                          <p:attrName>style.visibility</p:attrName>
                                        </p:attrNameLst>
                                      </p:cBhvr>
                                      <p:to>
                                        <p:strVal val="visible"/>
                                      </p:to>
                                    </p:set>
                                    <p:animEffect transition="in" filter="wipe(left)">
                                      <p:cBhvr>
                                        <p:cTn id="207" dur="500"/>
                                        <p:tgtEl>
                                          <p:spTgt spid="80">
                                            <p:txEl>
                                              <p:pRg st="0" end="0"/>
                                            </p:txEl>
                                          </p:spTgt>
                                        </p:tgtEl>
                                      </p:cBhvr>
                                    </p:animEffect>
                                  </p:childTnLst>
                                </p:cTn>
                              </p:par>
                            </p:childTnLst>
                          </p:cTn>
                        </p:par>
                        <p:par>
                          <p:cTn id="208" fill="hold">
                            <p:stCondLst>
                              <p:cond delay="22000"/>
                            </p:stCondLst>
                            <p:childTnLst>
                              <p:par>
                                <p:cTn id="209" presetID="10" presetClass="entr" presetSubtype="0" fill="hold" grpId="0" nodeType="afterEffect">
                                  <p:stCondLst>
                                    <p:cond delay="0"/>
                                  </p:stCondLst>
                                  <p:childTnLst>
                                    <p:set>
                                      <p:cBhvr>
                                        <p:cTn id="210" dur="1" fill="hold">
                                          <p:stCondLst>
                                            <p:cond delay="0"/>
                                          </p:stCondLst>
                                        </p:cTn>
                                        <p:tgtEl>
                                          <p:spTgt spid="66"/>
                                        </p:tgtEl>
                                        <p:attrNameLst>
                                          <p:attrName>style.visibility</p:attrName>
                                        </p:attrNameLst>
                                      </p:cBhvr>
                                      <p:to>
                                        <p:strVal val="visible"/>
                                      </p:to>
                                    </p:set>
                                    <p:animEffect transition="in" filter="fade">
                                      <p:cBhvr>
                                        <p:cTn id="211" dur="500"/>
                                        <p:tgtEl>
                                          <p:spTgt spid="66"/>
                                        </p:tgtEl>
                                      </p:cBhvr>
                                    </p:animEffect>
                                  </p:childTnLst>
                                </p:cTn>
                              </p:par>
                            </p:childTnLst>
                          </p:cTn>
                        </p:par>
                        <p:par>
                          <p:cTn id="212" fill="hold">
                            <p:stCondLst>
                              <p:cond delay="22500"/>
                            </p:stCondLst>
                            <p:childTnLst>
                              <p:par>
                                <p:cTn id="213" presetID="22" presetClass="entr" presetSubtype="8" fill="hold" grpId="0" nodeType="afterEffect">
                                  <p:stCondLst>
                                    <p:cond delay="0"/>
                                  </p:stCondLst>
                                  <p:childTnLst>
                                    <p:set>
                                      <p:cBhvr>
                                        <p:cTn id="214" dur="1" fill="hold">
                                          <p:stCondLst>
                                            <p:cond delay="0"/>
                                          </p:stCondLst>
                                        </p:cTn>
                                        <p:tgtEl>
                                          <p:spTgt spid="67"/>
                                        </p:tgtEl>
                                        <p:attrNameLst>
                                          <p:attrName>style.visibility</p:attrName>
                                        </p:attrNameLst>
                                      </p:cBhvr>
                                      <p:to>
                                        <p:strVal val="visible"/>
                                      </p:to>
                                    </p:set>
                                    <p:animEffect transition="in" filter="wipe(left)">
                                      <p:cBhvr>
                                        <p:cTn id="215"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5" grpId="0" animBg="1"/>
      <p:bldP spid="6" grpId="0" animBg="1"/>
      <p:bldP spid="36" grpId="0" animBg="1"/>
      <p:bldP spid="37" grpId="0" animBg="1"/>
      <p:bldP spid="38" grpId="0" animBg="1"/>
      <p:bldP spid="39" grpId="0" animBg="1"/>
      <p:bldP spid="40" grpId="0" animBg="1"/>
      <p:bldP spid="41" grpId="0" animBg="1"/>
      <p:bldP spid="42" grpId="0" animBg="1"/>
      <p:bldP spid="48" grpId="0" animBg="1"/>
      <p:bldP spid="49" grpId="0" animBg="1"/>
      <p:bldP spid="50" grpId="0" animBg="1"/>
      <p:bldP spid="51" grpId="0" animBg="1"/>
      <p:bldP spid="52" grpId="0" animBg="1"/>
      <p:bldP spid="54" grpId="0" animBg="1"/>
      <p:bldP spid="55" grpId="0" animBg="1"/>
      <p:bldP spid="56" grpId="0" animBg="1"/>
      <p:bldP spid="57" grpId="0" animBg="1"/>
      <p:bldP spid="58" grpId="0" animBg="1"/>
      <p:bldP spid="60" grpId="0" animBg="1"/>
      <p:bldP spid="61" grpId="0" animBg="1"/>
      <p:bldP spid="62" grpId="0" animBg="1"/>
      <p:bldP spid="63" grpId="0" animBg="1"/>
      <p:bldP spid="64" grpId="0" animBg="1"/>
      <p:bldP spid="66" grpId="0" animBg="1"/>
      <p:bldP spid="71" grpId="0" build="p">
        <p:tmplLst>
          <p:tmpl lvl="1">
            <p:tnLst>
              <p:par>
                <p:cTn presetID="2" presetClass="entr" presetSubtype="2" decel="100000" fill="hold" nodeType="afterEffect">
                  <p:stCondLst>
                    <p:cond delay="0"/>
                  </p:stCondLst>
                  <p:childTnLst>
                    <p:set>
                      <p:cBhvr>
                        <p:cTn dur="1" fill="hold">
                          <p:stCondLst>
                            <p:cond delay="0"/>
                          </p:stCondLst>
                        </p:cTn>
                        <p:tgtEl>
                          <p:spTgt spid="71"/>
                        </p:tgtEl>
                        <p:attrNameLst>
                          <p:attrName>style.visibility</p:attrName>
                        </p:attrNameLst>
                      </p:cBhvr>
                      <p:to>
                        <p:strVal val="visible"/>
                      </p:to>
                    </p:set>
                    <p:anim calcmode="lin" valueType="num">
                      <p:cBhvr additive="base">
                        <p:cTn dur="750" fill="hold"/>
                        <p:tgtEl>
                          <p:spTgt spid="71"/>
                        </p:tgtEl>
                        <p:attrNameLst>
                          <p:attrName>ppt_x</p:attrName>
                        </p:attrNameLst>
                      </p:cBhvr>
                      <p:tavLst>
                        <p:tav tm="0">
                          <p:val>
                            <p:strVal val="1+#ppt_w/2"/>
                          </p:val>
                        </p:tav>
                        <p:tav tm="100000">
                          <p:val>
                            <p:strVal val="#ppt_x"/>
                          </p:val>
                        </p:tav>
                      </p:tavLst>
                    </p:anim>
                    <p:anim calcmode="lin" valueType="num">
                      <p:cBhvr additive="base">
                        <p:cTn dur="750" fill="hold"/>
                        <p:tgtEl>
                          <p:spTgt spid="71"/>
                        </p:tgtEl>
                        <p:attrNameLst>
                          <p:attrName>ppt_y</p:attrName>
                        </p:attrNameLst>
                      </p:cBhvr>
                      <p:tavLst>
                        <p:tav tm="0">
                          <p:val>
                            <p:strVal val="#ppt_y"/>
                          </p:val>
                        </p:tav>
                        <p:tav tm="100000">
                          <p:val>
                            <p:strVal val="#ppt_y"/>
                          </p:val>
                        </p:tav>
                      </p:tavLst>
                    </p:anim>
                  </p:childTnLst>
                </p:cTn>
              </p:par>
            </p:tnLst>
          </p:tmpl>
        </p:tmplLst>
      </p:bldP>
      <p:bldP spid="72" grpId="0" build="p">
        <p:tmplLst>
          <p:tmpl lvl="1">
            <p:tnLst>
              <p:par>
                <p:cTn presetID="22" presetClass="entr" presetSubtype="8" fill="hold" nodeType="afterEffect">
                  <p:stCondLst>
                    <p:cond delay="0"/>
                  </p:stCondLst>
                  <p:childTnLst>
                    <p:set>
                      <p:cBhvr>
                        <p:cTn dur="1" fill="hold">
                          <p:stCondLst>
                            <p:cond delay="0"/>
                          </p:stCondLst>
                        </p:cTn>
                        <p:tgtEl>
                          <p:spTgt spid="72"/>
                        </p:tgtEl>
                        <p:attrNameLst>
                          <p:attrName>style.visibility</p:attrName>
                        </p:attrNameLst>
                      </p:cBhvr>
                      <p:to>
                        <p:strVal val="visible"/>
                      </p:to>
                    </p:set>
                    <p:animEffect transition="in" filter="wipe(left)">
                      <p:cBhvr>
                        <p:cTn dur="500"/>
                        <p:tgtEl>
                          <p:spTgt spid="72"/>
                        </p:tgtEl>
                      </p:cBhvr>
                    </p:animEffect>
                  </p:childTnLst>
                </p:cTn>
              </p:par>
            </p:tnLst>
          </p:tmpl>
        </p:tmplLst>
      </p:bldP>
      <p:bldP spid="73" grpId="0" animBg="1"/>
      <p:bldP spid="74" grpId="0" build="p">
        <p:tmplLst>
          <p:tmpl lvl="1">
            <p:tnLst>
              <p:par>
                <p:cTn presetID="22" presetClass="entr" presetSubtype="8" fill="hold" nodeType="afterEffect">
                  <p:stCondLst>
                    <p:cond delay="0"/>
                  </p:stCondLst>
                  <p:iterate type="lt">
                    <p:tmPct val="10000"/>
                  </p:iterate>
                  <p:childTnLst>
                    <p:set>
                      <p:cBhvr>
                        <p:cTn dur="1" fill="hold">
                          <p:stCondLst>
                            <p:cond delay="0"/>
                          </p:stCondLst>
                        </p:cTn>
                        <p:tgtEl>
                          <p:spTgt spid="74"/>
                        </p:tgtEl>
                        <p:attrNameLst>
                          <p:attrName>style.visibility</p:attrName>
                        </p:attrNameLst>
                      </p:cBhvr>
                      <p:to>
                        <p:strVal val="visible"/>
                      </p:to>
                    </p:set>
                    <p:animEffect transition="in" filter="wipe(left)">
                      <p:cBhvr>
                        <p:cTn dur="500"/>
                        <p:tgtEl>
                          <p:spTgt spid="74"/>
                        </p:tgtEl>
                      </p:cBhvr>
                    </p:animEffect>
                  </p:childTnLst>
                </p:cTn>
              </p:par>
            </p:tnLst>
          </p:tmpl>
        </p:tmplLst>
      </p:bldP>
      <p:bldP spid="75" grpId="0" build="p">
        <p:tmplLst>
          <p:tmpl lvl="1">
            <p:tnLst>
              <p:par>
                <p:cTn presetID="2" presetClass="entr" presetSubtype="2" decel="98000" fill="hold" nodeType="afterEffect">
                  <p:stCondLst>
                    <p:cond delay="0"/>
                  </p:stCondLst>
                  <p:childTnLst>
                    <p:set>
                      <p:cBhvr>
                        <p:cTn dur="1" fill="hold">
                          <p:stCondLst>
                            <p:cond delay="0"/>
                          </p:stCondLst>
                        </p:cTn>
                        <p:tgtEl>
                          <p:spTgt spid="75"/>
                        </p:tgtEl>
                        <p:attrNameLst>
                          <p:attrName>style.visibility</p:attrName>
                        </p:attrNameLst>
                      </p:cBhvr>
                      <p:to>
                        <p:strVal val="visible"/>
                      </p:to>
                    </p:set>
                    <p:anim calcmode="lin" valueType="num">
                      <p:cBhvr additive="base">
                        <p:cTn dur="750" fill="hold"/>
                        <p:tgtEl>
                          <p:spTgt spid="75"/>
                        </p:tgtEl>
                        <p:attrNameLst>
                          <p:attrName>ppt_x</p:attrName>
                        </p:attrNameLst>
                      </p:cBhvr>
                      <p:tavLst>
                        <p:tav tm="0">
                          <p:val>
                            <p:strVal val="1+#ppt_w/2"/>
                          </p:val>
                        </p:tav>
                        <p:tav tm="100000">
                          <p:val>
                            <p:strVal val="#ppt_x"/>
                          </p:val>
                        </p:tav>
                      </p:tavLst>
                    </p:anim>
                    <p:anim calcmode="lin" valueType="num">
                      <p:cBhvr additive="base">
                        <p:cTn dur="750" fill="hold"/>
                        <p:tgtEl>
                          <p:spTgt spid="75"/>
                        </p:tgtEl>
                        <p:attrNameLst>
                          <p:attrName>ppt_y</p:attrName>
                        </p:attrNameLst>
                      </p:cBhvr>
                      <p:tavLst>
                        <p:tav tm="0">
                          <p:val>
                            <p:strVal val="#ppt_y"/>
                          </p:val>
                        </p:tav>
                        <p:tav tm="100000">
                          <p:val>
                            <p:strVal val="#ppt_y"/>
                          </p:val>
                        </p:tav>
                      </p:tavLst>
                    </p:anim>
                  </p:childTnLst>
                </p:cTn>
              </p:par>
            </p:tnLst>
          </p:tmpl>
        </p:tmplLst>
      </p:bldP>
      <p:bldP spid="76" grpId="0" build="p">
        <p:tmplLst>
          <p:tmpl lvl="1">
            <p:tnLst>
              <p:par>
                <p:cTn presetID="22" presetClass="entr" presetSubtype="8" fill="hold" nodeType="afterEffect">
                  <p:stCondLst>
                    <p:cond delay="0"/>
                  </p:stCondLst>
                  <p:childTnLst>
                    <p:set>
                      <p:cBhvr>
                        <p:cTn dur="1" fill="hold">
                          <p:stCondLst>
                            <p:cond delay="0"/>
                          </p:stCondLst>
                        </p:cTn>
                        <p:tgtEl>
                          <p:spTgt spid="76"/>
                        </p:tgtEl>
                        <p:attrNameLst>
                          <p:attrName>style.visibility</p:attrName>
                        </p:attrNameLst>
                      </p:cBhvr>
                      <p:to>
                        <p:strVal val="visible"/>
                      </p:to>
                    </p:set>
                    <p:animEffect transition="in" filter="wipe(left)">
                      <p:cBhvr>
                        <p:cTn dur="500"/>
                        <p:tgtEl>
                          <p:spTgt spid="76"/>
                        </p:tgtEl>
                      </p:cBhvr>
                    </p:animEffect>
                  </p:childTnLst>
                </p:cTn>
              </p:par>
            </p:tnLst>
          </p:tmpl>
        </p:tmplLst>
      </p:bldP>
      <p:bldP spid="77" grpId="0" animBg="1"/>
      <p:bldP spid="78" grpId="0" build="p">
        <p:tmplLst>
          <p:tmpl lvl="1">
            <p:tnLst>
              <p:par>
                <p:cTn presetID="22" presetClass="entr" presetSubtype="4" fill="hold" nodeType="afterEffect">
                  <p:stCondLst>
                    <p:cond delay="0"/>
                  </p:stCondLst>
                  <p:iterate type="lt">
                    <p:tmPct val="10000"/>
                  </p:iterate>
                  <p:childTnLst>
                    <p:set>
                      <p:cBhvr>
                        <p:cTn dur="1" fill="hold">
                          <p:stCondLst>
                            <p:cond delay="0"/>
                          </p:stCondLst>
                        </p:cTn>
                        <p:tgtEl>
                          <p:spTgt spid="78"/>
                        </p:tgtEl>
                        <p:attrNameLst>
                          <p:attrName>style.visibility</p:attrName>
                        </p:attrNameLst>
                      </p:cBhvr>
                      <p:to>
                        <p:strVal val="visible"/>
                      </p:to>
                    </p:set>
                    <p:animEffect transition="in" filter="wipe(down)">
                      <p:cBhvr>
                        <p:cTn dur="500"/>
                        <p:tgtEl>
                          <p:spTgt spid="78"/>
                        </p:tgtEl>
                      </p:cBhvr>
                    </p:animEffect>
                  </p:childTnLst>
                </p:cTn>
              </p:par>
            </p:tnLst>
          </p:tmpl>
        </p:tmplLst>
      </p:bldP>
      <p:bldP spid="79" grpId="0" build="p">
        <p:tmplLst>
          <p:tmpl lvl="1">
            <p:tnLst>
              <p:par>
                <p:cTn presetID="2" presetClass="entr" presetSubtype="2" decel="98000" fill="hold" nodeType="afterEffect">
                  <p:stCondLst>
                    <p:cond delay="0"/>
                  </p:stCondLst>
                  <p:childTnLst>
                    <p:set>
                      <p:cBhvr>
                        <p:cTn dur="1" fill="hold">
                          <p:stCondLst>
                            <p:cond delay="0"/>
                          </p:stCondLst>
                        </p:cTn>
                        <p:tgtEl>
                          <p:spTgt spid="79"/>
                        </p:tgtEl>
                        <p:attrNameLst>
                          <p:attrName>style.visibility</p:attrName>
                        </p:attrNameLst>
                      </p:cBhvr>
                      <p:to>
                        <p:strVal val="visible"/>
                      </p:to>
                    </p:set>
                    <p:anim calcmode="lin" valueType="num">
                      <p:cBhvr additive="base">
                        <p:cTn dur="750" fill="hold"/>
                        <p:tgtEl>
                          <p:spTgt spid="79"/>
                        </p:tgtEl>
                        <p:attrNameLst>
                          <p:attrName>ppt_x</p:attrName>
                        </p:attrNameLst>
                      </p:cBhvr>
                      <p:tavLst>
                        <p:tav tm="0">
                          <p:val>
                            <p:strVal val="1+#ppt_w/2"/>
                          </p:val>
                        </p:tav>
                        <p:tav tm="100000">
                          <p:val>
                            <p:strVal val="#ppt_x"/>
                          </p:val>
                        </p:tav>
                      </p:tavLst>
                    </p:anim>
                    <p:anim calcmode="lin" valueType="num">
                      <p:cBhvr additive="base">
                        <p:cTn dur="750" fill="hold"/>
                        <p:tgtEl>
                          <p:spTgt spid="79"/>
                        </p:tgtEl>
                        <p:attrNameLst>
                          <p:attrName>ppt_y</p:attrName>
                        </p:attrNameLst>
                      </p:cBhvr>
                      <p:tavLst>
                        <p:tav tm="0">
                          <p:val>
                            <p:strVal val="#ppt_y"/>
                          </p:val>
                        </p:tav>
                        <p:tav tm="100000">
                          <p:val>
                            <p:strVal val="#ppt_y"/>
                          </p:val>
                        </p:tav>
                      </p:tavLst>
                    </p:anim>
                  </p:childTnLst>
                </p:cTn>
              </p:par>
            </p:tnLst>
          </p:tmpl>
        </p:tmplLst>
      </p:bldP>
      <p:bldP spid="80" grpId="0" build="p">
        <p:tmplLst>
          <p:tmpl lvl="1">
            <p:tnLst>
              <p:par>
                <p:cTn presetID="22" presetClass="entr" presetSubtype="8" fill="hold" nodeType="afterEffect">
                  <p:stCondLst>
                    <p:cond delay="0"/>
                  </p:stCondLst>
                  <p:childTnLst>
                    <p:set>
                      <p:cBhvr>
                        <p:cTn dur="1" fill="hold">
                          <p:stCondLst>
                            <p:cond delay="0"/>
                          </p:stCondLst>
                        </p:cTn>
                        <p:tgtEl>
                          <p:spTgt spid="80"/>
                        </p:tgtEl>
                        <p:attrNameLst>
                          <p:attrName>style.visibility</p:attrName>
                        </p:attrNameLst>
                      </p:cBhvr>
                      <p:to>
                        <p:strVal val="visible"/>
                      </p:to>
                    </p:set>
                    <p:animEffect transition="in" filter="wipe(left)">
                      <p:cBhvr>
                        <p:cTn dur="500"/>
                        <p:tgtEl>
                          <p:spTgt spid="80"/>
                        </p:tgtEl>
                      </p:cBhvr>
                    </p:animEffect>
                  </p:childTnLst>
                </p:cTn>
              </p:par>
            </p:tnLst>
          </p:tmpl>
        </p:tmplLst>
      </p:bldP>
      <p:bldP spid="81" grpId="0" animBg="1"/>
      <p:bldP spid="82" grpId="0" build="p">
        <p:tmplLst>
          <p:tmpl lvl="1">
            <p:tnLst>
              <p:par>
                <p:cTn presetID="22" presetClass="entr" presetSubtype="4" fill="hold" nodeType="afterEffect">
                  <p:stCondLst>
                    <p:cond delay="0"/>
                  </p:stCondLst>
                  <p:iterate type="lt">
                    <p:tmPct val="10000"/>
                  </p:iterate>
                  <p:childTnLst>
                    <p:set>
                      <p:cBhvr>
                        <p:cTn dur="1" fill="hold">
                          <p:stCondLst>
                            <p:cond delay="0"/>
                          </p:stCondLst>
                        </p:cTn>
                        <p:tgtEl>
                          <p:spTgt spid="82"/>
                        </p:tgtEl>
                        <p:attrNameLst>
                          <p:attrName>style.visibility</p:attrName>
                        </p:attrNameLst>
                      </p:cBhvr>
                      <p:to>
                        <p:strVal val="visible"/>
                      </p:to>
                    </p:set>
                    <p:animEffect transition="in" filter="wipe(down)">
                      <p:cBhvr>
                        <p:cTn dur="500"/>
                        <p:tgtEl>
                          <p:spTgt spid="82"/>
                        </p:tgtEl>
                      </p:cBhvr>
                    </p:animEffect>
                  </p:childTnLst>
                </p:cTn>
              </p:par>
            </p:tnLst>
          </p:tmpl>
        </p:tmplLst>
      </p:bldP>
      <p:bldP spid="83" grpId="0" build="p">
        <p:tmplLst>
          <p:tmpl lvl="1">
            <p:tnLst>
              <p:par>
                <p:cTn presetID="2" presetClass="entr" presetSubtype="2" decel="98000" fill="hold" nodeType="afterEffect">
                  <p:stCondLst>
                    <p:cond delay="0"/>
                  </p:stCondLst>
                  <p:childTnLst>
                    <p:set>
                      <p:cBhvr>
                        <p:cTn dur="1" fill="hold">
                          <p:stCondLst>
                            <p:cond delay="0"/>
                          </p:stCondLst>
                        </p:cTn>
                        <p:tgtEl>
                          <p:spTgt spid="83"/>
                        </p:tgtEl>
                        <p:attrNameLst>
                          <p:attrName>style.visibility</p:attrName>
                        </p:attrNameLst>
                      </p:cBhvr>
                      <p:to>
                        <p:strVal val="visible"/>
                      </p:to>
                    </p:set>
                    <p:anim calcmode="lin" valueType="num">
                      <p:cBhvr additive="base">
                        <p:cTn dur="750" fill="hold"/>
                        <p:tgtEl>
                          <p:spTgt spid="83"/>
                        </p:tgtEl>
                        <p:attrNameLst>
                          <p:attrName>ppt_x</p:attrName>
                        </p:attrNameLst>
                      </p:cBhvr>
                      <p:tavLst>
                        <p:tav tm="0">
                          <p:val>
                            <p:strVal val="1+#ppt_w/2"/>
                          </p:val>
                        </p:tav>
                        <p:tav tm="100000">
                          <p:val>
                            <p:strVal val="#ppt_x"/>
                          </p:val>
                        </p:tav>
                      </p:tavLst>
                    </p:anim>
                    <p:anim calcmode="lin" valueType="num">
                      <p:cBhvr additive="base">
                        <p:cTn dur="750" fill="hold"/>
                        <p:tgtEl>
                          <p:spTgt spid="83"/>
                        </p:tgtEl>
                        <p:attrNameLst>
                          <p:attrName>ppt_y</p:attrName>
                        </p:attrNameLst>
                      </p:cBhvr>
                      <p:tavLst>
                        <p:tav tm="0">
                          <p:val>
                            <p:strVal val="#ppt_y"/>
                          </p:val>
                        </p:tav>
                        <p:tav tm="100000">
                          <p:val>
                            <p:strVal val="#ppt_y"/>
                          </p:val>
                        </p:tav>
                      </p:tavLst>
                    </p:anim>
                  </p:childTnLst>
                </p:cTn>
              </p:par>
            </p:tnLst>
          </p:tmpl>
        </p:tmplLst>
      </p:bldP>
      <p:bldP spid="84" grpId="0" build="p">
        <p:tmplLst>
          <p:tmpl lvl="1">
            <p:tnLst>
              <p:par>
                <p:cTn presetID="22" presetClass="entr" presetSubtype="8" fill="hold" nodeType="afterEffect">
                  <p:stCondLst>
                    <p:cond delay="0"/>
                  </p:stCondLst>
                  <p:childTnLst>
                    <p:set>
                      <p:cBhvr>
                        <p:cTn dur="1" fill="hold">
                          <p:stCondLst>
                            <p:cond delay="0"/>
                          </p:stCondLst>
                        </p:cTn>
                        <p:tgtEl>
                          <p:spTgt spid="84"/>
                        </p:tgtEl>
                        <p:attrNameLst>
                          <p:attrName>style.visibility</p:attrName>
                        </p:attrNameLst>
                      </p:cBhvr>
                      <p:to>
                        <p:strVal val="visible"/>
                      </p:to>
                    </p:set>
                    <p:animEffect transition="in" filter="wipe(left)">
                      <p:cBhvr>
                        <p:cTn dur="500"/>
                        <p:tgtEl>
                          <p:spTgt spid="84"/>
                        </p:tgtEl>
                      </p:cBhvr>
                    </p:animEffect>
                  </p:childTnLst>
                </p:cTn>
              </p:par>
            </p:tnLst>
          </p:tmpl>
        </p:tmplLst>
      </p:bldP>
      <p:bldP spid="85" grpId="0" animBg="1"/>
      <p:bldP spid="86" grpId="0" build="p">
        <p:tmplLst>
          <p:tmpl lvl="1">
            <p:tnLst>
              <p:par>
                <p:cTn presetID="22" presetClass="entr" presetSubtype="4" fill="hold" nodeType="afterEffect">
                  <p:stCondLst>
                    <p:cond delay="0"/>
                  </p:stCondLst>
                  <p:iterate type="lt">
                    <p:tmPct val="10000"/>
                  </p:iterate>
                  <p:childTnLst>
                    <p:set>
                      <p:cBhvr>
                        <p:cTn dur="1" fill="hold">
                          <p:stCondLst>
                            <p:cond delay="0"/>
                          </p:stCondLst>
                        </p:cTn>
                        <p:tgtEl>
                          <p:spTgt spid="86"/>
                        </p:tgtEl>
                        <p:attrNameLst>
                          <p:attrName>style.visibility</p:attrName>
                        </p:attrNameLst>
                      </p:cBhvr>
                      <p:to>
                        <p:strVal val="visible"/>
                      </p:to>
                    </p:set>
                    <p:animEffect transition="in" filter="wipe(down)">
                      <p:cBhvr>
                        <p:cTn dur="500"/>
                        <p:tgtEl>
                          <p:spTgt spid="86"/>
                        </p:tgtEl>
                      </p:cBhvr>
                    </p:animEffect>
                  </p:childTnLst>
                </p:cTn>
              </p:par>
            </p:tnLst>
          </p:tmpl>
        </p:tmplLst>
      </p:bldP>
      <p:bldP spid="87" grpId="0" build="p">
        <p:tmplLst>
          <p:tmpl lvl="1">
            <p:tnLst>
              <p:par>
                <p:cTn presetID="2" presetClass="entr" presetSubtype="2" decel="98000" fill="hold" nodeType="afterEffect">
                  <p:stCondLst>
                    <p:cond delay="0"/>
                  </p:stCondLst>
                  <p:childTnLst>
                    <p:set>
                      <p:cBhvr>
                        <p:cTn dur="1" fill="hold">
                          <p:stCondLst>
                            <p:cond delay="0"/>
                          </p:stCondLst>
                        </p:cTn>
                        <p:tgtEl>
                          <p:spTgt spid="87"/>
                        </p:tgtEl>
                        <p:attrNameLst>
                          <p:attrName>style.visibility</p:attrName>
                        </p:attrNameLst>
                      </p:cBhvr>
                      <p:to>
                        <p:strVal val="visible"/>
                      </p:to>
                    </p:set>
                    <p:anim calcmode="lin" valueType="num">
                      <p:cBhvr additive="base">
                        <p:cTn dur="750" fill="hold"/>
                        <p:tgtEl>
                          <p:spTgt spid="87"/>
                        </p:tgtEl>
                        <p:attrNameLst>
                          <p:attrName>ppt_x</p:attrName>
                        </p:attrNameLst>
                      </p:cBhvr>
                      <p:tavLst>
                        <p:tav tm="0">
                          <p:val>
                            <p:strVal val="1+#ppt_w/2"/>
                          </p:val>
                        </p:tav>
                        <p:tav tm="100000">
                          <p:val>
                            <p:strVal val="#ppt_x"/>
                          </p:val>
                        </p:tav>
                      </p:tavLst>
                    </p:anim>
                    <p:anim calcmode="lin" valueType="num">
                      <p:cBhvr additive="base">
                        <p:cTn dur="750" fill="hold"/>
                        <p:tgtEl>
                          <p:spTgt spid="87"/>
                        </p:tgtEl>
                        <p:attrNameLst>
                          <p:attrName>ppt_y</p:attrName>
                        </p:attrNameLst>
                      </p:cBhvr>
                      <p:tavLst>
                        <p:tav tm="0">
                          <p:val>
                            <p:strVal val="#ppt_y"/>
                          </p:val>
                        </p:tav>
                        <p:tav tm="100000">
                          <p:val>
                            <p:strVal val="#ppt_y"/>
                          </p:val>
                        </p:tav>
                      </p:tavLst>
                    </p:anim>
                  </p:childTnLst>
                </p:cTn>
              </p:par>
            </p:tnLst>
          </p:tmpl>
        </p:tmplLst>
      </p:bldP>
      <p:bldP spid="88" grpId="0" build="p">
        <p:tmplLst>
          <p:tmpl lvl="1">
            <p:tnLst>
              <p:par>
                <p:cTn presetID="22" presetClass="entr" presetSubtype="8" fill="hold" nodeType="afterEffect">
                  <p:stCondLst>
                    <p:cond delay="0"/>
                  </p:stCondLst>
                  <p:childTnLst>
                    <p:set>
                      <p:cBhvr>
                        <p:cTn dur="1" fill="hold">
                          <p:stCondLst>
                            <p:cond delay="0"/>
                          </p:stCondLst>
                        </p:cTn>
                        <p:tgtEl>
                          <p:spTgt spid="88"/>
                        </p:tgtEl>
                        <p:attrNameLst>
                          <p:attrName>style.visibility</p:attrName>
                        </p:attrNameLst>
                      </p:cBhvr>
                      <p:to>
                        <p:strVal val="visible"/>
                      </p:to>
                    </p:set>
                    <p:animEffect transition="in" filter="wipe(left)">
                      <p:cBhvr>
                        <p:cTn dur="500"/>
                        <p:tgtEl>
                          <p:spTgt spid="88"/>
                        </p:tgtEl>
                      </p:cBhvr>
                    </p:animEffect>
                  </p:childTnLst>
                </p:cTn>
              </p:par>
            </p:tnLst>
          </p:tmpl>
        </p:tmplLst>
      </p:bldP>
      <p:bldP spid="89" grpId="0" animBg="1"/>
      <p:bldP spid="90" grpId="0" build="p">
        <p:tmplLst>
          <p:tmpl lvl="1">
            <p:tnLst>
              <p:par>
                <p:cTn presetID="22" presetClass="entr" presetSubtype="4" fill="hold" nodeType="afterEffect">
                  <p:stCondLst>
                    <p:cond delay="0"/>
                  </p:stCondLst>
                  <p:iterate type="lt">
                    <p:tmPct val="10000"/>
                  </p:iterate>
                  <p:childTnLst>
                    <p:set>
                      <p:cBhvr>
                        <p:cTn dur="1" fill="hold">
                          <p:stCondLst>
                            <p:cond delay="0"/>
                          </p:stCondLst>
                        </p:cTn>
                        <p:tgtEl>
                          <p:spTgt spid="90"/>
                        </p:tgtEl>
                        <p:attrNameLst>
                          <p:attrName>style.visibility</p:attrName>
                        </p:attrNameLst>
                      </p:cBhvr>
                      <p:to>
                        <p:strVal val="visible"/>
                      </p:to>
                    </p:set>
                    <p:animEffect transition="in" filter="wipe(down)">
                      <p:cBhvr>
                        <p:cTn dur="500"/>
                        <p:tgtEl>
                          <p:spTgt spid="90"/>
                        </p:tgtEl>
                      </p:cBhvr>
                    </p:animEffect>
                  </p:childTnLst>
                </p:cTn>
              </p:par>
            </p:tnLst>
          </p:tmpl>
        </p:tmplLst>
      </p:bldP>
      <p:bldP spid="67" grpId="0" animBg="1"/>
    </p:bld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4 Pillars">
    <p:spTree>
      <p:nvGrpSpPr>
        <p:cNvPr id="1" name=""/>
        <p:cNvGrpSpPr/>
        <p:nvPr/>
      </p:nvGrpSpPr>
      <p:grpSpPr>
        <a:xfrm>
          <a:off x="0" y="0"/>
          <a:ext cx="0" cy="0"/>
          <a:chOff x="0" y="0"/>
          <a:chExt cx="0" cy="0"/>
        </a:xfrm>
      </p:grpSpPr>
      <p:sp>
        <p:nvSpPr>
          <p:cNvPr id="8" name="正方形/長方形 7"/>
          <p:cNvSpPr/>
          <p:nvPr userDrawn="1"/>
        </p:nvSpPr>
        <p:spPr>
          <a:xfrm>
            <a:off x="6773429" y="-87031"/>
            <a:ext cx="5215302" cy="10231994"/>
          </a:xfrm>
          <a:custGeom>
            <a:avLst/>
            <a:gdLst/>
            <a:ahLst/>
            <a:cxnLst/>
            <a:rect l="l" t="t" r="r" b="b"/>
            <a:pathLst>
              <a:path w="3920837" h="7259781">
                <a:moveTo>
                  <a:pt x="0" y="0"/>
                </a:moveTo>
                <a:lnTo>
                  <a:pt x="3920837" y="0"/>
                </a:lnTo>
                <a:lnTo>
                  <a:pt x="3920837" y="7259781"/>
                </a:lnTo>
                <a:lnTo>
                  <a:pt x="3920836" y="7259781"/>
                </a:lnTo>
                <a:lnTo>
                  <a:pt x="1960418" y="6733309"/>
                </a:lnTo>
                <a:lnTo>
                  <a:pt x="0" y="7259781"/>
                </a:lnTo>
                <a:close/>
              </a:path>
            </a:pathLst>
          </a:custGeom>
          <a:solidFill>
            <a:schemeClr val="accent3"/>
          </a:solidFill>
          <a:ln>
            <a:noFill/>
          </a:ln>
          <a:effectLst>
            <a:outerShdw dist="88900" algn="tl" rotWithShape="0">
              <a:schemeClr val="accent3">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394"/>
          </a:p>
        </p:txBody>
      </p:sp>
      <p:sp>
        <p:nvSpPr>
          <p:cNvPr id="7" name="正方形/長方形 6"/>
          <p:cNvSpPr/>
          <p:nvPr userDrawn="1"/>
        </p:nvSpPr>
        <p:spPr>
          <a:xfrm>
            <a:off x="1012519" y="4470400"/>
            <a:ext cx="5215302" cy="4919332"/>
          </a:xfrm>
          <a:custGeom>
            <a:avLst/>
            <a:gdLst/>
            <a:ahLst/>
            <a:cxnLst/>
            <a:rect l="l" t="t" r="r" b="b"/>
            <a:pathLst>
              <a:path w="3920837" h="3311236">
                <a:moveTo>
                  <a:pt x="0" y="0"/>
                </a:moveTo>
                <a:lnTo>
                  <a:pt x="3920837" y="0"/>
                </a:lnTo>
                <a:lnTo>
                  <a:pt x="3920837" y="3311236"/>
                </a:lnTo>
                <a:lnTo>
                  <a:pt x="1960419" y="2784764"/>
                </a:lnTo>
                <a:lnTo>
                  <a:pt x="0" y="3311236"/>
                </a:lnTo>
                <a:close/>
              </a:path>
            </a:pathLst>
          </a:custGeom>
          <a:ln>
            <a:noFill/>
          </a:ln>
          <a:effectLst>
            <a:outerShdw dist="88900" algn="tl" rotWithShape="0">
              <a:schemeClr val="accent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394"/>
          </a:p>
        </p:txBody>
      </p:sp>
      <p:sp>
        <p:nvSpPr>
          <p:cNvPr id="9" name="正方形/長方形 8"/>
          <p:cNvSpPr/>
          <p:nvPr userDrawn="1"/>
        </p:nvSpPr>
        <p:spPr>
          <a:xfrm>
            <a:off x="12401411" y="4470401"/>
            <a:ext cx="5215302" cy="7185278"/>
          </a:xfrm>
          <a:custGeom>
            <a:avLst/>
            <a:gdLst/>
            <a:ahLst/>
            <a:cxnLst/>
            <a:rect l="l" t="t" r="r" b="b"/>
            <a:pathLst>
              <a:path w="3920837" h="4475019">
                <a:moveTo>
                  <a:pt x="0" y="0"/>
                </a:moveTo>
                <a:lnTo>
                  <a:pt x="3920837" y="0"/>
                </a:lnTo>
                <a:lnTo>
                  <a:pt x="3920837" y="4475019"/>
                </a:lnTo>
                <a:lnTo>
                  <a:pt x="3920836" y="4475019"/>
                </a:lnTo>
                <a:lnTo>
                  <a:pt x="1960418" y="3948547"/>
                </a:lnTo>
                <a:lnTo>
                  <a:pt x="0" y="4475019"/>
                </a:lnTo>
                <a:close/>
              </a:path>
            </a:pathLst>
          </a:custGeom>
          <a:solidFill>
            <a:schemeClr val="accent2"/>
          </a:solidFill>
          <a:ln>
            <a:noFill/>
          </a:ln>
          <a:effectLst>
            <a:outerShdw dist="88900" algn="tl" rotWithShape="0">
              <a:schemeClr val="accent2">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394"/>
          </a:p>
        </p:txBody>
      </p:sp>
      <p:sp>
        <p:nvSpPr>
          <p:cNvPr id="10" name="正方形/長方形 9"/>
          <p:cNvSpPr/>
          <p:nvPr userDrawn="1"/>
        </p:nvSpPr>
        <p:spPr>
          <a:xfrm>
            <a:off x="18095853" y="4470401"/>
            <a:ext cx="5215304" cy="8172938"/>
          </a:xfrm>
          <a:custGeom>
            <a:avLst/>
            <a:gdLst/>
            <a:ahLst/>
            <a:cxnLst/>
            <a:rect l="l" t="t" r="r" b="b"/>
            <a:pathLst>
              <a:path w="3920838" h="5001491">
                <a:moveTo>
                  <a:pt x="0" y="0"/>
                </a:moveTo>
                <a:lnTo>
                  <a:pt x="3920838" y="0"/>
                </a:lnTo>
                <a:lnTo>
                  <a:pt x="3920838" y="5001491"/>
                </a:lnTo>
                <a:lnTo>
                  <a:pt x="1960419" y="4475019"/>
                </a:lnTo>
                <a:lnTo>
                  <a:pt x="0" y="5001491"/>
                </a:lnTo>
                <a:close/>
              </a:path>
            </a:pathLst>
          </a:custGeom>
          <a:solidFill>
            <a:schemeClr val="accent5"/>
          </a:solidFill>
          <a:ln>
            <a:noFill/>
          </a:ln>
          <a:effectLst>
            <a:outerShdw dist="88900" algn="tl" rotWithShape="0">
              <a:schemeClr val="accent5">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394"/>
          </a:p>
        </p:txBody>
      </p:sp>
      <p:sp>
        <p:nvSpPr>
          <p:cNvPr id="5" name="正方形/長方形 4"/>
          <p:cNvSpPr/>
          <p:nvPr userDrawn="1"/>
        </p:nvSpPr>
        <p:spPr>
          <a:xfrm>
            <a:off x="0" y="3"/>
            <a:ext cx="24323675" cy="4470398"/>
          </a:xfrm>
          <a:prstGeom prst="rect">
            <a:avLst/>
          </a:prstGeom>
          <a:solidFill>
            <a:schemeClr val="tx1">
              <a:lumMod val="75000"/>
              <a:lumOff val="25000"/>
            </a:schemeClr>
          </a:solidFill>
          <a:ln>
            <a:noFill/>
          </a:ln>
          <a:effectLst>
            <a:outerShdw dist="889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394"/>
          </a:p>
        </p:txBody>
      </p:sp>
      <p:sp>
        <p:nvSpPr>
          <p:cNvPr id="23" name="テキスト ボックス 22"/>
          <p:cNvSpPr txBox="1"/>
          <p:nvPr userDrawn="1"/>
        </p:nvSpPr>
        <p:spPr>
          <a:xfrm>
            <a:off x="1086234" y="3182407"/>
            <a:ext cx="3686780" cy="1320361"/>
          </a:xfrm>
          <a:prstGeom prst="rect">
            <a:avLst/>
          </a:prstGeom>
          <a:noFill/>
        </p:spPr>
        <p:txBody>
          <a:bodyPr wrap="square" rtlCol="0">
            <a:spAutoFit/>
          </a:bodyPr>
          <a:lstStyle/>
          <a:p>
            <a:r>
              <a:rPr kumimoji="1" lang="en-US" altLang="ja-JP" sz="798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01</a:t>
            </a:r>
            <a:endParaRPr kumimoji="1" lang="ja-JP" altLang="en-US" sz="7980">
              <a:solidFill>
                <a:schemeClr val="bg1"/>
              </a:solidFill>
              <a:latin typeface="Open Sans Light" panose="020B0306030504020204" pitchFamily="34" charset="0"/>
              <a:cs typeface="Open Sans Light" panose="020B0306030504020204" pitchFamily="34" charset="0"/>
            </a:endParaRPr>
          </a:p>
        </p:txBody>
      </p:sp>
      <p:sp>
        <p:nvSpPr>
          <p:cNvPr id="24" name="テキスト ボックス 23"/>
          <p:cNvSpPr txBox="1"/>
          <p:nvPr userDrawn="1"/>
        </p:nvSpPr>
        <p:spPr>
          <a:xfrm>
            <a:off x="6792971" y="3182405"/>
            <a:ext cx="3686780" cy="1320361"/>
          </a:xfrm>
          <a:prstGeom prst="rect">
            <a:avLst/>
          </a:prstGeom>
          <a:noFill/>
        </p:spPr>
        <p:txBody>
          <a:bodyPr wrap="square" rtlCol="0">
            <a:spAutoFit/>
          </a:bodyPr>
          <a:lstStyle/>
          <a:p>
            <a:r>
              <a:rPr kumimoji="1" lang="en-US" altLang="ja-JP" sz="798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02</a:t>
            </a:r>
            <a:endParaRPr kumimoji="1" lang="ja-JP" altLang="en-US" sz="7980">
              <a:solidFill>
                <a:schemeClr val="bg1"/>
              </a:solidFill>
              <a:latin typeface="Open Sans Light" panose="020B0306030504020204" pitchFamily="34" charset="0"/>
              <a:cs typeface="Open Sans Light" panose="020B0306030504020204" pitchFamily="34" charset="0"/>
            </a:endParaRPr>
          </a:p>
        </p:txBody>
      </p:sp>
      <p:sp>
        <p:nvSpPr>
          <p:cNvPr id="25" name="テキスト ボックス 24"/>
          <p:cNvSpPr txBox="1"/>
          <p:nvPr userDrawn="1"/>
        </p:nvSpPr>
        <p:spPr>
          <a:xfrm>
            <a:off x="12499706" y="3182405"/>
            <a:ext cx="3686780" cy="1320361"/>
          </a:xfrm>
          <a:prstGeom prst="rect">
            <a:avLst/>
          </a:prstGeom>
          <a:noFill/>
        </p:spPr>
        <p:txBody>
          <a:bodyPr wrap="square" rtlCol="0">
            <a:spAutoFit/>
          </a:bodyPr>
          <a:lstStyle/>
          <a:p>
            <a:r>
              <a:rPr kumimoji="1" lang="en-US" altLang="ja-JP" sz="798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03</a:t>
            </a:r>
            <a:endParaRPr kumimoji="1" lang="ja-JP" altLang="en-US" sz="7980">
              <a:solidFill>
                <a:schemeClr val="bg1"/>
              </a:solidFill>
              <a:latin typeface="Open Sans Light" panose="020B0306030504020204" pitchFamily="34" charset="0"/>
              <a:cs typeface="Open Sans Light" panose="020B0306030504020204" pitchFamily="34" charset="0"/>
            </a:endParaRPr>
          </a:p>
        </p:txBody>
      </p:sp>
      <p:sp>
        <p:nvSpPr>
          <p:cNvPr id="26" name="テキスト ボックス 25"/>
          <p:cNvSpPr txBox="1"/>
          <p:nvPr userDrawn="1"/>
        </p:nvSpPr>
        <p:spPr>
          <a:xfrm>
            <a:off x="18206439" y="3182403"/>
            <a:ext cx="3686780" cy="1320361"/>
          </a:xfrm>
          <a:prstGeom prst="rect">
            <a:avLst/>
          </a:prstGeom>
          <a:noFill/>
        </p:spPr>
        <p:txBody>
          <a:bodyPr wrap="square" rtlCol="0">
            <a:spAutoFit/>
          </a:bodyPr>
          <a:lstStyle/>
          <a:p>
            <a:r>
              <a:rPr kumimoji="1" lang="en-US" altLang="ja-JP" sz="798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04</a:t>
            </a:r>
            <a:endParaRPr kumimoji="1" lang="ja-JP" altLang="en-US" sz="7980">
              <a:solidFill>
                <a:schemeClr val="bg1"/>
              </a:solidFill>
              <a:latin typeface="Open Sans Light" panose="020B0306030504020204" pitchFamily="34" charset="0"/>
              <a:cs typeface="Open Sans Light" panose="020B0306030504020204" pitchFamily="34" charset="0"/>
            </a:endParaRPr>
          </a:p>
        </p:txBody>
      </p:sp>
      <p:sp>
        <p:nvSpPr>
          <p:cNvPr id="27" name="タイトル 1"/>
          <p:cNvSpPr>
            <a:spLocks noGrp="1"/>
          </p:cNvSpPr>
          <p:nvPr>
            <p:ph type="title" hasCustomPrompt="1"/>
          </p:nvPr>
        </p:nvSpPr>
        <p:spPr>
          <a:xfrm>
            <a:off x="820956" y="68231"/>
            <a:ext cx="10966091" cy="1604202"/>
          </a:xfrm>
        </p:spPr>
        <p:txBody>
          <a:bodyPr/>
          <a:lstStyle>
            <a:lvl1pPr>
              <a:defRPr baseline="0">
                <a:solidFill>
                  <a:schemeClr val="bg1"/>
                </a:solidFill>
                <a:latin typeface="Route 159 UltraLight" pitchFamily="50" charset="0"/>
              </a:defRPr>
            </a:lvl1pPr>
          </a:lstStyle>
          <a:p>
            <a:r>
              <a:rPr kumimoji="1" lang="en-US" altLang="ja-JP"/>
              <a:t>Text goes here</a:t>
            </a:r>
            <a:endParaRPr kumimoji="1" lang="ja-JP" altLang="en-US"/>
          </a:p>
        </p:txBody>
      </p:sp>
      <p:sp>
        <p:nvSpPr>
          <p:cNvPr id="28" name="正方形/長方形 27"/>
          <p:cNvSpPr/>
          <p:nvPr userDrawn="1"/>
        </p:nvSpPr>
        <p:spPr>
          <a:xfrm>
            <a:off x="1120470" y="1679667"/>
            <a:ext cx="4310164" cy="960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394"/>
          </a:p>
        </p:txBody>
      </p:sp>
      <p:sp>
        <p:nvSpPr>
          <p:cNvPr id="30" name="テキスト プレースホルダー 6"/>
          <p:cNvSpPr>
            <a:spLocks noGrp="1"/>
          </p:cNvSpPr>
          <p:nvPr>
            <p:ph type="body" sz="quarter" idx="20" hasCustomPrompt="1"/>
          </p:nvPr>
        </p:nvSpPr>
        <p:spPr>
          <a:xfrm>
            <a:off x="1082310" y="4736301"/>
            <a:ext cx="4943121" cy="960106"/>
          </a:xfrm>
        </p:spPr>
        <p:txBody>
          <a:bodyPr anchor="t">
            <a:noAutofit/>
          </a:bodyPr>
          <a:lstStyle>
            <a:lvl1pPr algn="l">
              <a:defRPr sz="4256" i="0" baseline="0">
                <a:solidFill>
                  <a:schemeClr val="bg1"/>
                </a:solidFill>
                <a:latin typeface="Route 159 SemiBold" pitchFamily="50" charset="0"/>
              </a:defRPr>
            </a:lvl1pPr>
          </a:lstStyle>
          <a:p>
            <a:pPr lvl="0"/>
            <a:r>
              <a:rPr kumimoji="1" lang="en-US" altLang="ja-JP"/>
              <a:t>Text goes here</a:t>
            </a:r>
            <a:endParaRPr kumimoji="1" lang="ja-JP" altLang="en-US"/>
          </a:p>
        </p:txBody>
      </p:sp>
      <p:sp>
        <p:nvSpPr>
          <p:cNvPr id="31" name="テキスト プレースホルダー 6"/>
          <p:cNvSpPr>
            <a:spLocks noGrp="1"/>
          </p:cNvSpPr>
          <p:nvPr>
            <p:ph type="body" sz="quarter" idx="23" hasCustomPrompt="1"/>
          </p:nvPr>
        </p:nvSpPr>
        <p:spPr>
          <a:xfrm>
            <a:off x="1101616" y="5685290"/>
            <a:ext cx="4960525" cy="2412748"/>
          </a:xfrm>
        </p:spPr>
        <p:txBody>
          <a:bodyPr anchor="t">
            <a:noAutofit/>
          </a:bodyPr>
          <a:lstStyle>
            <a:lvl1pPr algn="l">
              <a:defRPr sz="2394" i="0" baseline="0">
                <a:solidFill>
                  <a:schemeClr val="bg1"/>
                </a:solidFill>
                <a:latin typeface="+mn-lt"/>
              </a:defRPr>
            </a:lvl1pPr>
          </a:lstStyle>
          <a:p>
            <a:pPr lvl="0"/>
            <a:r>
              <a:rPr kumimoji="1" lang="en-US" altLang="ja-JP"/>
              <a:t>Text goes here</a:t>
            </a:r>
            <a:endParaRPr kumimoji="1" lang="ja-JP" altLang="en-US"/>
          </a:p>
        </p:txBody>
      </p:sp>
      <p:sp>
        <p:nvSpPr>
          <p:cNvPr id="32" name="テキスト プレースホルダー 6"/>
          <p:cNvSpPr>
            <a:spLocks noGrp="1"/>
          </p:cNvSpPr>
          <p:nvPr>
            <p:ph type="body" sz="quarter" idx="24" hasCustomPrompt="1"/>
          </p:nvPr>
        </p:nvSpPr>
        <p:spPr>
          <a:xfrm>
            <a:off x="6773429" y="4736301"/>
            <a:ext cx="4943121" cy="960106"/>
          </a:xfrm>
        </p:spPr>
        <p:txBody>
          <a:bodyPr anchor="t">
            <a:noAutofit/>
          </a:bodyPr>
          <a:lstStyle>
            <a:lvl1pPr algn="l">
              <a:defRPr sz="4256" i="0" baseline="0">
                <a:solidFill>
                  <a:schemeClr val="bg1"/>
                </a:solidFill>
                <a:latin typeface="Route 159 SemiBold" pitchFamily="50" charset="0"/>
              </a:defRPr>
            </a:lvl1pPr>
          </a:lstStyle>
          <a:p>
            <a:pPr lvl="0"/>
            <a:r>
              <a:rPr kumimoji="1" lang="en-US" altLang="ja-JP"/>
              <a:t>Text goes here</a:t>
            </a:r>
            <a:endParaRPr kumimoji="1" lang="ja-JP" altLang="en-US"/>
          </a:p>
        </p:txBody>
      </p:sp>
      <p:sp>
        <p:nvSpPr>
          <p:cNvPr id="33" name="テキスト プレースホルダー 6"/>
          <p:cNvSpPr>
            <a:spLocks noGrp="1"/>
          </p:cNvSpPr>
          <p:nvPr>
            <p:ph type="body" sz="quarter" idx="25" hasCustomPrompt="1"/>
          </p:nvPr>
        </p:nvSpPr>
        <p:spPr>
          <a:xfrm>
            <a:off x="6792738" y="5685290"/>
            <a:ext cx="4960525" cy="3305596"/>
          </a:xfrm>
        </p:spPr>
        <p:txBody>
          <a:bodyPr anchor="t">
            <a:noAutofit/>
          </a:bodyPr>
          <a:lstStyle>
            <a:lvl1pPr algn="l">
              <a:defRPr sz="2394" i="0" baseline="0">
                <a:solidFill>
                  <a:schemeClr val="bg1"/>
                </a:solidFill>
                <a:latin typeface="+mn-lt"/>
              </a:defRPr>
            </a:lvl1pPr>
          </a:lstStyle>
          <a:p>
            <a:pPr lvl="0"/>
            <a:r>
              <a:rPr kumimoji="1" lang="en-US" altLang="ja-JP"/>
              <a:t>Text goes here</a:t>
            </a:r>
            <a:endParaRPr kumimoji="1" lang="ja-JP" altLang="en-US"/>
          </a:p>
        </p:txBody>
      </p:sp>
      <p:sp>
        <p:nvSpPr>
          <p:cNvPr id="34" name="テキスト プレースホルダー 6"/>
          <p:cNvSpPr>
            <a:spLocks noGrp="1"/>
          </p:cNvSpPr>
          <p:nvPr>
            <p:ph type="body" sz="quarter" idx="26" hasCustomPrompt="1"/>
          </p:nvPr>
        </p:nvSpPr>
        <p:spPr>
          <a:xfrm>
            <a:off x="12464551" y="4736301"/>
            <a:ext cx="4943121" cy="960106"/>
          </a:xfrm>
        </p:spPr>
        <p:txBody>
          <a:bodyPr anchor="t">
            <a:noAutofit/>
          </a:bodyPr>
          <a:lstStyle>
            <a:lvl1pPr algn="l">
              <a:defRPr sz="4256" i="0" baseline="0">
                <a:solidFill>
                  <a:schemeClr val="bg1"/>
                </a:solidFill>
                <a:latin typeface="Route 159 SemiBold" pitchFamily="50" charset="0"/>
              </a:defRPr>
            </a:lvl1pPr>
          </a:lstStyle>
          <a:p>
            <a:pPr lvl="0"/>
            <a:r>
              <a:rPr kumimoji="1" lang="en-US" altLang="ja-JP"/>
              <a:t>Text goes here</a:t>
            </a:r>
            <a:endParaRPr kumimoji="1" lang="ja-JP" altLang="en-US"/>
          </a:p>
        </p:txBody>
      </p:sp>
      <p:sp>
        <p:nvSpPr>
          <p:cNvPr id="35" name="テキスト プレースホルダー 6"/>
          <p:cNvSpPr>
            <a:spLocks noGrp="1"/>
          </p:cNvSpPr>
          <p:nvPr>
            <p:ph type="body" sz="quarter" idx="27" hasCustomPrompt="1"/>
          </p:nvPr>
        </p:nvSpPr>
        <p:spPr>
          <a:xfrm>
            <a:off x="12483857" y="5685290"/>
            <a:ext cx="4960525" cy="3864176"/>
          </a:xfrm>
        </p:spPr>
        <p:txBody>
          <a:bodyPr anchor="t">
            <a:noAutofit/>
          </a:bodyPr>
          <a:lstStyle>
            <a:lvl1pPr algn="l">
              <a:defRPr sz="2394" i="0" baseline="0">
                <a:solidFill>
                  <a:schemeClr val="bg1"/>
                </a:solidFill>
                <a:latin typeface="+mn-lt"/>
              </a:defRPr>
            </a:lvl1pPr>
          </a:lstStyle>
          <a:p>
            <a:pPr lvl="0"/>
            <a:r>
              <a:rPr kumimoji="1" lang="en-US" altLang="ja-JP"/>
              <a:t>Text goes here</a:t>
            </a:r>
            <a:endParaRPr kumimoji="1" lang="ja-JP" altLang="en-US"/>
          </a:p>
        </p:txBody>
      </p:sp>
      <p:sp>
        <p:nvSpPr>
          <p:cNvPr id="36" name="テキスト プレースホルダー 6"/>
          <p:cNvSpPr>
            <a:spLocks noGrp="1"/>
          </p:cNvSpPr>
          <p:nvPr>
            <p:ph type="body" sz="quarter" idx="28" hasCustomPrompt="1"/>
          </p:nvPr>
        </p:nvSpPr>
        <p:spPr>
          <a:xfrm>
            <a:off x="18194285" y="4736301"/>
            <a:ext cx="4915212" cy="960106"/>
          </a:xfrm>
        </p:spPr>
        <p:txBody>
          <a:bodyPr anchor="t">
            <a:noAutofit/>
          </a:bodyPr>
          <a:lstStyle>
            <a:lvl1pPr algn="l">
              <a:defRPr sz="4256" i="0" baseline="0">
                <a:solidFill>
                  <a:schemeClr val="bg1"/>
                </a:solidFill>
                <a:latin typeface="Route 159 SemiBold" pitchFamily="50" charset="0"/>
              </a:defRPr>
            </a:lvl1pPr>
          </a:lstStyle>
          <a:p>
            <a:pPr lvl="0"/>
            <a:r>
              <a:rPr kumimoji="1" lang="en-US" altLang="ja-JP"/>
              <a:t>Text goes here</a:t>
            </a:r>
            <a:endParaRPr kumimoji="1" lang="ja-JP" altLang="en-US"/>
          </a:p>
        </p:txBody>
      </p:sp>
      <p:sp>
        <p:nvSpPr>
          <p:cNvPr id="37" name="テキスト プレースホルダー 6"/>
          <p:cNvSpPr>
            <a:spLocks noGrp="1"/>
          </p:cNvSpPr>
          <p:nvPr>
            <p:ph type="body" sz="quarter" idx="29" hasCustomPrompt="1"/>
          </p:nvPr>
        </p:nvSpPr>
        <p:spPr>
          <a:xfrm>
            <a:off x="18174979" y="5685291"/>
            <a:ext cx="4960525" cy="4696330"/>
          </a:xfrm>
        </p:spPr>
        <p:txBody>
          <a:bodyPr anchor="t">
            <a:noAutofit/>
          </a:bodyPr>
          <a:lstStyle>
            <a:lvl1pPr algn="l">
              <a:defRPr sz="2394" i="0" baseline="0">
                <a:solidFill>
                  <a:schemeClr val="bg1"/>
                </a:solidFill>
                <a:latin typeface="+mn-lt"/>
              </a:defRPr>
            </a:lvl1pPr>
          </a:lstStyle>
          <a:p>
            <a:pPr lvl="0"/>
            <a:r>
              <a:rPr kumimoji="1" lang="en-US" altLang="ja-JP"/>
              <a:t>Text goes here</a:t>
            </a:r>
            <a:endParaRPr kumimoji="1" lang="ja-JP" altLang="en-US"/>
          </a:p>
        </p:txBody>
      </p:sp>
      <p:sp>
        <p:nvSpPr>
          <p:cNvPr id="39" name="テキスト プレースホルダー 6"/>
          <p:cNvSpPr>
            <a:spLocks noGrp="1"/>
          </p:cNvSpPr>
          <p:nvPr>
            <p:ph type="body" sz="quarter" idx="15" hasCustomPrompt="1"/>
          </p:nvPr>
        </p:nvSpPr>
        <p:spPr>
          <a:xfrm>
            <a:off x="820956" y="11924047"/>
            <a:ext cx="16940729" cy="1741714"/>
          </a:xfrm>
        </p:spPr>
        <p:txBody>
          <a:bodyPr anchor="t">
            <a:normAutofit/>
          </a:bodyPr>
          <a:lstStyle>
            <a:lvl1pPr algn="l">
              <a:defRPr sz="2659" baseline="0">
                <a:solidFill>
                  <a:schemeClr val="tx2"/>
                </a:solidFill>
              </a:defRPr>
            </a:lvl1pPr>
          </a:lstStyle>
          <a:p>
            <a:pPr lvl="0"/>
            <a:r>
              <a:rPr kumimoji="1" lang="en-US" altLang="ja-JP"/>
              <a:t>Text goes here</a:t>
            </a:r>
            <a:endParaRPr kumimoji="1" lang="ja-JP" altLang="en-US"/>
          </a:p>
        </p:txBody>
      </p:sp>
      <p:sp>
        <p:nvSpPr>
          <p:cNvPr id="40" name="正方形/長方形 39"/>
          <p:cNvSpPr/>
          <p:nvPr userDrawn="1"/>
        </p:nvSpPr>
        <p:spPr>
          <a:xfrm>
            <a:off x="1012520" y="11790395"/>
            <a:ext cx="4310164" cy="960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394"/>
          </a:p>
        </p:txBody>
      </p:sp>
      <p:sp>
        <p:nvSpPr>
          <p:cNvPr id="41" name="テキスト プレースホルダー 6"/>
          <p:cNvSpPr>
            <a:spLocks noGrp="1"/>
          </p:cNvSpPr>
          <p:nvPr>
            <p:ph type="body" sz="quarter" idx="13" hasCustomPrompt="1"/>
          </p:nvPr>
        </p:nvSpPr>
        <p:spPr>
          <a:xfrm>
            <a:off x="877303" y="1794499"/>
            <a:ext cx="10772729" cy="672074"/>
          </a:xfrm>
        </p:spPr>
        <p:txBody>
          <a:bodyPr/>
          <a:lstStyle>
            <a:lvl1pPr>
              <a:defRPr i="1" baseline="0">
                <a:solidFill>
                  <a:schemeClr val="bg1">
                    <a:lumMod val="95000"/>
                  </a:schemeClr>
                </a:solidFill>
                <a:latin typeface="+mn-lt"/>
                <a:cs typeface="Open Sans Light" panose="020B0306030504020204" pitchFamily="34" charset="0"/>
              </a:defRPr>
            </a:lvl1pPr>
          </a:lstStyle>
          <a:p>
            <a:pPr lvl="0"/>
            <a:r>
              <a:rPr kumimoji="1" lang="en-US" altLang="ja-JP"/>
              <a:t>Short description goes here</a:t>
            </a:r>
            <a:endParaRPr kumimoji="1" lang="ja-JP" altLang="en-US"/>
          </a:p>
        </p:txBody>
      </p:sp>
    </p:spTree>
    <p:extLst>
      <p:ext uri="{BB962C8B-B14F-4D97-AF65-F5344CB8AC3E}">
        <p14:creationId xmlns:p14="http://schemas.microsoft.com/office/powerpoint/2010/main" val="2303741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par>
                          <p:cTn id="8" fill="hold">
                            <p:stCondLst>
                              <p:cond delay="500"/>
                            </p:stCondLst>
                            <p:childTnLst>
                              <p:par>
                                <p:cTn id="9" presetID="2" presetClass="entr" presetSubtype="1" decel="100000" fill="hold" grpId="0" nodeType="afterEffect">
                                  <p:stCondLst>
                                    <p:cond delay="0"/>
                                  </p:stCondLst>
                                  <p:iterate type="wd">
                                    <p:tmPct val="10000"/>
                                  </p:iterate>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0-#ppt_h/2"/>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1+#ppt_w/2"/>
                                          </p:val>
                                        </p:tav>
                                        <p:tav tm="100000">
                                          <p:val>
                                            <p:strVal val="#ppt_x"/>
                                          </p:val>
                                        </p:tav>
                                      </p:tavLst>
                                    </p:anim>
                                    <p:anim calcmode="lin" valueType="num">
                                      <p:cBhvr additive="base">
                                        <p:cTn id="16" dur="500" fill="hold"/>
                                        <p:tgtEl>
                                          <p:spTgt spid="28"/>
                                        </p:tgtEl>
                                        <p:attrNameLst>
                                          <p:attrName>ppt_y</p:attrName>
                                        </p:attrNameLst>
                                      </p:cBhvr>
                                      <p:tavLst>
                                        <p:tav tm="0">
                                          <p:val>
                                            <p:strVal val="#ppt_y"/>
                                          </p:val>
                                        </p:tav>
                                        <p:tav tm="100000">
                                          <p:val>
                                            <p:strVal val="#ppt_y"/>
                                          </p:val>
                                        </p:tav>
                                      </p:tavLst>
                                    </p:anim>
                                  </p:childTnLst>
                                </p:cTn>
                              </p:par>
                            </p:childTnLst>
                          </p:cTn>
                        </p:par>
                        <p:par>
                          <p:cTn id="17" fill="hold">
                            <p:stCondLst>
                              <p:cond delay="1100"/>
                            </p:stCondLst>
                            <p:childTnLst>
                              <p:par>
                                <p:cTn id="18" presetID="22" presetClass="entr" presetSubtype="8" fill="hold" grpId="0" nodeType="afterEffect">
                                  <p:stCondLst>
                                    <p:cond delay="0"/>
                                  </p:stCondLst>
                                  <p:childTnLst>
                                    <p:set>
                                      <p:cBhvr>
                                        <p:cTn id="19" dur="1" fill="hold">
                                          <p:stCondLst>
                                            <p:cond delay="0"/>
                                          </p:stCondLst>
                                        </p:cTn>
                                        <p:tgtEl>
                                          <p:spTgt spid="41">
                                            <p:txEl>
                                              <p:pRg st="0" end="0"/>
                                            </p:txEl>
                                          </p:spTgt>
                                        </p:tgtEl>
                                        <p:attrNameLst>
                                          <p:attrName>style.visibility</p:attrName>
                                        </p:attrNameLst>
                                      </p:cBhvr>
                                      <p:to>
                                        <p:strVal val="visible"/>
                                      </p:to>
                                    </p:set>
                                    <p:animEffect transition="in" filter="wipe(left)">
                                      <p:cBhvr>
                                        <p:cTn id="20" dur="500"/>
                                        <p:tgtEl>
                                          <p:spTgt spid="41">
                                            <p:txEl>
                                              <p:pRg st="0" end="0"/>
                                            </p:txEl>
                                          </p:spTgt>
                                        </p:tgtEl>
                                      </p:cBhvr>
                                    </p:animEffect>
                                  </p:childTnLst>
                                </p:cTn>
                              </p:par>
                            </p:childTnLst>
                          </p:cTn>
                        </p:par>
                        <p:par>
                          <p:cTn id="21" fill="hold">
                            <p:stCondLst>
                              <p:cond delay="1600"/>
                            </p:stCondLst>
                            <p:childTnLst>
                              <p:par>
                                <p:cTn id="22" presetID="22" presetClass="entr" presetSubtype="1" fill="hold" grpId="0" nodeType="afterEffect">
                                  <p:stCondLst>
                                    <p:cond delay="250"/>
                                  </p:stCondLst>
                                  <p:childTnLst>
                                    <p:set>
                                      <p:cBhvr>
                                        <p:cTn id="23" dur="1" fill="hold">
                                          <p:stCondLst>
                                            <p:cond delay="0"/>
                                          </p:stCondLst>
                                        </p:cTn>
                                        <p:tgtEl>
                                          <p:spTgt spid="7"/>
                                        </p:tgtEl>
                                        <p:attrNameLst>
                                          <p:attrName>style.visibility</p:attrName>
                                        </p:attrNameLst>
                                      </p:cBhvr>
                                      <p:to>
                                        <p:strVal val="visible"/>
                                      </p:to>
                                    </p:set>
                                    <p:animEffect transition="in" filter="wipe(up)">
                                      <p:cBhvr>
                                        <p:cTn id="24" dur="500"/>
                                        <p:tgtEl>
                                          <p:spTgt spid="7"/>
                                        </p:tgtEl>
                                      </p:cBhvr>
                                    </p:animEffect>
                                  </p:childTnLst>
                                </p:cTn>
                              </p:par>
                              <p:par>
                                <p:cTn id="25" presetID="2" presetClass="entr" presetSubtype="1" decel="100000" fill="hold" grpId="0" nodeType="withEffect">
                                  <p:stCondLst>
                                    <p:cond delay="250"/>
                                  </p:stCondLst>
                                  <p:iterate type="lt">
                                    <p:tmPct val="10000"/>
                                  </p:iterate>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0-#ppt_h/2"/>
                                          </p:val>
                                        </p:tav>
                                        <p:tav tm="100000">
                                          <p:val>
                                            <p:strVal val="#ppt_y"/>
                                          </p:val>
                                        </p:tav>
                                      </p:tavLst>
                                    </p:anim>
                                  </p:childTnLst>
                                </p:cTn>
                              </p:par>
                              <p:par>
                                <p:cTn id="29" presetID="22" presetClass="entr" presetSubtype="1" fill="hold" grpId="0" nodeType="withEffect">
                                  <p:stCondLst>
                                    <p:cond delay="250"/>
                                  </p:stCondLst>
                                  <p:childTnLst>
                                    <p:set>
                                      <p:cBhvr>
                                        <p:cTn id="30" dur="1" fill="hold">
                                          <p:stCondLst>
                                            <p:cond delay="0"/>
                                          </p:stCondLst>
                                        </p:cTn>
                                        <p:tgtEl>
                                          <p:spTgt spid="30">
                                            <p:txEl>
                                              <p:pRg st="0" end="0"/>
                                            </p:txEl>
                                          </p:spTgt>
                                        </p:tgtEl>
                                        <p:attrNameLst>
                                          <p:attrName>style.visibility</p:attrName>
                                        </p:attrNameLst>
                                      </p:cBhvr>
                                      <p:to>
                                        <p:strVal val="visible"/>
                                      </p:to>
                                    </p:set>
                                    <p:animEffect transition="in" filter="wipe(up)">
                                      <p:cBhvr>
                                        <p:cTn id="31" dur="500"/>
                                        <p:tgtEl>
                                          <p:spTgt spid="30">
                                            <p:txEl>
                                              <p:pRg st="0" end="0"/>
                                            </p:txEl>
                                          </p:spTgt>
                                        </p:tgtEl>
                                      </p:cBhvr>
                                    </p:animEffect>
                                  </p:childTnLst>
                                </p:cTn>
                              </p:par>
                              <p:par>
                                <p:cTn id="32" presetID="22" presetClass="entr" presetSubtype="1" fill="hold" grpId="0" nodeType="withEffect">
                                  <p:stCondLst>
                                    <p:cond delay="250"/>
                                  </p:stCondLst>
                                  <p:childTnLst>
                                    <p:set>
                                      <p:cBhvr>
                                        <p:cTn id="33" dur="1" fill="hold">
                                          <p:stCondLst>
                                            <p:cond delay="0"/>
                                          </p:stCondLst>
                                        </p:cTn>
                                        <p:tgtEl>
                                          <p:spTgt spid="31">
                                            <p:txEl>
                                              <p:pRg st="0" end="0"/>
                                            </p:txEl>
                                          </p:spTgt>
                                        </p:tgtEl>
                                        <p:attrNameLst>
                                          <p:attrName>style.visibility</p:attrName>
                                        </p:attrNameLst>
                                      </p:cBhvr>
                                      <p:to>
                                        <p:strVal val="visible"/>
                                      </p:to>
                                    </p:set>
                                    <p:animEffect transition="in" filter="wipe(up)">
                                      <p:cBhvr>
                                        <p:cTn id="34" dur="500"/>
                                        <p:tgtEl>
                                          <p:spTgt spid="31">
                                            <p:txEl>
                                              <p:pRg st="0" end="0"/>
                                            </p:txEl>
                                          </p:spTgt>
                                        </p:tgtEl>
                                      </p:cBhvr>
                                    </p:animEffect>
                                  </p:childTnLst>
                                </p:cTn>
                              </p:par>
                            </p:childTnLst>
                          </p:cTn>
                        </p:par>
                        <p:par>
                          <p:cTn id="35" fill="hold">
                            <p:stCondLst>
                              <p:cond delay="2400"/>
                            </p:stCondLst>
                            <p:childTnLst>
                              <p:par>
                                <p:cTn id="36" presetID="22" presetClass="entr" presetSubtype="1" fill="hold" grpId="0" nodeType="afterEffect">
                                  <p:stCondLst>
                                    <p:cond delay="250"/>
                                  </p:stCondLst>
                                  <p:childTnLst>
                                    <p:set>
                                      <p:cBhvr>
                                        <p:cTn id="37" dur="1" fill="hold">
                                          <p:stCondLst>
                                            <p:cond delay="0"/>
                                          </p:stCondLst>
                                        </p:cTn>
                                        <p:tgtEl>
                                          <p:spTgt spid="8"/>
                                        </p:tgtEl>
                                        <p:attrNameLst>
                                          <p:attrName>style.visibility</p:attrName>
                                        </p:attrNameLst>
                                      </p:cBhvr>
                                      <p:to>
                                        <p:strVal val="visible"/>
                                      </p:to>
                                    </p:set>
                                    <p:animEffect transition="in" filter="wipe(up)">
                                      <p:cBhvr>
                                        <p:cTn id="38" dur="500"/>
                                        <p:tgtEl>
                                          <p:spTgt spid="8"/>
                                        </p:tgtEl>
                                      </p:cBhvr>
                                    </p:animEffect>
                                  </p:childTnLst>
                                </p:cTn>
                              </p:par>
                              <p:par>
                                <p:cTn id="39" presetID="2" presetClass="entr" presetSubtype="1" decel="100000" fill="hold" grpId="0" nodeType="withEffect">
                                  <p:stCondLst>
                                    <p:cond delay="250"/>
                                  </p:stCondLst>
                                  <p:iterate type="lt">
                                    <p:tmPct val="10000"/>
                                  </p:iterate>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ppt_x"/>
                                          </p:val>
                                        </p:tav>
                                        <p:tav tm="100000">
                                          <p:val>
                                            <p:strVal val="#ppt_x"/>
                                          </p:val>
                                        </p:tav>
                                      </p:tavLst>
                                    </p:anim>
                                    <p:anim calcmode="lin" valueType="num">
                                      <p:cBhvr additive="base">
                                        <p:cTn id="42" dur="500" fill="hold"/>
                                        <p:tgtEl>
                                          <p:spTgt spid="24"/>
                                        </p:tgtEl>
                                        <p:attrNameLst>
                                          <p:attrName>ppt_y</p:attrName>
                                        </p:attrNameLst>
                                      </p:cBhvr>
                                      <p:tavLst>
                                        <p:tav tm="0">
                                          <p:val>
                                            <p:strVal val="0-#ppt_h/2"/>
                                          </p:val>
                                        </p:tav>
                                        <p:tav tm="100000">
                                          <p:val>
                                            <p:strVal val="#ppt_y"/>
                                          </p:val>
                                        </p:tav>
                                      </p:tavLst>
                                    </p:anim>
                                  </p:childTnLst>
                                </p:cTn>
                              </p:par>
                              <p:par>
                                <p:cTn id="43" presetID="22" presetClass="entr" presetSubtype="1" fill="hold" grpId="0" nodeType="withEffect">
                                  <p:stCondLst>
                                    <p:cond delay="250"/>
                                  </p:stCondLst>
                                  <p:childTnLst>
                                    <p:set>
                                      <p:cBhvr>
                                        <p:cTn id="44" dur="1" fill="hold">
                                          <p:stCondLst>
                                            <p:cond delay="0"/>
                                          </p:stCondLst>
                                        </p:cTn>
                                        <p:tgtEl>
                                          <p:spTgt spid="32">
                                            <p:txEl>
                                              <p:pRg st="0" end="0"/>
                                            </p:txEl>
                                          </p:spTgt>
                                        </p:tgtEl>
                                        <p:attrNameLst>
                                          <p:attrName>style.visibility</p:attrName>
                                        </p:attrNameLst>
                                      </p:cBhvr>
                                      <p:to>
                                        <p:strVal val="visible"/>
                                      </p:to>
                                    </p:set>
                                    <p:animEffect transition="in" filter="wipe(up)">
                                      <p:cBhvr>
                                        <p:cTn id="45" dur="500"/>
                                        <p:tgtEl>
                                          <p:spTgt spid="32">
                                            <p:txEl>
                                              <p:pRg st="0" end="0"/>
                                            </p:txEl>
                                          </p:spTgt>
                                        </p:tgtEl>
                                      </p:cBhvr>
                                    </p:animEffect>
                                  </p:childTnLst>
                                </p:cTn>
                              </p:par>
                              <p:par>
                                <p:cTn id="46" presetID="22" presetClass="entr" presetSubtype="1" fill="hold" grpId="0" nodeType="withEffect">
                                  <p:stCondLst>
                                    <p:cond delay="250"/>
                                  </p:stCondLst>
                                  <p:childTnLst>
                                    <p:set>
                                      <p:cBhvr>
                                        <p:cTn id="47" dur="1" fill="hold">
                                          <p:stCondLst>
                                            <p:cond delay="0"/>
                                          </p:stCondLst>
                                        </p:cTn>
                                        <p:tgtEl>
                                          <p:spTgt spid="33">
                                            <p:txEl>
                                              <p:pRg st="0" end="0"/>
                                            </p:txEl>
                                          </p:spTgt>
                                        </p:tgtEl>
                                        <p:attrNameLst>
                                          <p:attrName>style.visibility</p:attrName>
                                        </p:attrNameLst>
                                      </p:cBhvr>
                                      <p:to>
                                        <p:strVal val="visible"/>
                                      </p:to>
                                    </p:set>
                                    <p:animEffect transition="in" filter="wipe(up)">
                                      <p:cBhvr>
                                        <p:cTn id="48" dur="500"/>
                                        <p:tgtEl>
                                          <p:spTgt spid="33">
                                            <p:txEl>
                                              <p:pRg st="0" end="0"/>
                                            </p:txEl>
                                          </p:spTgt>
                                        </p:tgtEl>
                                      </p:cBhvr>
                                    </p:animEffect>
                                  </p:childTnLst>
                                </p:cTn>
                              </p:par>
                            </p:childTnLst>
                          </p:cTn>
                        </p:par>
                        <p:par>
                          <p:cTn id="49" fill="hold">
                            <p:stCondLst>
                              <p:cond delay="3200"/>
                            </p:stCondLst>
                            <p:childTnLst>
                              <p:par>
                                <p:cTn id="50" presetID="22" presetClass="entr" presetSubtype="1" fill="hold" grpId="0" nodeType="afterEffect">
                                  <p:stCondLst>
                                    <p:cond delay="250"/>
                                  </p:stCondLst>
                                  <p:childTnLst>
                                    <p:set>
                                      <p:cBhvr>
                                        <p:cTn id="51" dur="1" fill="hold">
                                          <p:stCondLst>
                                            <p:cond delay="0"/>
                                          </p:stCondLst>
                                        </p:cTn>
                                        <p:tgtEl>
                                          <p:spTgt spid="9"/>
                                        </p:tgtEl>
                                        <p:attrNameLst>
                                          <p:attrName>style.visibility</p:attrName>
                                        </p:attrNameLst>
                                      </p:cBhvr>
                                      <p:to>
                                        <p:strVal val="visible"/>
                                      </p:to>
                                    </p:set>
                                    <p:animEffect transition="in" filter="wipe(up)">
                                      <p:cBhvr>
                                        <p:cTn id="52" dur="500"/>
                                        <p:tgtEl>
                                          <p:spTgt spid="9"/>
                                        </p:tgtEl>
                                      </p:cBhvr>
                                    </p:animEffect>
                                  </p:childTnLst>
                                </p:cTn>
                              </p:par>
                              <p:par>
                                <p:cTn id="53" presetID="22" presetClass="entr" presetSubtype="1" fill="hold" grpId="0" nodeType="withEffect">
                                  <p:stCondLst>
                                    <p:cond delay="250"/>
                                  </p:stCondLst>
                                  <p:childTnLst>
                                    <p:set>
                                      <p:cBhvr>
                                        <p:cTn id="54" dur="1" fill="hold">
                                          <p:stCondLst>
                                            <p:cond delay="0"/>
                                          </p:stCondLst>
                                        </p:cTn>
                                        <p:tgtEl>
                                          <p:spTgt spid="34">
                                            <p:txEl>
                                              <p:pRg st="0" end="0"/>
                                            </p:txEl>
                                          </p:spTgt>
                                        </p:tgtEl>
                                        <p:attrNameLst>
                                          <p:attrName>style.visibility</p:attrName>
                                        </p:attrNameLst>
                                      </p:cBhvr>
                                      <p:to>
                                        <p:strVal val="visible"/>
                                      </p:to>
                                    </p:set>
                                    <p:animEffect transition="in" filter="wipe(up)">
                                      <p:cBhvr>
                                        <p:cTn id="55" dur="500"/>
                                        <p:tgtEl>
                                          <p:spTgt spid="34">
                                            <p:txEl>
                                              <p:pRg st="0" end="0"/>
                                            </p:txEl>
                                          </p:spTgt>
                                        </p:tgtEl>
                                      </p:cBhvr>
                                    </p:animEffect>
                                  </p:childTnLst>
                                </p:cTn>
                              </p:par>
                              <p:par>
                                <p:cTn id="56" presetID="22" presetClass="entr" presetSubtype="1" fill="hold" grpId="0" nodeType="withEffect">
                                  <p:stCondLst>
                                    <p:cond delay="250"/>
                                  </p:stCondLst>
                                  <p:childTnLst>
                                    <p:set>
                                      <p:cBhvr>
                                        <p:cTn id="57" dur="1" fill="hold">
                                          <p:stCondLst>
                                            <p:cond delay="0"/>
                                          </p:stCondLst>
                                        </p:cTn>
                                        <p:tgtEl>
                                          <p:spTgt spid="35">
                                            <p:txEl>
                                              <p:pRg st="0" end="0"/>
                                            </p:txEl>
                                          </p:spTgt>
                                        </p:tgtEl>
                                        <p:attrNameLst>
                                          <p:attrName>style.visibility</p:attrName>
                                        </p:attrNameLst>
                                      </p:cBhvr>
                                      <p:to>
                                        <p:strVal val="visible"/>
                                      </p:to>
                                    </p:set>
                                    <p:animEffect transition="in" filter="wipe(up)">
                                      <p:cBhvr>
                                        <p:cTn id="58" dur="500"/>
                                        <p:tgtEl>
                                          <p:spTgt spid="35">
                                            <p:txEl>
                                              <p:pRg st="0" end="0"/>
                                            </p:txEl>
                                          </p:spTgt>
                                        </p:tgtEl>
                                      </p:cBhvr>
                                    </p:animEffect>
                                  </p:childTnLst>
                                </p:cTn>
                              </p:par>
                              <p:par>
                                <p:cTn id="59" presetID="2" presetClass="entr" presetSubtype="1" decel="100000" fill="hold" grpId="0" nodeType="withEffect">
                                  <p:stCondLst>
                                    <p:cond delay="250"/>
                                  </p:stCondLst>
                                  <p:iterate type="lt">
                                    <p:tmPct val="10000"/>
                                  </p:iterate>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500" fill="hold"/>
                                        <p:tgtEl>
                                          <p:spTgt spid="25"/>
                                        </p:tgtEl>
                                        <p:attrNameLst>
                                          <p:attrName>ppt_x</p:attrName>
                                        </p:attrNameLst>
                                      </p:cBhvr>
                                      <p:tavLst>
                                        <p:tav tm="0">
                                          <p:val>
                                            <p:strVal val="#ppt_x"/>
                                          </p:val>
                                        </p:tav>
                                        <p:tav tm="100000">
                                          <p:val>
                                            <p:strVal val="#ppt_x"/>
                                          </p:val>
                                        </p:tav>
                                      </p:tavLst>
                                    </p:anim>
                                    <p:anim calcmode="lin" valueType="num">
                                      <p:cBhvr additive="base">
                                        <p:cTn id="62" dur="500" fill="hold"/>
                                        <p:tgtEl>
                                          <p:spTgt spid="25"/>
                                        </p:tgtEl>
                                        <p:attrNameLst>
                                          <p:attrName>ppt_y</p:attrName>
                                        </p:attrNameLst>
                                      </p:cBhvr>
                                      <p:tavLst>
                                        <p:tav tm="0">
                                          <p:val>
                                            <p:strVal val="0-#ppt_h/2"/>
                                          </p:val>
                                        </p:tav>
                                        <p:tav tm="100000">
                                          <p:val>
                                            <p:strVal val="#ppt_y"/>
                                          </p:val>
                                        </p:tav>
                                      </p:tavLst>
                                    </p:anim>
                                  </p:childTnLst>
                                </p:cTn>
                              </p:par>
                            </p:childTnLst>
                          </p:cTn>
                        </p:par>
                        <p:par>
                          <p:cTn id="63" fill="hold">
                            <p:stCondLst>
                              <p:cond delay="4000"/>
                            </p:stCondLst>
                            <p:childTnLst>
                              <p:par>
                                <p:cTn id="64" presetID="22" presetClass="entr" presetSubtype="1" fill="hold" grpId="0" nodeType="afterEffect">
                                  <p:stCondLst>
                                    <p:cond delay="250"/>
                                  </p:stCondLst>
                                  <p:childTnLst>
                                    <p:set>
                                      <p:cBhvr>
                                        <p:cTn id="65" dur="1" fill="hold">
                                          <p:stCondLst>
                                            <p:cond delay="0"/>
                                          </p:stCondLst>
                                        </p:cTn>
                                        <p:tgtEl>
                                          <p:spTgt spid="10"/>
                                        </p:tgtEl>
                                        <p:attrNameLst>
                                          <p:attrName>style.visibility</p:attrName>
                                        </p:attrNameLst>
                                      </p:cBhvr>
                                      <p:to>
                                        <p:strVal val="visible"/>
                                      </p:to>
                                    </p:set>
                                    <p:animEffect transition="in" filter="wipe(up)">
                                      <p:cBhvr>
                                        <p:cTn id="66" dur="500"/>
                                        <p:tgtEl>
                                          <p:spTgt spid="10"/>
                                        </p:tgtEl>
                                      </p:cBhvr>
                                    </p:animEffect>
                                  </p:childTnLst>
                                </p:cTn>
                              </p:par>
                              <p:par>
                                <p:cTn id="67" presetID="2" presetClass="entr" presetSubtype="1" decel="100000" fill="hold" grpId="0" nodeType="withEffect">
                                  <p:stCondLst>
                                    <p:cond delay="250"/>
                                  </p:stCondLst>
                                  <p:iterate type="lt">
                                    <p:tmPct val="10000"/>
                                  </p:iterate>
                                  <p:childTnLst>
                                    <p:set>
                                      <p:cBhvr>
                                        <p:cTn id="68" dur="1" fill="hold">
                                          <p:stCondLst>
                                            <p:cond delay="0"/>
                                          </p:stCondLst>
                                        </p:cTn>
                                        <p:tgtEl>
                                          <p:spTgt spid="26"/>
                                        </p:tgtEl>
                                        <p:attrNameLst>
                                          <p:attrName>style.visibility</p:attrName>
                                        </p:attrNameLst>
                                      </p:cBhvr>
                                      <p:to>
                                        <p:strVal val="visible"/>
                                      </p:to>
                                    </p:set>
                                    <p:anim calcmode="lin" valueType="num">
                                      <p:cBhvr additive="base">
                                        <p:cTn id="69" dur="500" fill="hold"/>
                                        <p:tgtEl>
                                          <p:spTgt spid="26"/>
                                        </p:tgtEl>
                                        <p:attrNameLst>
                                          <p:attrName>ppt_x</p:attrName>
                                        </p:attrNameLst>
                                      </p:cBhvr>
                                      <p:tavLst>
                                        <p:tav tm="0">
                                          <p:val>
                                            <p:strVal val="#ppt_x"/>
                                          </p:val>
                                        </p:tav>
                                        <p:tav tm="100000">
                                          <p:val>
                                            <p:strVal val="#ppt_x"/>
                                          </p:val>
                                        </p:tav>
                                      </p:tavLst>
                                    </p:anim>
                                    <p:anim calcmode="lin" valueType="num">
                                      <p:cBhvr additive="base">
                                        <p:cTn id="70" dur="500" fill="hold"/>
                                        <p:tgtEl>
                                          <p:spTgt spid="26"/>
                                        </p:tgtEl>
                                        <p:attrNameLst>
                                          <p:attrName>ppt_y</p:attrName>
                                        </p:attrNameLst>
                                      </p:cBhvr>
                                      <p:tavLst>
                                        <p:tav tm="0">
                                          <p:val>
                                            <p:strVal val="0-#ppt_h/2"/>
                                          </p:val>
                                        </p:tav>
                                        <p:tav tm="100000">
                                          <p:val>
                                            <p:strVal val="#ppt_y"/>
                                          </p:val>
                                        </p:tav>
                                      </p:tavLst>
                                    </p:anim>
                                  </p:childTnLst>
                                </p:cTn>
                              </p:par>
                              <p:par>
                                <p:cTn id="71" presetID="22" presetClass="entr" presetSubtype="1" fill="hold" grpId="0" nodeType="withEffect">
                                  <p:stCondLst>
                                    <p:cond delay="250"/>
                                  </p:stCondLst>
                                  <p:childTnLst>
                                    <p:set>
                                      <p:cBhvr>
                                        <p:cTn id="72" dur="1" fill="hold">
                                          <p:stCondLst>
                                            <p:cond delay="0"/>
                                          </p:stCondLst>
                                        </p:cTn>
                                        <p:tgtEl>
                                          <p:spTgt spid="36">
                                            <p:txEl>
                                              <p:pRg st="0" end="0"/>
                                            </p:txEl>
                                          </p:spTgt>
                                        </p:tgtEl>
                                        <p:attrNameLst>
                                          <p:attrName>style.visibility</p:attrName>
                                        </p:attrNameLst>
                                      </p:cBhvr>
                                      <p:to>
                                        <p:strVal val="visible"/>
                                      </p:to>
                                    </p:set>
                                    <p:animEffect transition="in" filter="wipe(up)">
                                      <p:cBhvr>
                                        <p:cTn id="73" dur="500"/>
                                        <p:tgtEl>
                                          <p:spTgt spid="36">
                                            <p:txEl>
                                              <p:pRg st="0" end="0"/>
                                            </p:txEl>
                                          </p:spTgt>
                                        </p:tgtEl>
                                      </p:cBhvr>
                                    </p:animEffect>
                                  </p:childTnLst>
                                </p:cTn>
                              </p:par>
                              <p:par>
                                <p:cTn id="74" presetID="22" presetClass="entr" presetSubtype="1" fill="hold" grpId="0" nodeType="withEffect">
                                  <p:stCondLst>
                                    <p:cond delay="250"/>
                                  </p:stCondLst>
                                  <p:childTnLst>
                                    <p:set>
                                      <p:cBhvr>
                                        <p:cTn id="75" dur="1" fill="hold">
                                          <p:stCondLst>
                                            <p:cond delay="0"/>
                                          </p:stCondLst>
                                        </p:cTn>
                                        <p:tgtEl>
                                          <p:spTgt spid="37">
                                            <p:txEl>
                                              <p:pRg st="0" end="0"/>
                                            </p:txEl>
                                          </p:spTgt>
                                        </p:tgtEl>
                                        <p:attrNameLst>
                                          <p:attrName>style.visibility</p:attrName>
                                        </p:attrNameLst>
                                      </p:cBhvr>
                                      <p:to>
                                        <p:strVal val="visible"/>
                                      </p:to>
                                    </p:set>
                                    <p:animEffect transition="in" filter="wipe(up)">
                                      <p:cBhvr>
                                        <p:cTn id="76" dur="500"/>
                                        <p:tgtEl>
                                          <p:spTgt spid="37">
                                            <p:txEl>
                                              <p:pRg st="0" end="0"/>
                                            </p:txEl>
                                          </p:spTgt>
                                        </p:tgtEl>
                                      </p:cBhvr>
                                    </p:animEffect>
                                  </p:childTnLst>
                                </p:cTn>
                              </p:par>
                            </p:childTnLst>
                          </p:cTn>
                        </p:par>
                        <p:par>
                          <p:cTn id="77" fill="hold">
                            <p:stCondLst>
                              <p:cond delay="4800"/>
                            </p:stCondLst>
                            <p:childTnLst>
                              <p:par>
                                <p:cTn id="78" presetID="2" presetClass="entr" presetSubtype="8" decel="100000" fill="hold" grpId="0" nodeType="afterEffect">
                                  <p:stCondLst>
                                    <p:cond delay="500"/>
                                  </p:stCondLst>
                                  <p:childTnLst>
                                    <p:set>
                                      <p:cBhvr>
                                        <p:cTn id="79" dur="1" fill="hold">
                                          <p:stCondLst>
                                            <p:cond delay="0"/>
                                          </p:stCondLst>
                                        </p:cTn>
                                        <p:tgtEl>
                                          <p:spTgt spid="40"/>
                                        </p:tgtEl>
                                        <p:attrNameLst>
                                          <p:attrName>style.visibility</p:attrName>
                                        </p:attrNameLst>
                                      </p:cBhvr>
                                      <p:to>
                                        <p:strVal val="visible"/>
                                      </p:to>
                                    </p:set>
                                    <p:anim calcmode="lin" valueType="num">
                                      <p:cBhvr additive="base">
                                        <p:cTn id="80" dur="500" fill="hold"/>
                                        <p:tgtEl>
                                          <p:spTgt spid="40"/>
                                        </p:tgtEl>
                                        <p:attrNameLst>
                                          <p:attrName>ppt_x</p:attrName>
                                        </p:attrNameLst>
                                      </p:cBhvr>
                                      <p:tavLst>
                                        <p:tav tm="0">
                                          <p:val>
                                            <p:strVal val="0-#ppt_w/2"/>
                                          </p:val>
                                        </p:tav>
                                        <p:tav tm="100000">
                                          <p:val>
                                            <p:strVal val="#ppt_x"/>
                                          </p:val>
                                        </p:tav>
                                      </p:tavLst>
                                    </p:anim>
                                    <p:anim calcmode="lin" valueType="num">
                                      <p:cBhvr additive="base">
                                        <p:cTn id="81" dur="500" fill="hold"/>
                                        <p:tgtEl>
                                          <p:spTgt spid="40"/>
                                        </p:tgtEl>
                                        <p:attrNameLst>
                                          <p:attrName>ppt_y</p:attrName>
                                        </p:attrNameLst>
                                      </p:cBhvr>
                                      <p:tavLst>
                                        <p:tav tm="0">
                                          <p:val>
                                            <p:strVal val="#ppt_y"/>
                                          </p:val>
                                        </p:tav>
                                        <p:tav tm="100000">
                                          <p:val>
                                            <p:strVal val="#ppt_y"/>
                                          </p:val>
                                        </p:tav>
                                      </p:tavLst>
                                    </p:anim>
                                  </p:childTnLst>
                                </p:cTn>
                              </p:par>
                              <p:par>
                                <p:cTn id="82" presetID="2" presetClass="entr" presetSubtype="2" decel="100000" fill="hold" grpId="0" nodeType="withEffect">
                                  <p:stCondLst>
                                    <p:cond delay="500"/>
                                  </p:stCondLst>
                                  <p:childTnLst>
                                    <p:set>
                                      <p:cBhvr>
                                        <p:cTn id="83" dur="1" fill="hold">
                                          <p:stCondLst>
                                            <p:cond delay="0"/>
                                          </p:stCondLst>
                                        </p:cTn>
                                        <p:tgtEl>
                                          <p:spTgt spid="39">
                                            <p:txEl>
                                              <p:pRg st="0" end="0"/>
                                            </p:txEl>
                                          </p:spTgt>
                                        </p:tgtEl>
                                        <p:attrNameLst>
                                          <p:attrName>style.visibility</p:attrName>
                                        </p:attrNameLst>
                                      </p:cBhvr>
                                      <p:to>
                                        <p:strVal val="visible"/>
                                      </p:to>
                                    </p:set>
                                    <p:anim calcmode="lin" valueType="num">
                                      <p:cBhvr additive="base">
                                        <p:cTn id="84" dur="500" fill="hold"/>
                                        <p:tgtEl>
                                          <p:spTgt spid="39">
                                            <p:txEl>
                                              <p:pRg st="0" end="0"/>
                                            </p:txEl>
                                          </p:spTgt>
                                        </p:tgtEl>
                                        <p:attrNameLst>
                                          <p:attrName>ppt_x</p:attrName>
                                        </p:attrNameLst>
                                      </p:cBhvr>
                                      <p:tavLst>
                                        <p:tav tm="0">
                                          <p:val>
                                            <p:strVal val="1+#ppt_w/2"/>
                                          </p:val>
                                        </p:tav>
                                        <p:tav tm="100000">
                                          <p:val>
                                            <p:strVal val="#ppt_x"/>
                                          </p:val>
                                        </p:tav>
                                      </p:tavLst>
                                    </p:anim>
                                    <p:anim calcmode="lin" valueType="num">
                                      <p:cBhvr additive="base">
                                        <p:cTn id="85" dur="500" fill="hold"/>
                                        <p:tgtEl>
                                          <p:spTgt spid="3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9" grpId="0" animBg="1"/>
      <p:bldP spid="10" grpId="0" animBg="1"/>
      <p:bldP spid="5" grpId="0" animBg="1"/>
      <p:bldP spid="23" grpId="0"/>
      <p:bldP spid="24" grpId="0"/>
      <p:bldP spid="25" grpId="0"/>
      <p:bldP spid="26" grpId="0"/>
      <p:bldP spid="27" grpId="0"/>
      <p:bldP spid="28" grpId="0" animBg="1"/>
      <p:bldP spid="30" grpId="0" build="p">
        <p:tmplLst>
          <p:tmpl lvl="1">
            <p:tnLst>
              <p:par>
                <p:cTn presetID="22" presetClass="entr" presetSubtype="1" fill="hold" nodeType="withEffect">
                  <p:stCondLst>
                    <p:cond delay="250"/>
                  </p:stCondLst>
                  <p:childTnLst>
                    <p:set>
                      <p:cBhvr>
                        <p:cTn dur="1" fill="hold">
                          <p:stCondLst>
                            <p:cond delay="0"/>
                          </p:stCondLst>
                        </p:cTn>
                        <p:tgtEl>
                          <p:spTgt spid="30"/>
                        </p:tgtEl>
                        <p:attrNameLst>
                          <p:attrName>style.visibility</p:attrName>
                        </p:attrNameLst>
                      </p:cBhvr>
                      <p:to>
                        <p:strVal val="visible"/>
                      </p:to>
                    </p:set>
                    <p:animEffect transition="in" filter="wipe(up)">
                      <p:cBhvr>
                        <p:cTn dur="500"/>
                        <p:tgtEl>
                          <p:spTgt spid="30"/>
                        </p:tgtEl>
                      </p:cBhvr>
                    </p:animEffect>
                  </p:childTnLst>
                </p:cTn>
              </p:par>
            </p:tnLst>
          </p:tmpl>
        </p:tmplLst>
      </p:bldP>
      <p:bldP spid="31" grpId="0" build="p">
        <p:tmplLst>
          <p:tmpl lvl="1">
            <p:tnLst>
              <p:par>
                <p:cTn presetID="22" presetClass="entr" presetSubtype="1" fill="hold" nodeType="withEffect">
                  <p:stCondLst>
                    <p:cond delay="250"/>
                  </p:stCondLst>
                  <p:childTnLst>
                    <p:set>
                      <p:cBhvr>
                        <p:cTn dur="1" fill="hold">
                          <p:stCondLst>
                            <p:cond delay="0"/>
                          </p:stCondLst>
                        </p:cTn>
                        <p:tgtEl>
                          <p:spTgt spid="31"/>
                        </p:tgtEl>
                        <p:attrNameLst>
                          <p:attrName>style.visibility</p:attrName>
                        </p:attrNameLst>
                      </p:cBhvr>
                      <p:to>
                        <p:strVal val="visible"/>
                      </p:to>
                    </p:set>
                    <p:animEffect transition="in" filter="wipe(up)">
                      <p:cBhvr>
                        <p:cTn dur="500"/>
                        <p:tgtEl>
                          <p:spTgt spid="31"/>
                        </p:tgtEl>
                      </p:cBhvr>
                    </p:animEffect>
                  </p:childTnLst>
                </p:cTn>
              </p:par>
            </p:tnLst>
          </p:tmpl>
        </p:tmplLst>
      </p:bldP>
      <p:bldP spid="32" grpId="0" build="p">
        <p:tmplLst>
          <p:tmpl lvl="1">
            <p:tnLst>
              <p:par>
                <p:cTn presetID="22" presetClass="entr" presetSubtype="1" fill="hold" nodeType="withEffect">
                  <p:stCondLst>
                    <p:cond delay="250"/>
                  </p:stCondLst>
                  <p:childTnLst>
                    <p:set>
                      <p:cBhvr>
                        <p:cTn dur="1" fill="hold">
                          <p:stCondLst>
                            <p:cond delay="0"/>
                          </p:stCondLst>
                        </p:cTn>
                        <p:tgtEl>
                          <p:spTgt spid="32"/>
                        </p:tgtEl>
                        <p:attrNameLst>
                          <p:attrName>style.visibility</p:attrName>
                        </p:attrNameLst>
                      </p:cBhvr>
                      <p:to>
                        <p:strVal val="visible"/>
                      </p:to>
                    </p:set>
                    <p:animEffect transition="in" filter="wipe(up)">
                      <p:cBhvr>
                        <p:cTn dur="500"/>
                        <p:tgtEl>
                          <p:spTgt spid="32"/>
                        </p:tgtEl>
                      </p:cBhvr>
                    </p:animEffect>
                  </p:childTnLst>
                </p:cTn>
              </p:par>
            </p:tnLst>
          </p:tmpl>
        </p:tmplLst>
      </p:bldP>
      <p:bldP spid="33" grpId="0" build="p">
        <p:tmplLst>
          <p:tmpl lvl="1">
            <p:tnLst>
              <p:par>
                <p:cTn presetID="22" presetClass="entr" presetSubtype="1" fill="hold" nodeType="withEffect">
                  <p:stCondLst>
                    <p:cond delay="250"/>
                  </p:stCondLst>
                  <p:childTnLst>
                    <p:set>
                      <p:cBhvr>
                        <p:cTn dur="1" fill="hold">
                          <p:stCondLst>
                            <p:cond delay="0"/>
                          </p:stCondLst>
                        </p:cTn>
                        <p:tgtEl>
                          <p:spTgt spid="33"/>
                        </p:tgtEl>
                        <p:attrNameLst>
                          <p:attrName>style.visibility</p:attrName>
                        </p:attrNameLst>
                      </p:cBhvr>
                      <p:to>
                        <p:strVal val="visible"/>
                      </p:to>
                    </p:set>
                    <p:animEffect transition="in" filter="wipe(up)">
                      <p:cBhvr>
                        <p:cTn dur="500"/>
                        <p:tgtEl>
                          <p:spTgt spid="33"/>
                        </p:tgtEl>
                      </p:cBhvr>
                    </p:animEffect>
                  </p:childTnLst>
                </p:cTn>
              </p:par>
            </p:tnLst>
          </p:tmpl>
        </p:tmplLst>
      </p:bldP>
      <p:bldP spid="34" grpId="0" build="p">
        <p:tmplLst>
          <p:tmpl lvl="1">
            <p:tnLst>
              <p:par>
                <p:cTn presetID="22" presetClass="entr" presetSubtype="1" fill="hold" nodeType="withEffect">
                  <p:stCondLst>
                    <p:cond delay="250"/>
                  </p:stCondLst>
                  <p:childTnLst>
                    <p:set>
                      <p:cBhvr>
                        <p:cTn dur="1" fill="hold">
                          <p:stCondLst>
                            <p:cond delay="0"/>
                          </p:stCondLst>
                        </p:cTn>
                        <p:tgtEl>
                          <p:spTgt spid="34"/>
                        </p:tgtEl>
                        <p:attrNameLst>
                          <p:attrName>style.visibility</p:attrName>
                        </p:attrNameLst>
                      </p:cBhvr>
                      <p:to>
                        <p:strVal val="visible"/>
                      </p:to>
                    </p:set>
                    <p:animEffect transition="in" filter="wipe(up)">
                      <p:cBhvr>
                        <p:cTn dur="500"/>
                        <p:tgtEl>
                          <p:spTgt spid="34"/>
                        </p:tgtEl>
                      </p:cBhvr>
                    </p:animEffect>
                  </p:childTnLst>
                </p:cTn>
              </p:par>
            </p:tnLst>
          </p:tmpl>
        </p:tmplLst>
      </p:bldP>
      <p:bldP spid="35" grpId="0" build="p">
        <p:tmplLst>
          <p:tmpl lvl="1">
            <p:tnLst>
              <p:par>
                <p:cTn presetID="22" presetClass="entr" presetSubtype="1" fill="hold" nodeType="withEffect">
                  <p:stCondLst>
                    <p:cond delay="250"/>
                  </p:stCondLst>
                  <p:childTnLst>
                    <p:set>
                      <p:cBhvr>
                        <p:cTn dur="1" fill="hold">
                          <p:stCondLst>
                            <p:cond delay="0"/>
                          </p:stCondLst>
                        </p:cTn>
                        <p:tgtEl>
                          <p:spTgt spid="35"/>
                        </p:tgtEl>
                        <p:attrNameLst>
                          <p:attrName>style.visibility</p:attrName>
                        </p:attrNameLst>
                      </p:cBhvr>
                      <p:to>
                        <p:strVal val="visible"/>
                      </p:to>
                    </p:set>
                    <p:animEffect transition="in" filter="wipe(up)">
                      <p:cBhvr>
                        <p:cTn dur="500"/>
                        <p:tgtEl>
                          <p:spTgt spid="35"/>
                        </p:tgtEl>
                      </p:cBhvr>
                    </p:animEffect>
                  </p:childTnLst>
                </p:cTn>
              </p:par>
            </p:tnLst>
          </p:tmpl>
        </p:tmplLst>
      </p:bldP>
      <p:bldP spid="36" grpId="0" build="p">
        <p:tmplLst>
          <p:tmpl lvl="1">
            <p:tnLst>
              <p:par>
                <p:cTn presetID="22" presetClass="entr" presetSubtype="1" fill="hold" nodeType="withEffect">
                  <p:stCondLst>
                    <p:cond delay="250"/>
                  </p:stCondLst>
                  <p:childTnLst>
                    <p:set>
                      <p:cBhvr>
                        <p:cTn dur="1" fill="hold">
                          <p:stCondLst>
                            <p:cond delay="0"/>
                          </p:stCondLst>
                        </p:cTn>
                        <p:tgtEl>
                          <p:spTgt spid="36"/>
                        </p:tgtEl>
                        <p:attrNameLst>
                          <p:attrName>style.visibility</p:attrName>
                        </p:attrNameLst>
                      </p:cBhvr>
                      <p:to>
                        <p:strVal val="visible"/>
                      </p:to>
                    </p:set>
                    <p:animEffect transition="in" filter="wipe(up)">
                      <p:cBhvr>
                        <p:cTn dur="500"/>
                        <p:tgtEl>
                          <p:spTgt spid="36"/>
                        </p:tgtEl>
                      </p:cBhvr>
                    </p:animEffect>
                  </p:childTnLst>
                </p:cTn>
              </p:par>
            </p:tnLst>
          </p:tmpl>
        </p:tmplLst>
      </p:bldP>
      <p:bldP spid="37" grpId="0" build="p">
        <p:tmplLst>
          <p:tmpl lvl="1">
            <p:tnLst>
              <p:par>
                <p:cTn presetID="22" presetClass="entr" presetSubtype="1" fill="hold" nodeType="withEffect">
                  <p:stCondLst>
                    <p:cond delay="250"/>
                  </p:stCondLst>
                  <p:childTnLst>
                    <p:set>
                      <p:cBhvr>
                        <p:cTn dur="1" fill="hold">
                          <p:stCondLst>
                            <p:cond delay="0"/>
                          </p:stCondLst>
                        </p:cTn>
                        <p:tgtEl>
                          <p:spTgt spid="37"/>
                        </p:tgtEl>
                        <p:attrNameLst>
                          <p:attrName>style.visibility</p:attrName>
                        </p:attrNameLst>
                      </p:cBhvr>
                      <p:to>
                        <p:strVal val="visible"/>
                      </p:to>
                    </p:set>
                    <p:animEffect transition="in" filter="wipe(up)">
                      <p:cBhvr>
                        <p:cTn dur="500"/>
                        <p:tgtEl>
                          <p:spTgt spid="37"/>
                        </p:tgtEl>
                      </p:cBhvr>
                    </p:animEffect>
                  </p:childTnLst>
                </p:cTn>
              </p:par>
            </p:tnLst>
          </p:tmpl>
        </p:tmplLst>
      </p:bldP>
      <p:bldP spid="39" grpId="0" build="allAtOnce">
        <p:tmplLst>
          <p:tmpl lvl="1">
            <p:tnLst>
              <p:par>
                <p:cTn presetID="2" presetClass="entr" presetSubtype="2" decel="100000" fill="hold" nodeType="withEffect">
                  <p:stCondLst>
                    <p:cond delay="50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500" fill="hold"/>
                        <p:tgtEl>
                          <p:spTgt spid="39"/>
                        </p:tgtEl>
                        <p:attrNameLst>
                          <p:attrName>ppt_x</p:attrName>
                        </p:attrNameLst>
                      </p:cBhvr>
                      <p:tavLst>
                        <p:tav tm="0">
                          <p:val>
                            <p:strVal val="1+#ppt_w/2"/>
                          </p:val>
                        </p:tav>
                        <p:tav tm="100000">
                          <p:val>
                            <p:strVal val="#ppt_x"/>
                          </p:val>
                        </p:tav>
                      </p:tavLst>
                    </p:anim>
                    <p:anim calcmode="lin" valueType="num">
                      <p:cBhvr additive="base">
                        <p:cTn dur="500" fill="hold"/>
                        <p:tgtEl>
                          <p:spTgt spid="39"/>
                        </p:tgtEl>
                        <p:attrNameLst>
                          <p:attrName>ppt_y</p:attrName>
                        </p:attrNameLst>
                      </p:cBhvr>
                      <p:tavLst>
                        <p:tav tm="0">
                          <p:val>
                            <p:strVal val="#ppt_y"/>
                          </p:val>
                        </p:tav>
                        <p:tav tm="100000">
                          <p:val>
                            <p:strVal val="#ppt_y"/>
                          </p:val>
                        </p:tav>
                      </p:tavLst>
                    </p:anim>
                  </p:childTnLst>
                </p:cTn>
              </p:par>
            </p:tnLst>
          </p:tmpl>
        </p:tmplLst>
      </p:bldP>
      <p:bldP spid="40" grpId="0" animBg="1"/>
      <p:bldP spid="41" grpId="0" build="p">
        <p:tmplLst>
          <p:tmpl lvl="1">
            <p:tnLst>
              <p:par>
                <p:cTn presetID="22" presetClass="entr" presetSubtype="8"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wipe(left)">
                      <p:cBhvr>
                        <p:cTn dur="500"/>
                        <p:tgtEl>
                          <p:spTgt spid="41"/>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6_ส่วนหัวของส่วน">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722438" y="3048000"/>
            <a:ext cx="11049000" cy="10668000"/>
          </a:xfrm>
          <a:prstGeom prst="rect">
            <a:avLst/>
          </a:prstGeom>
        </p:spPr>
        <p:txBody>
          <a:bodyPr/>
          <a:lstStyle/>
          <a:p>
            <a:endParaRPr lang="en-US"/>
          </a:p>
        </p:txBody>
      </p:sp>
    </p:spTree>
    <p:extLst>
      <p:ext uri="{BB962C8B-B14F-4D97-AF65-F5344CB8AC3E}">
        <p14:creationId xmlns:p14="http://schemas.microsoft.com/office/powerpoint/2010/main" val="586477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7_ส่วนหัวของส่วน">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1933237" y="3276600"/>
            <a:ext cx="11049000" cy="10439400"/>
          </a:xfrm>
          <a:prstGeom prst="rect">
            <a:avLst/>
          </a:prstGeom>
        </p:spPr>
        <p:txBody>
          <a:bodyPr/>
          <a:lstStyle/>
          <a:p>
            <a:endParaRPr lang="en-US"/>
          </a:p>
        </p:txBody>
      </p:sp>
    </p:spTree>
    <p:extLst>
      <p:ext uri="{BB962C8B-B14F-4D97-AF65-F5344CB8AC3E}">
        <p14:creationId xmlns:p14="http://schemas.microsoft.com/office/powerpoint/2010/main" val="89356863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1.jpe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29" Type="http://schemas.openxmlformats.org/officeDocument/2006/relationships/slideLayout" Target="../slideLayouts/slideLayout78.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slideLayout" Target="../slideLayouts/slideLayout77.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4A9CC60-BAF4-4A17-8F22-E37BA5199039}"/>
              </a:ext>
            </a:extLst>
          </p:cNvPr>
          <p:cNvPicPr>
            <a:picLocks noChangeAspect="1"/>
          </p:cNvPicPr>
          <p:nvPr userDrawn="1"/>
        </p:nvPicPr>
        <p:blipFill>
          <a:blip r:embed="rId51" cstate="print">
            <a:extLst>
              <a:ext uri="{28A0092B-C50C-407E-A947-70E740481C1C}">
                <a14:useLocalDpi xmlns:a14="http://schemas.microsoft.com/office/drawing/2010/main" val="0"/>
              </a:ext>
            </a:extLst>
          </a:blip>
          <a:srcRect/>
          <a:stretch>
            <a:fillRect/>
          </a:stretch>
        </p:blipFill>
        <p:spPr bwMode="auto">
          <a:xfrm>
            <a:off x="10790237" y="13038973"/>
            <a:ext cx="1612900" cy="604838"/>
          </a:xfrm>
          <a:prstGeom prst="rect">
            <a:avLst/>
          </a:prstGeom>
          <a:noFill/>
          <a:ln>
            <a:noFill/>
          </a:ln>
        </p:spPr>
      </p:pic>
    </p:spTree>
    <p:extLst>
      <p:ext uri="{BB962C8B-B14F-4D97-AF65-F5344CB8AC3E}">
        <p14:creationId xmlns:p14="http://schemas.microsoft.com/office/powerpoint/2010/main" val="2997483599"/>
      </p:ext>
    </p:extLst>
  </p:cSld>
  <p:clrMap bg1="lt1" tx1="dk1" bg2="lt2" tx2="dk2" accent1="accent1" accent2="accent2" accent3="accent3" accent4="accent4" accent5="accent5" accent6="accent6" hlink="hlink" folHlink="folHlink"/>
  <p:sldLayoutIdLst>
    <p:sldLayoutId id="2147484294" r:id="rId1"/>
    <p:sldLayoutId id="2147484317" r:id="rId2"/>
    <p:sldLayoutId id="2147484318" r:id="rId3"/>
    <p:sldLayoutId id="2147484319" r:id="rId4"/>
    <p:sldLayoutId id="2147484320" r:id="rId5"/>
    <p:sldLayoutId id="2147484321" r:id="rId6"/>
    <p:sldLayoutId id="2147484322" r:id="rId7"/>
    <p:sldLayoutId id="2147484323" r:id="rId8"/>
    <p:sldLayoutId id="2147484324" r:id="rId9"/>
    <p:sldLayoutId id="2147484325" r:id="rId10"/>
    <p:sldLayoutId id="2147484326" r:id="rId11"/>
    <p:sldLayoutId id="2147484327" r:id="rId12"/>
    <p:sldLayoutId id="2147484328" r:id="rId13"/>
    <p:sldLayoutId id="2147484329" r:id="rId14"/>
    <p:sldLayoutId id="2147484330" r:id="rId15"/>
    <p:sldLayoutId id="2147484309" r:id="rId16"/>
    <p:sldLayoutId id="2147484316" r:id="rId17"/>
    <p:sldLayoutId id="2147484311" r:id="rId18"/>
    <p:sldLayoutId id="2147484310" r:id="rId19"/>
    <p:sldLayoutId id="2147484312" r:id="rId20"/>
    <p:sldLayoutId id="2147484313" r:id="rId21"/>
    <p:sldLayoutId id="2147484315" r:id="rId22"/>
    <p:sldLayoutId id="2147484296" r:id="rId23"/>
    <p:sldLayoutId id="2147484301" r:id="rId24"/>
    <p:sldLayoutId id="2147484302" r:id="rId25"/>
    <p:sldLayoutId id="2147484297" r:id="rId26"/>
    <p:sldLayoutId id="2147483733" r:id="rId27"/>
    <p:sldLayoutId id="2147483734" r:id="rId28"/>
    <p:sldLayoutId id="2147483735" r:id="rId29"/>
    <p:sldLayoutId id="2147483736" r:id="rId30"/>
    <p:sldLayoutId id="2147483737" r:id="rId31"/>
    <p:sldLayoutId id="2147483738" r:id="rId32"/>
    <p:sldLayoutId id="2147483739" r:id="rId33"/>
    <p:sldLayoutId id="2147483687" r:id="rId34"/>
    <p:sldLayoutId id="2147483686" r:id="rId35"/>
    <p:sldLayoutId id="2147483685" r:id="rId36"/>
    <p:sldLayoutId id="2147483684" r:id="rId37"/>
    <p:sldLayoutId id="2147483683" r:id="rId38"/>
    <p:sldLayoutId id="2147483676" r:id="rId39"/>
    <p:sldLayoutId id="2147483682" r:id="rId40"/>
    <p:sldLayoutId id="2147483677" r:id="rId41"/>
    <p:sldLayoutId id="2147483680" r:id="rId42"/>
    <p:sldLayoutId id="2147483681" r:id="rId43"/>
    <p:sldLayoutId id="2147483772" r:id="rId44"/>
    <p:sldLayoutId id="2147484305" r:id="rId45"/>
    <p:sldLayoutId id="2147484331" r:id="rId46"/>
    <p:sldLayoutId id="2147484334" r:id="rId47"/>
    <p:sldLayoutId id="2147484335" r:id="rId48"/>
    <p:sldLayoutId id="2147484366" r:id="rId4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6FF7CF1-FCA1-FA4E-8D02-900C5F65E08F}"/>
              </a:ext>
            </a:extLst>
          </p:cNvPr>
          <p:cNvSpPr>
            <a:spLocks noGrp="1"/>
          </p:cNvSpPr>
          <p:nvPr>
            <p:ph type="title"/>
          </p:nvPr>
        </p:nvSpPr>
        <p:spPr>
          <a:xfrm>
            <a:off x="1672253" y="730251"/>
            <a:ext cx="20979170" cy="2651126"/>
          </a:xfrm>
          <a:prstGeom prst="rect">
            <a:avLst/>
          </a:prstGeom>
        </p:spPr>
        <p:txBody>
          <a:bodyPr vert="horz" lIns="91440" tIns="45720" rIns="91440" bIns="45720" rtlCol="0" anchor="ctr">
            <a:normAutofit/>
          </a:bodyPr>
          <a:lstStyle/>
          <a:p>
            <a:r>
              <a:rPr lang="es-MX"/>
              <a:t>Haz clic para modificar el estilo de título del patrón</a:t>
            </a:r>
          </a:p>
        </p:txBody>
      </p:sp>
      <p:sp>
        <p:nvSpPr>
          <p:cNvPr id="3" name="Marcador de texto 2">
            <a:extLst>
              <a:ext uri="{FF2B5EF4-FFF2-40B4-BE49-F238E27FC236}">
                <a16:creationId xmlns:a16="http://schemas.microsoft.com/office/drawing/2014/main" id="{6C5A9275-8A8A-1041-A37E-E5CAE87FD7DF}"/>
              </a:ext>
            </a:extLst>
          </p:cNvPr>
          <p:cNvSpPr>
            <a:spLocks noGrp="1"/>
          </p:cNvSpPr>
          <p:nvPr>
            <p:ph type="body" idx="1"/>
          </p:nvPr>
        </p:nvSpPr>
        <p:spPr>
          <a:xfrm>
            <a:off x="1672253" y="3651250"/>
            <a:ext cx="20979170" cy="8702676"/>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C9122172-B239-854B-94ED-643C082E2BBA}"/>
              </a:ext>
            </a:extLst>
          </p:cNvPr>
          <p:cNvSpPr>
            <a:spLocks noGrp="1"/>
          </p:cNvSpPr>
          <p:nvPr>
            <p:ph type="dt" sz="half" idx="2"/>
          </p:nvPr>
        </p:nvSpPr>
        <p:spPr>
          <a:xfrm>
            <a:off x="1672253" y="12712701"/>
            <a:ext cx="5472827" cy="730250"/>
          </a:xfrm>
          <a:prstGeom prst="rect">
            <a:avLst/>
          </a:prstGeom>
        </p:spPr>
        <p:txBody>
          <a:bodyPr vert="horz" lIns="91440" tIns="45720" rIns="91440" bIns="45720" rtlCol="0" anchor="ctr"/>
          <a:lstStyle>
            <a:lvl1pPr algn="l">
              <a:defRPr sz="2394">
                <a:solidFill>
                  <a:schemeClr val="tx1">
                    <a:tint val="75000"/>
                  </a:schemeClr>
                </a:solidFill>
              </a:defRPr>
            </a:lvl1pPr>
          </a:lstStyle>
          <a:p>
            <a:fld id="{DD29D9C2-AE5B-6E48-AE1A-C265F987B51E}" type="datetimeFigureOut">
              <a:rPr lang="es-MX" smtClean="0"/>
              <a:t>02/12/2020</a:t>
            </a:fld>
            <a:endParaRPr lang="es-MX"/>
          </a:p>
        </p:txBody>
      </p:sp>
      <p:sp>
        <p:nvSpPr>
          <p:cNvPr id="5" name="Marcador de pie de página 4">
            <a:extLst>
              <a:ext uri="{FF2B5EF4-FFF2-40B4-BE49-F238E27FC236}">
                <a16:creationId xmlns:a16="http://schemas.microsoft.com/office/drawing/2014/main" id="{933CB19A-79E3-B246-A6A6-2AED51D42383}"/>
              </a:ext>
            </a:extLst>
          </p:cNvPr>
          <p:cNvSpPr>
            <a:spLocks noGrp="1"/>
          </p:cNvSpPr>
          <p:nvPr>
            <p:ph type="ftr" sz="quarter" idx="3"/>
          </p:nvPr>
        </p:nvSpPr>
        <p:spPr>
          <a:xfrm>
            <a:off x="8057218" y="12712701"/>
            <a:ext cx="8209240" cy="730250"/>
          </a:xfrm>
          <a:prstGeom prst="rect">
            <a:avLst/>
          </a:prstGeom>
        </p:spPr>
        <p:txBody>
          <a:bodyPr vert="horz" lIns="91440" tIns="45720" rIns="91440" bIns="45720" rtlCol="0" anchor="ctr"/>
          <a:lstStyle>
            <a:lvl1pPr algn="ctr">
              <a:defRPr sz="2394">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FD7AB32F-42AD-2642-8C7B-69D3A97477B1}"/>
              </a:ext>
            </a:extLst>
          </p:cNvPr>
          <p:cNvSpPr>
            <a:spLocks noGrp="1"/>
          </p:cNvSpPr>
          <p:nvPr>
            <p:ph type="sldNum" sz="quarter" idx="4"/>
          </p:nvPr>
        </p:nvSpPr>
        <p:spPr>
          <a:xfrm>
            <a:off x="17178595" y="12712701"/>
            <a:ext cx="5472827" cy="730250"/>
          </a:xfrm>
          <a:prstGeom prst="rect">
            <a:avLst/>
          </a:prstGeom>
        </p:spPr>
        <p:txBody>
          <a:bodyPr vert="horz" lIns="91440" tIns="45720" rIns="91440" bIns="45720" rtlCol="0" anchor="ctr"/>
          <a:lstStyle>
            <a:lvl1pPr algn="r">
              <a:defRPr sz="2394">
                <a:solidFill>
                  <a:schemeClr val="tx1">
                    <a:tint val="75000"/>
                  </a:schemeClr>
                </a:solidFill>
              </a:defRPr>
            </a:lvl1pPr>
          </a:lstStyle>
          <a:p>
            <a:fld id="{56F74159-EFB8-E74B-B800-20D0EC73DBCD}" type="slidenum">
              <a:rPr lang="es-MX" smtClean="0"/>
              <a:t>‹Nº›</a:t>
            </a:fld>
            <a:endParaRPr lang="es-MX"/>
          </a:p>
        </p:txBody>
      </p:sp>
    </p:spTree>
    <p:extLst>
      <p:ext uri="{BB962C8B-B14F-4D97-AF65-F5344CB8AC3E}">
        <p14:creationId xmlns:p14="http://schemas.microsoft.com/office/powerpoint/2010/main" val="1038562848"/>
      </p:ext>
    </p:extLst>
  </p:cSld>
  <p:clrMap bg1="lt1" tx1="dk1" bg2="lt2" tx2="dk2" accent1="accent1" accent2="accent2" accent3="accent3" accent4="accent4" accent5="accent5" accent6="accent6" hlink="hlink" folHlink="folHlink"/>
  <p:sldLayoutIdLst>
    <p:sldLayoutId id="2147484337" r:id="rId1"/>
    <p:sldLayoutId id="2147484338" r:id="rId2"/>
    <p:sldLayoutId id="2147484339" r:id="rId3"/>
    <p:sldLayoutId id="2147484340" r:id="rId4"/>
    <p:sldLayoutId id="2147484341" r:id="rId5"/>
    <p:sldLayoutId id="2147484342" r:id="rId6"/>
    <p:sldLayoutId id="2147484343" r:id="rId7"/>
    <p:sldLayoutId id="2147484344" r:id="rId8"/>
    <p:sldLayoutId id="2147484345" r:id="rId9"/>
    <p:sldLayoutId id="2147484346" r:id="rId10"/>
    <p:sldLayoutId id="2147484347" r:id="rId11"/>
    <p:sldLayoutId id="2147484348" r:id="rId12"/>
    <p:sldLayoutId id="2147484349" r:id="rId13"/>
    <p:sldLayoutId id="2147484350" r:id="rId14"/>
    <p:sldLayoutId id="2147484351" r:id="rId15"/>
    <p:sldLayoutId id="2147484352" r:id="rId16"/>
    <p:sldLayoutId id="2147484353" r:id="rId17"/>
    <p:sldLayoutId id="2147484354" r:id="rId18"/>
    <p:sldLayoutId id="2147484355" r:id="rId19"/>
    <p:sldLayoutId id="2147484356" r:id="rId20"/>
    <p:sldLayoutId id="2147484357" r:id="rId21"/>
    <p:sldLayoutId id="2147484358" r:id="rId22"/>
    <p:sldLayoutId id="2147484359" r:id="rId23"/>
    <p:sldLayoutId id="2147484360" r:id="rId24"/>
    <p:sldLayoutId id="2147484361" r:id="rId25"/>
    <p:sldLayoutId id="2147484362" r:id="rId26"/>
    <p:sldLayoutId id="2147484363" r:id="rId27"/>
    <p:sldLayoutId id="2147484364" r:id="rId28"/>
    <p:sldLayoutId id="2147484365" r:id="rId29"/>
  </p:sldLayoutIdLst>
  <p:txStyles>
    <p:titleStyle>
      <a:lvl1pPr algn="l" defTabSz="1824319" rtl="0" eaLnBrk="1" latinLnBrk="0" hangingPunct="1">
        <a:lnSpc>
          <a:spcPct val="90000"/>
        </a:lnSpc>
        <a:spcBef>
          <a:spcPct val="0"/>
        </a:spcBef>
        <a:buNone/>
        <a:defRPr sz="8778" kern="1200">
          <a:solidFill>
            <a:schemeClr val="tx1"/>
          </a:solidFill>
          <a:latin typeface="+mj-lt"/>
          <a:ea typeface="+mj-ea"/>
          <a:cs typeface="+mj-cs"/>
        </a:defRPr>
      </a:lvl1pPr>
    </p:titleStyle>
    <p:bodyStyle>
      <a:lvl1pPr marL="456080" indent="-456080" algn="l" defTabSz="1824319" rtl="0" eaLnBrk="1" latinLnBrk="0" hangingPunct="1">
        <a:lnSpc>
          <a:spcPct val="90000"/>
        </a:lnSpc>
        <a:spcBef>
          <a:spcPts val="1995"/>
        </a:spcBef>
        <a:buFont typeface="Arial" panose="020B0604020202020204" pitchFamily="34" charset="0"/>
        <a:buChar char="•"/>
        <a:defRPr sz="5586" kern="1200">
          <a:solidFill>
            <a:schemeClr val="tx1"/>
          </a:solidFill>
          <a:latin typeface="+mn-lt"/>
          <a:ea typeface="+mn-ea"/>
          <a:cs typeface="+mn-cs"/>
        </a:defRPr>
      </a:lvl1pPr>
      <a:lvl2pPr marL="1368240" indent="-456080" algn="l" defTabSz="1824319" rtl="0" eaLnBrk="1" latinLnBrk="0" hangingPunct="1">
        <a:lnSpc>
          <a:spcPct val="90000"/>
        </a:lnSpc>
        <a:spcBef>
          <a:spcPts val="998"/>
        </a:spcBef>
        <a:buFont typeface="Arial" panose="020B0604020202020204" pitchFamily="34" charset="0"/>
        <a:buChar char="•"/>
        <a:defRPr sz="4788" kern="1200">
          <a:solidFill>
            <a:schemeClr val="tx1"/>
          </a:solidFill>
          <a:latin typeface="+mn-lt"/>
          <a:ea typeface="+mn-ea"/>
          <a:cs typeface="+mn-cs"/>
        </a:defRPr>
      </a:lvl2pPr>
      <a:lvl3pPr marL="2280399" indent="-456080" algn="l" defTabSz="1824319" rtl="0" eaLnBrk="1" latinLnBrk="0" hangingPunct="1">
        <a:lnSpc>
          <a:spcPct val="90000"/>
        </a:lnSpc>
        <a:spcBef>
          <a:spcPts val="998"/>
        </a:spcBef>
        <a:buFont typeface="Arial" panose="020B0604020202020204" pitchFamily="34" charset="0"/>
        <a:buChar char="•"/>
        <a:defRPr sz="3990" kern="1200">
          <a:solidFill>
            <a:schemeClr val="tx1"/>
          </a:solidFill>
          <a:latin typeface="+mn-lt"/>
          <a:ea typeface="+mn-ea"/>
          <a:cs typeface="+mn-cs"/>
        </a:defRPr>
      </a:lvl3pPr>
      <a:lvl4pPr marL="3192559" indent="-456080" algn="l" defTabSz="1824319" rtl="0" eaLnBrk="1" latinLnBrk="0" hangingPunct="1">
        <a:lnSpc>
          <a:spcPct val="90000"/>
        </a:lnSpc>
        <a:spcBef>
          <a:spcPts val="998"/>
        </a:spcBef>
        <a:buFont typeface="Arial" panose="020B0604020202020204" pitchFamily="34" charset="0"/>
        <a:buChar char="•"/>
        <a:defRPr sz="3591" kern="1200">
          <a:solidFill>
            <a:schemeClr val="tx1"/>
          </a:solidFill>
          <a:latin typeface="+mn-lt"/>
          <a:ea typeface="+mn-ea"/>
          <a:cs typeface="+mn-cs"/>
        </a:defRPr>
      </a:lvl4pPr>
      <a:lvl5pPr marL="4104719" indent="-456080" algn="l" defTabSz="1824319" rtl="0" eaLnBrk="1" latinLnBrk="0" hangingPunct="1">
        <a:lnSpc>
          <a:spcPct val="90000"/>
        </a:lnSpc>
        <a:spcBef>
          <a:spcPts val="998"/>
        </a:spcBef>
        <a:buFont typeface="Arial" panose="020B0604020202020204" pitchFamily="34" charset="0"/>
        <a:buChar char="•"/>
        <a:defRPr sz="3591" kern="1200">
          <a:solidFill>
            <a:schemeClr val="tx1"/>
          </a:solidFill>
          <a:latin typeface="+mn-lt"/>
          <a:ea typeface="+mn-ea"/>
          <a:cs typeface="+mn-cs"/>
        </a:defRPr>
      </a:lvl5pPr>
      <a:lvl6pPr marL="5016878" indent="-456080" algn="l" defTabSz="1824319" rtl="0" eaLnBrk="1" latinLnBrk="0" hangingPunct="1">
        <a:lnSpc>
          <a:spcPct val="90000"/>
        </a:lnSpc>
        <a:spcBef>
          <a:spcPts val="998"/>
        </a:spcBef>
        <a:buFont typeface="Arial" panose="020B0604020202020204" pitchFamily="34" charset="0"/>
        <a:buChar char="•"/>
        <a:defRPr sz="3591" kern="1200">
          <a:solidFill>
            <a:schemeClr val="tx1"/>
          </a:solidFill>
          <a:latin typeface="+mn-lt"/>
          <a:ea typeface="+mn-ea"/>
          <a:cs typeface="+mn-cs"/>
        </a:defRPr>
      </a:lvl6pPr>
      <a:lvl7pPr marL="5929038" indent="-456080" algn="l" defTabSz="1824319" rtl="0" eaLnBrk="1" latinLnBrk="0" hangingPunct="1">
        <a:lnSpc>
          <a:spcPct val="90000"/>
        </a:lnSpc>
        <a:spcBef>
          <a:spcPts val="998"/>
        </a:spcBef>
        <a:buFont typeface="Arial" panose="020B0604020202020204" pitchFamily="34" charset="0"/>
        <a:buChar char="•"/>
        <a:defRPr sz="3591" kern="1200">
          <a:solidFill>
            <a:schemeClr val="tx1"/>
          </a:solidFill>
          <a:latin typeface="+mn-lt"/>
          <a:ea typeface="+mn-ea"/>
          <a:cs typeface="+mn-cs"/>
        </a:defRPr>
      </a:lvl7pPr>
      <a:lvl8pPr marL="6841198" indent="-456080" algn="l" defTabSz="1824319" rtl="0" eaLnBrk="1" latinLnBrk="0" hangingPunct="1">
        <a:lnSpc>
          <a:spcPct val="90000"/>
        </a:lnSpc>
        <a:spcBef>
          <a:spcPts val="998"/>
        </a:spcBef>
        <a:buFont typeface="Arial" panose="020B0604020202020204" pitchFamily="34" charset="0"/>
        <a:buChar char="•"/>
        <a:defRPr sz="3591" kern="1200">
          <a:solidFill>
            <a:schemeClr val="tx1"/>
          </a:solidFill>
          <a:latin typeface="+mn-lt"/>
          <a:ea typeface="+mn-ea"/>
          <a:cs typeface="+mn-cs"/>
        </a:defRPr>
      </a:lvl8pPr>
      <a:lvl9pPr marL="7753358" indent="-456080" algn="l" defTabSz="1824319" rtl="0" eaLnBrk="1" latinLnBrk="0" hangingPunct="1">
        <a:lnSpc>
          <a:spcPct val="90000"/>
        </a:lnSpc>
        <a:spcBef>
          <a:spcPts val="998"/>
        </a:spcBef>
        <a:buFont typeface="Arial" panose="020B0604020202020204" pitchFamily="34" charset="0"/>
        <a:buChar char="•"/>
        <a:defRPr sz="3591" kern="1200">
          <a:solidFill>
            <a:schemeClr val="tx1"/>
          </a:solidFill>
          <a:latin typeface="+mn-lt"/>
          <a:ea typeface="+mn-ea"/>
          <a:cs typeface="+mn-cs"/>
        </a:defRPr>
      </a:lvl9pPr>
    </p:bodyStyle>
    <p:otherStyle>
      <a:defPPr>
        <a:defRPr lang="es-MX"/>
      </a:defPPr>
      <a:lvl1pPr marL="0" algn="l" defTabSz="1824319" rtl="0" eaLnBrk="1" latinLnBrk="0" hangingPunct="1">
        <a:defRPr sz="3591" kern="1200">
          <a:solidFill>
            <a:schemeClr val="tx1"/>
          </a:solidFill>
          <a:latin typeface="+mn-lt"/>
          <a:ea typeface="+mn-ea"/>
          <a:cs typeface="+mn-cs"/>
        </a:defRPr>
      </a:lvl1pPr>
      <a:lvl2pPr marL="912160" algn="l" defTabSz="1824319" rtl="0" eaLnBrk="1" latinLnBrk="0" hangingPunct="1">
        <a:defRPr sz="3591" kern="1200">
          <a:solidFill>
            <a:schemeClr val="tx1"/>
          </a:solidFill>
          <a:latin typeface="+mn-lt"/>
          <a:ea typeface="+mn-ea"/>
          <a:cs typeface="+mn-cs"/>
        </a:defRPr>
      </a:lvl2pPr>
      <a:lvl3pPr marL="1824319" algn="l" defTabSz="1824319" rtl="0" eaLnBrk="1" latinLnBrk="0" hangingPunct="1">
        <a:defRPr sz="3591" kern="1200">
          <a:solidFill>
            <a:schemeClr val="tx1"/>
          </a:solidFill>
          <a:latin typeface="+mn-lt"/>
          <a:ea typeface="+mn-ea"/>
          <a:cs typeface="+mn-cs"/>
        </a:defRPr>
      </a:lvl3pPr>
      <a:lvl4pPr marL="2736479" algn="l" defTabSz="1824319" rtl="0" eaLnBrk="1" latinLnBrk="0" hangingPunct="1">
        <a:defRPr sz="3591" kern="1200">
          <a:solidFill>
            <a:schemeClr val="tx1"/>
          </a:solidFill>
          <a:latin typeface="+mn-lt"/>
          <a:ea typeface="+mn-ea"/>
          <a:cs typeface="+mn-cs"/>
        </a:defRPr>
      </a:lvl4pPr>
      <a:lvl5pPr marL="3648639" algn="l" defTabSz="1824319" rtl="0" eaLnBrk="1" latinLnBrk="0" hangingPunct="1">
        <a:defRPr sz="3591" kern="1200">
          <a:solidFill>
            <a:schemeClr val="tx1"/>
          </a:solidFill>
          <a:latin typeface="+mn-lt"/>
          <a:ea typeface="+mn-ea"/>
          <a:cs typeface="+mn-cs"/>
        </a:defRPr>
      </a:lvl5pPr>
      <a:lvl6pPr marL="4560799" algn="l" defTabSz="1824319" rtl="0" eaLnBrk="1" latinLnBrk="0" hangingPunct="1">
        <a:defRPr sz="3591" kern="1200">
          <a:solidFill>
            <a:schemeClr val="tx1"/>
          </a:solidFill>
          <a:latin typeface="+mn-lt"/>
          <a:ea typeface="+mn-ea"/>
          <a:cs typeface="+mn-cs"/>
        </a:defRPr>
      </a:lvl6pPr>
      <a:lvl7pPr marL="5472958" algn="l" defTabSz="1824319" rtl="0" eaLnBrk="1" latinLnBrk="0" hangingPunct="1">
        <a:defRPr sz="3591" kern="1200">
          <a:solidFill>
            <a:schemeClr val="tx1"/>
          </a:solidFill>
          <a:latin typeface="+mn-lt"/>
          <a:ea typeface="+mn-ea"/>
          <a:cs typeface="+mn-cs"/>
        </a:defRPr>
      </a:lvl7pPr>
      <a:lvl8pPr marL="6385118" algn="l" defTabSz="1824319" rtl="0" eaLnBrk="1" latinLnBrk="0" hangingPunct="1">
        <a:defRPr sz="3591" kern="1200">
          <a:solidFill>
            <a:schemeClr val="tx1"/>
          </a:solidFill>
          <a:latin typeface="+mn-lt"/>
          <a:ea typeface="+mn-ea"/>
          <a:cs typeface="+mn-cs"/>
        </a:defRPr>
      </a:lvl8pPr>
      <a:lvl9pPr marL="7297278" algn="l" defTabSz="1824319" rtl="0" eaLnBrk="1" latinLnBrk="0" hangingPunct="1">
        <a:defRPr sz="359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9.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Layout" Target="../slideLayouts/slideLayout1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emf"/><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4.xml"/><Relationship Id="rId5" Type="http://schemas.openxmlformats.org/officeDocument/2006/relationships/image" Target="../media/image14.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2.png"/><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0.emf"/><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14.png"/><Relationship Id="rId2" Type="http://schemas.openxmlformats.org/officeDocument/2006/relationships/image" Target="../media/image35.png"/><Relationship Id="rId1" Type="http://schemas.openxmlformats.org/officeDocument/2006/relationships/slideLayout" Target="../slideLayouts/slideLayout13.xml"/><Relationship Id="rId6" Type="http://schemas.openxmlformats.org/officeDocument/2006/relationships/image" Target="../media/image46.png"/><Relationship Id="rId5" Type="http://schemas.openxmlformats.org/officeDocument/2006/relationships/image" Target="../media/image34.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7.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hyperlink" Target="https://www.narga.net/10-benefits-of-online-invoicing-for-an-e-commerce-business/" TargetMode="External"/><Relationship Id="rId2" Type="http://schemas.openxmlformats.org/officeDocument/2006/relationships/image" Target="../media/image15.jpeg"/><Relationship Id="rId1" Type="http://schemas.openxmlformats.org/officeDocument/2006/relationships/slideLayout" Target="../slideLayouts/slideLayout32.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7.png"/><Relationship Id="rId1" Type="http://schemas.openxmlformats.org/officeDocument/2006/relationships/slideLayout" Target="../slideLayouts/slideLayout14.xml"/><Relationship Id="rId6" Type="http://schemas.openxmlformats.org/officeDocument/2006/relationships/image" Target="../media/image14.png"/><Relationship Id="rId5" Type="http://schemas.openxmlformats.org/officeDocument/2006/relationships/image" Target="../media/image53.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55.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5.png"/><Relationship Id="rId1" Type="http://schemas.openxmlformats.org/officeDocument/2006/relationships/slideLayout" Target="../slideLayouts/slideLayout8.xml"/><Relationship Id="rId6" Type="http://schemas.openxmlformats.org/officeDocument/2006/relationships/image" Target="../media/image14.png"/><Relationship Id="rId5" Type="http://schemas.openxmlformats.org/officeDocument/2006/relationships/image" Target="../media/image57.pn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8.png"/><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7.png"/><Relationship Id="rId1" Type="http://schemas.openxmlformats.org/officeDocument/2006/relationships/slideLayout" Target="../slideLayouts/slideLayout14.xml"/><Relationship Id="rId6" Type="http://schemas.openxmlformats.org/officeDocument/2006/relationships/image" Target="../media/image14.png"/><Relationship Id="rId5" Type="http://schemas.openxmlformats.org/officeDocument/2006/relationships/image" Target="../media/image60.pn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2.png"/><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63.jpeg"/><Relationship Id="rId1" Type="http://schemas.openxmlformats.org/officeDocument/2006/relationships/slideLayout" Target="../slideLayouts/slideLayout17.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 Id="rId9"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32.xml"/><Relationship Id="rId5" Type="http://schemas.openxmlformats.org/officeDocument/2006/relationships/image" Target="../media/image14.pn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2.jpeg"/><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14.png"/><Relationship Id="rId2" Type="http://schemas.openxmlformats.org/officeDocument/2006/relationships/image" Target="../media/image73.jpeg"/><Relationship Id="rId1" Type="http://schemas.openxmlformats.org/officeDocument/2006/relationships/slideLayout" Target="../slideLayouts/slideLayout47.xml"/><Relationship Id="rId6" Type="http://schemas.openxmlformats.org/officeDocument/2006/relationships/image" Target="../media/image77.jpeg"/><Relationship Id="rId5" Type="http://schemas.openxmlformats.org/officeDocument/2006/relationships/image" Target="../media/image76.png"/><Relationship Id="rId4" Type="http://schemas.openxmlformats.org/officeDocument/2006/relationships/image" Target="../media/image75.png"/></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8.png"/><Relationship Id="rId1" Type="http://schemas.openxmlformats.org/officeDocument/2006/relationships/slideLayout" Target="../slideLayouts/slideLayout47.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7.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9.jpg"/><Relationship Id="rId1" Type="http://schemas.openxmlformats.org/officeDocument/2006/relationships/slideLayout" Target="../slideLayouts/slideLayout48.xml"/></Relationships>
</file>

<file path=ppt/slides/_rels/slide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0.png"/><Relationship Id="rId1" Type="http://schemas.openxmlformats.org/officeDocument/2006/relationships/slideLayout" Target="../slideLayouts/slideLayout46.xml"/><Relationship Id="rId4" Type="http://schemas.openxmlformats.org/officeDocument/2006/relationships/image" Target="../media/image14.png"/></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1.xml"/></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1.jpg"/><Relationship Id="rId1" Type="http://schemas.openxmlformats.org/officeDocument/2006/relationships/slideLayout" Target="../slideLayouts/slideLayout71.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32.xml"/><Relationship Id="rId5" Type="http://schemas.openxmlformats.org/officeDocument/2006/relationships/image" Target="../media/image14.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3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jpe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25.jpe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32.xml"/><Relationship Id="rId5" Type="http://schemas.openxmlformats.org/officeDocument/2006/relationships/image" Target="../media/image14.png"/><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9.jpe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DE6C6C11-5DC2-441F-A7C5-D58BC972BF77}"/>
              </a:ext>
            </a:extLst>
          </p:cNvPr>
          <p:cNvPicPr>
            <a:picLocks noChangeAspect="1"/>
          </p:cNvPicPr>
          <p:nvPr/>
        </p:nvPicPr>
        <p:blipFill rotWithShape="1">
          <a:blip r:embed="rId2"/>
          <a:srcRect l="9837" r="11585"/>
          <a:stretch/>
        </p:blipFill>
        <p:spPr>
          <a:xfrm>
            <a:off x="-1" y="-228086"/>
            <a:ext cx="24323675" cy="14017280"/>
          </a:xfrm>
          <a:prstGeom prst="rect">
            <a:avLst/>
          </a:prstGeom>
        </p:spPr>
      </p:pic>
      <p:grpSp>
        <p:nvGrpSpPr>
          <p:cNvPr id="4" name="Grupo 3"/>
          <p:cNvGrpSpPr/>
          <p:nvPr/>
        </p:nvGrpSpPr>
        <p:grpSpPr>
          <a:xfrm>
            <a:off x="506899" y="0"/>
            <a:ext cx="3067574" cy="858982"/>
            <a:chOff x="499010" y="7623249"/>
            <a:chExt cx="2929989" cy="548877"/>
          </a:xfrm>
        </p:grpSpPr>
        <p:sp>
          <p:nvSpPr>
            <p:cNvPr id="6" name="Rectángulo redondeado 5"/>
            <p:cNvSpPr/>
            <p:nvPr/>
          </p:nvSpPr>
          <p:spPr>
            <a:xfrm>
              <a:off x="499010" y="7623249"/>
              <a:ext cx="2929989" cy="548877"/>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932" tIns="14467" rIns="28932" bIns="14467" numCol="1" spcCol="0" rtlCol="0" fromWordArt="0" anchor="ctr" anchorCtr="0" forceAA="0" compatLnSpc="1">
              <a:prstTxWarp prst="textNoShape">
                <a:avLst/>
              </a:prstTxWarp>
              <a:noAutofit/>
            </a:bodyPr>
            <a:lstStyle/>
            <a:p>
              <a:pPr algn="ctr"/>
              <a:endParaRPr lang="es-MX" sz="570"/>
            </a:p>
          </p:txBody>
        </p:sp>
        <p:sp>
          <p:nvSpPr>
            <p:cNvPr id="7" name="Rectángulo redondeado 6"/>
            <p:cNvSpPr/>
            <p:nvPr/>
          </p:nvSpPr>
          <p:spPr>
            <a:xfrm>
              <a:off x="584870" y="7675170"/>
              <a:ext cx="2769001" cy="4450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932" tIns="14467" rIns="28932" bIns="14467" numCol="1" spcCol="0" rtlCol="0" fromWordArt="0" anchor="ctr" anchorCtr="0" forceAA="0" compatLnSpc="1">
              <a:prstTxWarp prst="textNoShape">
                <a:avLst/>
              </a:prstTxWarp>
              <a:noAutofit/>
            </a:bodyPr>
            <a:lstStyle/>
            <a:p>
              <a:pPr algn="ctr"/>
              <a:endParaRPr lang="es-MX" sz="570"/>
            </a:p>
          </p:txBody>
        </p:sp>
        <p:pic>
          <p:nvPicPr>
            <p:cNvPr id="8" name="Imagen 7"/>
            <p:cNvPicPr>
              <a:picLocks noChangeAspect="1"/>
            </p:cNvPicPr>
            <p:nvPr/>
          </p:nvPicPr>
          <p:blipFill>
            <a:blip r:embed="rId3"/>
            <a:stretch>
              <a:fillRect/>
            </a:stretch>
          </p:blipFill>
          <p:spPr>
            <a:xfrm>
              <a:off x="702929" y="7690002"/>
              <a:ext cx="2565080" cy="413276"/>
            </a:xfrm>
            <a:prstGeom prst="rect">
              <a:avLst/>
            </a:prstGeom>
          </p:spPr>
        </p:pic>
      </p:grpSp>
    </p:spTree>
    <p:extLst>
      <p:ext uri="{BB962C8B-B14F-4D97-AF65-F5344CB8AC3E}">
        <p14:creationId xmlns:p14="http://schemas.microsoft.com/office/powerpoint/2010/main" val="32673247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7">
            <a:extLst>
              <a:ext uri="{FF2B5EF4-FFF2-40B4-BE49-F238E27FC236}">
                <a16:creationId xmlns:a16="http://schemas.microsoft.com/office/drawing/2014/main" id="{917C284A-83CF-4C86-9293-E4D4B082541A}"/>
              </a:ext>
            </a:extLst>
          </p:cNvPr>
          <p:cNvPicPr>
            <a:picLocks noChangeAspect="1"/>
          </p:cNvPicPr>
          <p:nvPr/>
        </p:nvPicPr>
        <p:blipFill>
          <a:blip r:embed="rId2"/>
          <a:stretch>
            <a:fillRect/>
          </a:stretch>
        </p:blipFill>
        <p:spPr>
          <a:xfrm>
            <a:off x="9496141" y="3810000"/>
            <a:ext cx="14791835" cy="9251188"/>
          </a:xfrm>
          <a:prstGeom prst="rect">
            <a:avLst/>
          </a:prstGeom>
          <a:effectLst>
            <a:outerShdw blurRad="901700" dist="774700" dir="2700000" sx="90000" sy="90000" algn="tl" rotWithShape="0">
              <a:prstClr val="black">
                <a:alpha val="40000"/>
              </a:prstClr>
            </a:outerShdw>
          </a:effectLst>
        </p:spPr>
      </p:pic>
      <p:sp>
        <p:nvSpPr>
          <p:cNvPr id="13" name="Rectangle 11"/>
          <p:cNvSpPr/>
          <p:nvPr/>
        </p:nvSpPr>
        <p:spPr>
          <a:xfrm flipV="1">
            <a:off x="0" y="0"/>
            <a:ext cx="9478178" cy="13716001"/>
          </a:xfrm>
          <a:prstGeom prst="rect">
            <a:avLst/>
          </a:prstGeom>
          <a:gradFill flip="none" rotWithShape="1">
            <a:gsLst>
              <a:gs pos="0">
                <a:srgbClr val="291289"/>
              </a:gs>
              <a:gs pos="59000">
                <a:srgbClr val="8128F0"/>
              </a:gs>
              <a:gs pos="100000">
                <a:srgbClr val="FD00FF"/>
              </a:gs>
            </a:gsLst>
            <a:lin ang="360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s-MX">
              <a:latin typeface="Titillium Web" panose="00000500000000000000" pitchFamily="2" charset="0"/>
            </a:endParaRPr>
          </a:p>
        </p:txBody>
      </p:sp>
      <p:grpSp>
        <p:nvGrpSpPr>
          <p:cNvPr id="3" name="กลุ่ม 22"/>
          <p:cNvGrpSpPr/>
          <p:nvPr/>
        </p:nvGrpSpPr>
        <p:grpSpPr>
          <a:xfrm>
            <a:off x="10901005" y="855270"/>
            <a:ext cx="11982106" cy="2231642"/>
            <a:chOff x="1353313" y="3622259"/>
            <a:chExt cx="11982106" cy="2231642"/>
          </a:xfrm>
        </p:grpSpPr>
        <p:sp>
          <p:nvSpPr>
            <p:cNvPr id="4" name="Title 20"/>
            <p:cNvSpPr txBox="1">
              <a:spLocks/>
            </p:cNvSpPr>
            <p:nvPr/>
          </p:nvSpPr>
          <p:spPr bwMode="auto">
            <a:xfrm>
              <a:off x="1353313" y="4675105"/>
              <a:ext cx="11982106" cy="1178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43852" tIns="121926" rIns="243852" bIns="121926" anchor="ctr">
              <a:spAutoFit/>
            </a:bodyPr>
            <a:lstStyle>
              <a:lvl1pPr defTabSz="457200">
                <a:defRPr sz="4300">
                  <a:solidFill>
                    <a:schemeClr val="tx1"/>
                  </a:solidFill>
                  <a:latin typeface="Calibri" pitchFamily="34" charset="0"/>
                  <a:ea typeface="MS PGothic" pitchFamily="34" charset="-128"/>
                </a:defRPr>
              </a:lvl1pPr>
              <a:lvl2pPr marL="742950" indent="-285750" defTabSz="457200">
                <a:defRPr sz="4300">
                  <a:solidFill>
                    <a:schemeClr val="tx1"/>
                  </a:solidFill>
                  <a:latin typeface="Calibri" pitchFamily="34" charset="0"/>
                  <a:ea typeface="MS PGothic" pitchFamily="34" charset="-128"/>
                </a:defRPr>
              </a:lvl2pPr>
              <a:lvl3pPr marL="1143000" indent="-228600" defTabSz="457200">
                <a:defRPr sz="4300">
                  <a:solidFill>
                    <a:schemeClr val="tx1"/>
                  </a:solidFill>
                  <a:latin typeface="Calibri" pitchFamily="34" charset="0"/>
                  <a:ea typeface="MS PGothic" pitchFamily="34" charset="-128"/>
                </a:defRPr>
              </a:lvl3pPr>
              <a:lvl4pPr marL="1600200" indent="-228600" defTabSz="457200">
                <a:defRPr sz="4300">
                  <a:solidFill>
                    <a:schemeClr val="tx1"/>
                  </a:solidFill>
                  <a:latin typeface="Calibri" pitchFamily="34" charset="0"/>
                  <a:ea typeface="MS PGothic" pitchFamily="34" charset="-128"/>
                </a:defRPr>
              </a:lvl4pPr>
              <a:lvl5pPr marL="2057400" indent="-228600" defTabSz="457200">
                <a:defRPr sz="4300">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sz="4300">
                  <a:solidFill>
                    <a:schemeClr val="tx1"/>
                  </a:solidFill>
                  <a:latin typeface="Calibri" pitchFamily="34" charset="0"/>
                  <a:ea typeface="MS PGothic" pitchFamily="34" charset="-128"/>
                </a:defRPr>
              </a:lvl9pPr>
            </a:lstStyle>
            <a:p>
              <a:pPr algn="thaiDist">
                <a:lnSpc>
                  <a:spcPct val="130000"/>
                </a:lnSpc>
              </a:pPr>
              <a:r>
                <a:rPr lang="es-MX" sz="2400">
                  <a:solidFill>
                    <a:schemeClr val="tx1">
                      <a:lumMod val="50000"/>
                      <a:lumOff val="50000"/>
                    </a:schemeClr>
                  </a:solidFill>
                  <a:latin typeface="Titillium Web" panose="00000500000000000000" pitchFamily="2" charset="0"/>
                  <a:ea typeface="Lato" pitchFamily="34" charset="0"/>
                  <a:cs typeface="Lato" pitchFamily="34" charset="0"/>
                </a:rPr>
                <a:t>Podrás elegir tu subdominio para ubicar tu tienda en el espacio de </a:t>
              </a:r>
              <a:r>
                <a:rPr lang="es-MX" sz="2400" err="1">
                  <a:solidFill>
                    <a:schemeClr val="tx1">
                      <a:lumMod val="50000"/>
                      <a:lumOff val="50000"/>
                    </a:schemeClr>
                  </a:solidFill>
                  <a:latin typeface="Titillium Web" panose="00000500000000000000" pitchFamily="2" charset="0"/>
                  <a:ea typeface="Lato" pitchFamily="34" charset="0"/>
                  <a:cs typeface="Lato" pitchFamily="34" charset="0"/>
                </a:rPr>
                <a:t>Wopen</a:t>
              </a:r>
              <a:r>
                <a:rPr lang="es-MX" sz="2400">
                  <a:solidFill>
                    <a:schemeClr val="tx1">
                      <a:lumMod val="50000"/>
                      <a:lumOff val="50000"/>
                    </a:schemeClr>
                  </a:solidFill>
                  <a:latin typeface="Titillium Web" panose="00000500000000000000" pitchFamily="2" charset="0"/>
                  <a:ea typeface="Lato" pitchFamily="34" charset="0"/>
                  <a:cs typeface="Lato" pitchFamily="34" charset="0"/>
                </a:rPr>
                <a:t>.</a:t>
              </a:r>
            </a:p>
            <a:p>
              <a:pPr algn="thaiDist">
                <a:lnSpc>
                  <a:spcPct val="130000"/>
                </a:lnSpc>
              </a:pPr>
              <a:endParaRPr lang="es-MX" sz="2400">
                <a:solidFill>
                  <a:schemeClr val="tx1">
                    <a:lumMod val="50000"/>
                    <a:lumOff val="50000"/>
                  </a:schemeClr>
                </a:solidFill>
                <a:latin typeface="Titillium Web" panose="00000500000000000000" pitchFamily="2" charset="0"/>
                <a:ea typeface="Lato" pitchFamily="34" charset="0"/>
                <a:cs typeface="Lato" pitchFamily="34" charset="0"/>
              </a:endParaRPr>
            </a:p>
          </p:txBody>
        </p:sp>
        <p:sp>
          <p:nvSpPr>
            <p:cNvPr id="5" name="TextBox 4"/>
            <p:cNvSpPr txBox="1"/>
            <p:nvPr/>
          </p:nvSpPr>
          <p:spPr>
            <a:xfrm>
              <a:off x="1468850" y="3622259"/>
              <a:ext cx="11356095" cy="646331"/>
            </a:xfrm>
            <a:prstGeom prst="rect">
              <a:avLst/>
            </a:prstGeom>
            <a:noFill/>
          </p:spPr>
          <p:txBody>
            <a:bodyPr wrap="square" rtlCol="0">
              <a:spAutoFit/>
            </a:bodyPr>
            <a:lstStyle/>
            <a:p>
              <a:r>
                <a:rPr lang="es-MX" sz="3600" b="1">
                  <a:solidFill>
                    <a:srgbClr val="7030A0"/>
                  </a:solidFill>
                  <a:latin typeface="Titillium Web" panose="00000500000000000000" pitchFamily="2" charset="0"/>
                  <a:ea typeface="Lato Black" charset="0"/>
                  <a:cs typeface="Lato Black" charset="0"/>
                </a:rPr>
                <a:t>Comienza configurando tu nueva tienda digital</a:t>
              </a:r>
            </a:p>
          </p:txBody>
        </p:sp>
      </p:grpSp>
      <p:grpSp>
        <p:nvGrpSpPr>
          <p:cNvPr id="12" name="กลุ่ม 22"/>
          <p:cNvGrpSpPr/>
          <p:nvPr/>
        </p:nvGrpSpPr>
        <p:grpSpPr>
          <a:xfrm>
            <a:off x="626144" y="5257800"/>
            <a:ext cx="8259093" cy="5763603"/>
            <a:chOff x="1353313" y="3622259"/>
            <a:chExt cx="8259093" cy="5763603"/>
          </a:xfrm>
        </p:grpSpPr>
        <p:sp>
          <p:nvSpPr>
            <p:cNvPr id="14" name="Title 20"/>
            <p:cNvSpPr txBox="1">
              <a:spLocks/>
            </p:cNvSpPr>
            <p:nvPr/>
          </p:nvSpPr>
          <p:spPr bwMode="auto">
            <a:xfrm>
              <a:off x="1353313" y="4522980"/>
              <a:ext cx="8259093" cy="4862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43852" tIns="121926" rIns="243852" bIns="121926" anchor="ctr">
              <a:spAutoFit/>
            </a:bodyPr>
            <a:lstStyle>
              <a:lvl1pPr defTabSz="457200">
                <a:defRPr sz="4300">
                  <a:solidFill>
                    <a:schemeClr val="tx1"/>
                  </a:solidFill>
                  <a:latin typeface="Calibri" pitchFamily="34" charset="0"/>
                  <a:ea typeface="MS PGothic" pitchFamily="34" charset="-128"/>
                </a:defRPr>
              </a:lvl1pPr>
              <a:lvl2pPr marL="742950" indent="-285750" defTabSz="457200">
                <a:defRPr sz="4300">
                  <a:solidFill>
                    <a:schemeClr val="tx1"/>
                  </a:solidFill>
                  <a:latin typeface="Calibri" pitchFamily="34" charset="0"/>
                  <a:ea typeface="MS PGothic" pitchFamily="34" charset="-128"/>
                </a:defRPr>
              </a:lvl2pPr>
              <a:lvl3pPr marL="1143000" indent="-228600" defTabSz="457200">
                <a:defRPr sz="4300">
                  <a:solidFill>
                    <a:schemeClr val="tx1"/>
                  </a:solidFill>
                  <a:latin typeface="Calibri" pitchFamily="34" charset="0"/>
                  <a:ea typeface="MS PGothic" pitchFamily="34" charset="-128"/>
                </a:defRPr>
              </a:lvl3pPr>
              <a:lvl4pPr marL="1600200" indent="-228600" defTabSz="457200">
                <a:defRPr sz="4300">
                  <a:solidFill>
                    <a:schemeClr val="tx1"/>
                  </a:solidFill>
                  <a:latin typeface="Calibri" pitchFamily="34" charset="0"/>
                  <a:ea typeface="MS PGothic" pitchFamily="34" charset="-128"/>
                </a:defRPr>
              </a:lvl4pPr>
              <a:lvl5pPr marL="2057400" indent="-228600" defTabSz="457200">
                <a:defRPr sz="4300">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sz="4300">
                  <a:solidFill>
                    <a:schemeClr val="tx1"/>
                  </a:solidFill>
                  <a:latin typeface="Calibri" pitchFamily="34" charset="0"/>
                  <a:ea typeface="MS PGothic" pitchFamily="34" charset="-128"/>
                </a:defRPr>
              </a:lvl9pPr>
            </a:lstStyle>
            <a:p>
              <a:r>
                <a:rPr lang="es-MX" sz="6000">
                  <a:solidFill>
                    <a:schemeClr val="bg1"/>
                  </a:solidFill>
                  <a:latin typeface="Titillium Web" panose="00000500000000000000" pitchFamily="2" charset="0"/>
                  <a:ea typeface="Lato" pitchFamily="34" charset="0"/>
                  <a:cs typeface="Lato" pitchFamily="34" charset="0"/>
                </a:rPr>
                <a:t>Podrás utilizar un subdominio de Wopen o, si cuentas con la edición Plus, direccionarlo a tu propio dominio </a:t>
              </a:r>
            </a:p>
          </p:txBody>
        </p:sp>
        <p:sp>
          <p:nvSpPr>
            <p:cNvPr id="15" name="TextBox 14"/>
            <p:cNvSpPr txBox="1"/>
            <p:nvPr/>
          </p:nvSpPr>
          <p:spPr>
            <a:xfrm>
              <a:off x="1468850" y="3622259"/>
              <a:ext cx="5022025" cy="646331"/>
            </a:xfrm>
            <a:prstGeom prst="rect">
              <a:avLst/>
            </a:prstGeom>
            <a:noFill/>
          </p:spPr>
          <p:txBody>
            <a:bodyPr wrap="square" rtlCol="0">
              <a:spAutoFit/>
            </a:bodyPr>
            <a:lstStyle/>
            <a:p>
              <a:endParaRPr lang="es-MX" sz="3600" b="1">
                <a:solidFill>
                  <a:schemeClr val="bg1"/>
                </a:solidFill>
                <a:latin typeface="Titillium Web" panose="00000500000000000000" pitchFamily="2" charset="0"/>
                <a:ea typeface="Lato Black" charset="0"/>
                <a:cs typeface="Lato Black" charset="0"/>
              </a:endParaRPr>
            </a:p>
          </p:txBody>
        </p:sp>
      </p:grpSp>
      <p:sp>
        <p:nvSpPr>
          <p:cNvPr id="16" name="TextBox 15"/>
          <p:cNvSpPr txBox="1"/>
          <p:nvPr/>
        </p:nvSpPr>
        <p:spPr>
          <a:xfrm>
            <a:off x="685419" y="2057400"/>
            <a:ext cx="8123618" cy="3046988"/>
          </a:xfrm>
          <a:prstGeom prst="rect">
            <a:avLst/>
          </a:prstGeom>
          <a:noFill/>
        </p:spPr>
        <p:txBody>
          <a:bodyPr wrap="square" rtlCol="0">
            <a:spAutoFit/>
          </a:bodyPr>
          <a:lstStyle/>
          <a:p>
            <a:r>
              <a:rPr lang="es-MX" sz="9600" b="1">
                <a:solidFill>
                  <a:schemeClr val="bg1"/>
                </a:solidFill>
                <a:latin typeface="Titillium Web" panose="00000500000000000000" pitchFamily="2" charset="0"/>
                <a:ea typeface="Lato Black" charset="0"/>
                <a:cs typeface="Lato Black" charset="0"/>
              </a:rPr>
              <a:t>Ya estás en línea</a:t>
            </a:r>
          </a:p>
        </p:txBody>
      </p:sp>
      <p:pic>
        <p:nvPicPr>
          <p:cNvPr id="19" name="Imagen 18">
            <a:extLst>
              <a:ext uri="{FF2B5EF4-FFF2-40B4-BE49-F238E27FC236}">
                <a16:creationId xmlns:a16="http://schemas.microsoft.com/office/drawing/2014/main" id="{EAD0D9C7-953A-4D9E-806E-F22C4B21A256}"/>
              </a:ext>
            </a:extLst>
          </p:cNvPr>
          <p:cNvPicPr>
            <a:picLocks noChangeAspect="1"/>
          </p:cNvPicPr>
          <p:nvPr/>
        </p:nvPicPr>
        <p:blipFill>
          <a:blip r:embed="rId3"/>
          <a:stretch>
            <a:fillRect/>
          </a:stretch>
        </p:blipFill>
        <p:spPr>
          <a:xfrm>
            <a:off x="10104322" y="4839120"/>
            <a:ext cx="14103816" cy="7192948"/>
          </a:xfrm>
          <a:prstGeom prst="rect">
            <a:avLst/>
          </a:prstGeom>
        </p:spPr>
      </p:pic>
      <p:sp>
        <p:nvSpPr>
          <p:cNvPr id="20" name="TextBox 14">
            <a:extLst>
              <a:ext uri="{FF2B5EF4-FFF2-40B4-BE49-F238E27FC236}">
                <a16:creationId xmlns:a16="http://schemas.microsoft.com/office/drawing/2014/main" id="{462A57B0-090E-4F52-9013-A864A7E8E124}"/>
              </a:ext>
            </a:extLst>
          </p:cNvPr>
          <p:cNvSpPr txBox="1"/>
          <p:nvPr/>
        </p:nvSpPr>
        <p:spPr>
          <a:xfrm>
            <a:off x="11476037" y="4114800"/>
            <a:ext cx="9067800" cy="646331"/>
          </a:xfrm>
          <a:prstGeom prst="rect">
            <a:avLst/>
          </a:prstGeom>
          <a:noFill/>
        </p:spPr>
        <p:txBody>
          <a:bodyPr wrap="square" rtlCol="0">
            <a:spAutoFit/>
          </a:bodyPr>
          <a:lstStyle/>
          <a:p>
            <a:r>
              <a:rPr lang="es-MX" sz="3600" b="1" spc="300">
                <a:solidFill>
                  <a:schemeClr val="tx1">
                    <a:lumMod val="65000"/>
                    <a:lumOff val="35000"/>
                  </a:schemeClr>
                </a:solidFill>
                <a:latin typeface="Nexa Bold" panose="02000000000000000000" pitchFamily="50" charset="0"/>
                <a:ea typeface="Roboto Medium" panose="02000000000000000000" pitchFamily="2" charset="0"/>
                <a:cs typeface="Segoe UI" panose="020B0502040204020203" pitchFamily="34" charset="0"/>
              </a:rPr>
              <a:t>Tunegocio.wopen.com.mx</a:t>
            </a:r>
            <a:endParaRPr lang="id-ID" sz="3600" b="1" spc="300">
              <a:solidFill>
                <a:schemeClr val="tx1">
                  <a:lumMod val="65000"/>
                  <a:lumOff val="35000"/>
                </a:schemeClr>
              </a:solidFill>
              <a:latin typeface="Nexa Bold" panose="02000000000000000000" pitchFamily="50" charset="0"/>
              <a:ea typeface="Roboto Medium" panose="02000000000000000000" pitchFamily="2" charset="0"/>
              <a:cs typeface="Segoe UI" panose="020B0502040204020203" pitchFamily="34" charset="0"/>
            </a:endParaRPr>
          </a:p>
        </p:txBody>
      </p:sp>
      <p:sp>
        <p:nvSpPr>
          <p:cNvPr id="33" name="Forma libre: forma 32">
            <a:extLst>
              <a:ext uri="{FF2B5EF4-FFF2-40B4-BE49-F238E27FC236}">
                <a16:creationId xmlns:a16="http://schemas.microsoft.com/office/drawing/2014/main" id="{35547517-188B-4DDD-A4A3-5ACA90E942C7}"/>
              </a:ext>
            </a:extLst>
          </p:cNvPr>
          <p:cNvSpPr/>
          <p:nvPr/>
        </p:nvSpPr>
        <p:spPr>
          <a:xfrm>
            <a:off x="18119558" y="4379495"/>
            <a:ext cx="2424279" cy="4596063"/>
          </a:xfrm>
          <a:custGeom>
            <a:avLst/>
            <a:gdLst>
              <a:gd name="connsiteX0" fmla="*/ 594399 w 2424279"/>
              <a:gd name="connsiteY0" fmla="*/ 4596063 h 4596063"/>
              <a:gd name="connsiteX1" fmla="*/ 2417223 w 2424279"/>
              <a:gd name="connsiteY1" fmla="*/ 2069431 h 4596063"/>
              <a:gd name="connsiteX2" fmla="*/ 0 w 2424279"/>
              <a:gd name="connsiteY2" fmla="*/ 0 h 4596063"/>
              <a:gd name="connsiteX3" fmla="*/ 0 w 2424279"/>
              <a:gd name="connsiteY3" fmla="*/ 0 h 4596063"/>
            </a:gdLst>
            <a:ahLst/>
            <a:cxnLst>
              <a:cxn ang="0">
                <a:pos x="connsiteX0" y="connsiteY0"/>
              </a:cxn>
              <a:cxn ang="0">
                <a:pos x="connsiteX1" y="connsiteY1"/>
              </a:cxn>
              <a:cxn ang="0">
                <a:pos x="connsiteX2" y="connsiteY2"/>
              </a:cxn>
              <a:cxn ang="0">
                <a:pos x="connsiteX3" y="connsiteY3"/>
              </a:cxn>
            </a:cxnLst>
            <a:rect l="l" t="t" r="r" b="b"/>
            <a:pathLst>
              <a:path w="2424279" h="4596063" extrusionOk="0">
                <a:moveTo>
                  <a:pt x="594399" y="4596063"/>
                </a:moveTo>
                <a:cubicBezTo>
                  <a:pt x="1671695" y="3863470"/>
                  <a:pt x="2547295" y="2928839"/>
                  <a:pt x="2417223" y="2069431"/>
                </a:cubicBezTo>
                <a:cubicBezTo>
                  <a:pt x="2318156" y="1303420"/>
                  <a:pt x="1" y="0"/>
                  <a:pt x="0" y="0"/>
                </a:cubicBezTo>
                <a:lnTo>
                  <a:pt x="0" y="0"/>
                </a:lnTo>
              </a:path>
            </a:pathLst>
          </a:custGeom>
          <a:noFill/>
          <a:ln w="76200">
            <a:solidFill>
              <a:srgbClr val="8128F0"/>
            </a:solidFill>
            <a:headEnd type="none" w="med" len="med"/>
            <a:tailEnd type="triangle" w="med" len="med"/>
            <a:extLst>
              <a:ext uri="{C807C97D-BFC1-408E-A445-0C87EB9F89A2}">
                <ask:lineSketchStyleProps xmlns="" xmlns:ask="http://schemas.microsoft.com/office/drawing/2018/sketchyshapes" sd="697022472">
                  <a:custGeom>
                    <a:avLst/>
                    <a:gdLst>
                      <a:gd name="connsiteX0" fmla="*/ 1082842 w 4416412"/>
                      <a:gd name="connsiteY0" fmla="*/ 4596063 h 4596063"/>
                      <a:gd name="connsiteX1" fmla="*/ 4403558 w 4416412"/>
                      <a:gd name="connsiteY1" fmla="*/ 2069431 h 4596063"/>
                      <a:gd name="connsiteX2" fmla="*/ 0 w 4416412"/>
                      <a:gd name="connsiteY2" fmla="*/ 0 h 4596063"/>
                      <a:gd name="connsiteX3" fmla="*/ 0 w 4416412"/>
                      <a:gd name="connsiteY3" fmla="*/ 0 h 4596063"/>
                    </a:gdLst>
                    <a:ahLst/>
                    <a:cxnLst>
                      <a:cxn ang="0">
                        <a:pos x="connsiteX0" y="connsiteY0"/>
                      </a:cxn>
                      <a:cxn ang="0">
                        <a:pos x="connsiteX1" y="connsiteY1"/>
                      </a:cxn>
                      <a:cxn ang="0">
                        <a:pos x="connsiteX2" y="connsiteY2"/>
                      </a:cxn>
                      <a:cxn ang="0">
                        <a:pos x="connsiteX3" y="connsiteY3"/>
                      </a:cxn>
                    </a:cxnLst>
                    <a:rect l="l" t="t" r="r" b="b"/>
                    <a:pathLst>
                      <a:path w="4416412" h="4596063">
                        <a:moveTo>
                          <a:pt x="1082842" y="4596063"/>
                        </a:moveTo>
                        <a:cubicBezTo>
                          <a:pt x="2833437" y="3715752"/>
                          <a:pt x="4584032" y="2835441"/>
                          <a:pt x="4403558" y="2069431"/>
                        </a:cubicBezTo>
                        <a:cubicBezTo>
                          <a:pt x="4223084" y="1303420"/>
                          <a:pt x="0" y="0"/>
                          <a:pt x="0" y="0"/>
                        </a:cubicBezTo>
                        <a:lnTo>
                          <a:pt x="0" y="0"/>
                        </a:lnTo>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4" name="TextBox 14">
            <a:extLst>
              <a:ext uri="{FF2B5EF4-FFF2-40B4-BE49-F238E27FC236}">
                <a16:creationId xmlns:a16="http://schemas.microsoft.com/office/drawing/2014/main" id="{2221BB43-4312-4CE7-899B-652DB780CD32}"/>
              </a:ext>
            </a:extLst>
          </p:cNvPr>
          <p:cNvSpPr txBox="1"/>
          <p:nvPr/>
        </p:nvSpPr>
        <p:spPr>
          <a:xfrm>
            <a:off x="17324430" y="4237910"/>
            <a:ext cx="533400" cy="400110"/>
          </a:xfrm>
          <a:prstGeom prst="rect">
            <a:avLst/>
          </a:prstGeom>
          <a:noFill/>
        </p:spPr>
        <p:txBody>
          <a:bodyPr wrap="square" rtlCol="0">
            <a:spAutoFit/>
          </a:bodyPr>
          <a:lstStyle/>
          <a:p>
            <a:r>
              <a:rPr lang="es-MX" sz="2000" b="1" spc="300">
                <a:solidFill>
                  <a:schemeClr val="tx1">
                    <a:lumMod val="65000"/>
                    <a:lumOff val="35000"/>
                  </a:schemeClr>
                </a:solidFill>
                <a:latin typeface="Nexa Bold" panose="02000000000000000000" pitchFamily="50" charset="0"/>
                <a:ea typeface="Roboto Medium" panose="02000000000000000000" pitchFamily="2" charset="0"/>
                <a:cs typeface="Segoe UI" panose="020B0502040204020203" pitchFamily="34" charset="0"/>
              </a:rPr>
              <a:t>|</a:t>
            </a:r>
            <a:endParaRPr lang="id-ID" sz="2000" b="1" spc="300">
              <a:solidFill>
                <a:schemeClr val="tx1">
                  <a:lumMod val="65000"/>
                  <a:lumOff val="35000"/>
                </a:schemeClr>
              </a:solidFill>
              <a:latin typeface="Nexa Bold" panose="02000000000000000000" pitchFamily="50" charset="0"/>
              <a:ea typeface="Roboto Medium" panose="02000000000000000000" pitchFamily="2" charset="0"/>
              <a:cs typeface="Segoe UI" panose="020B0502040204020203" pitchFamily="34" charset="0"/>
            </a:endParaRPr>
          </a:p>
        </p:txBody>
      </p:sp>
      <p:grpSp>
        <p:nvGrpSpPr>
          <p:cNvPr id="17" name="Grupo 16"/>
          <p:cNvGrpSpPr/>
          <p:nvPr/>
        </p:nvGrpSpPr>
        <p:grpSpPr>
          <a:xfrm>
            <a:off x="728571" y="332508"/>
            <a:ext cx="3067574" cy="858982"/>
            <a:chOff x="499010" y="7623249"/>
            <a:chExt cx="2929989" cy="548877"/>
          </a:xfrm>
        </p:grpSpPr>
        <p:sp>
          <p:nvSpPr>
            <p:cNvPr id="21" name="Rectángulo redondeado 20"/>
            <p:cNvSpPr/>
            <p:nvPr/>
          </p:nvSpPr>
          <p:spPr>
            <a:xfrm>
              <a:off x="499010" y="7623249"/>
              <a:ext cx="2929989" cy="548877"/>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932" tIns="14467" rIns="28932" bIns="14467" numCol="1" spcCol="0" rtlCol="0" fromWordArt="0" anchor="ctr" anchorCtr="0" forceAA="0" compatLnSpc="1">
              <a:prstTxWarp prst="textNoShape">
                <a:avLst/>
              </a:prstTxWarp>
              <a:noAutofit/>
            </a:bodyPr>
            <a:lstStyle/>
            <a:p>
              <a:pPr algn="ctr"/>
              <a:endParaRPr lang="es-MX" sz="570"/>
            </a:p>
          </p:txBody>
        </p:sp>
        <p:sp>
          <p:nvSpPr>
            <p:cNvPr id="22" name="Rectángulo redondeado 21"/>
            <p:cNvSpPr/>
            <p:nvPr/>
          </p:nvSpPr>
          <p:spPr>
            <a:xfrm>
              <a:off x="584870" y="7675170"/>
              <a:ext cx="2769001" cy="4450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932" tIns="14467" rIns="28932" bIns="14467" numCol="1" spcCol="0" rtlCol="0" fromWordArt="0" anchor="ctr" anchorCtr="0" forceAA="0" compatLnSpc="1">
              <a:prstTxWarp prst="textNoShape">
                <a:avLst/>
              </a:prstTxWarp>
              <a:noAutofit/>
            </a:bodyPr>
            <a:lstStyle/>
            <a:p>
              <a:pPr algn="ctr"/>
              <a:endParaRPr lang="es-MX" sz="570"/>
            </a:p>
          </p:txBody>
        </p:sp>
        <p:pic>
          <p:nvPicPr>
            <p:cNvPr id="23" name="Imagen 22"/>
            <p:cNvPicPr>
              <a:picLocks noChangeAspect="1"/>
            </p:cNvPicPr>
            <p:nvPr/>
          </p:nvPicPr>
          <p:blipFill>
            <a:blip r:embed="rId4"/>
            <a:stretch>
              <a:fillRect/>
            </a:stretch>
          </p:blipFill>
          <p:spPr>
            <a:xfrm>
              <a:off x="702929" y="7690002"/>
              <a:ext cx="2565080" cy="413276"/>
            </a:xfrm>
            <a:prstGeom prst="rect">
              <a:avLst/>
            </a:prstGeom>
          </p:spPr>
        </p:pic>
      </p:grpSp>
    </p:spTree>
    <p:extLst>
      <p:ext uri="{BB962C8B-B14F-4D97-AF65-F5344CB8AC3E}">
        <p14:creationId xmlns:p14="http://schemas.microsoft.com/office/powerpoint/2010/main" val="24399168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par>
                          <p:cTn id="12" fill="hold">
                            <p:stCondLst>
                              <p:cond delay="10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20"/>
                                        </p:tgtEl>
                                        <p:attrNameLst>
                                          <p:attrName>style.visibility</p:attrName>
                                        </p:attrNameLst>
                                      </p:cBhvr>
                                      <p:to>
                                        <p:strVal val="visible"/>
                                      </p:to>
                                    </p:set>
                                    <p:anim calcmode="lin" valueType="num">
                                      <p:cBhvr>
                                        <p:cTn id="15" dur="125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16" dur="1250" fill="hold"/>
                                        <p:tgtEl>
                                          <p:spTgt spid="20"/>
                                        </p:tgtEl>
                                        <p:attrNameLst>
                                          <p:attrName>ppt_y</p:attrName>
                                        </p:attrNameLst>
                                      </p:cBhvr>
                                      <p:tavLst>
                                        <p:tav tm="0">
                                          <p:val>
                                            <p:strVal val="#ppt_y"/>
                                          </p:val>
                                        </p:tav>
                                        <p:tav tm="100000">
                                          <p:val>
                                            <p:strVal val="#ppt_y"/>
                                          </p:val>
                                        </p:tav>
                                      </p:tavLst>
                                    </p:anim>
                                    <p:anim calcmode="lin" valueType="num">
                                      <p:cBhvr>
                                        <p:cTn id="17" dur="125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18" dur="125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19" dur="1250" tmFilter="0,0; .5, 1; 1, 1"/>
                                        <p:tgtEl>
                                          <p:spTgt spid="20"/>
                                        </p:tgtEl>
                                      </p:cBhvr>
                                    </p:animEffect>
                                  </p:childTnLst>
                                </p:cTn>
                              </p:par>
                            </p:childTnLst>
                          </p:cTn>
                        </p:par>
                        <p:par>
                          <p:cTn id="20" fill="hold">
                            <p:stCondLst>
                              <p:cond delay="4875"/>
                            </p:stCondLst>
                            <p:childTnLst>
                              <p:par>
                                <p:cTn id="21" presetID="22" presetClass="entr" presetSubtype="4" fill="hold" grpId="0"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ipe(down)">
                                      <p:cBhvr>
                                        <p:cTn id="23" dur="500"/>
                                        <p:tgtEl>
                                          <p:spTgt spid="33"/>
                                        </p:tgtEl>
                                      </p:cBhvr>
                                    </p:animEffect>
                                  </p:childTnLst>
                                </p:cTn>
                              </p:par>
                            </p:childTnLst>
                          </p:cTn>
                        </p:par>
                        <p:par>
                          <p:cTn id="24" fill="hold">
                            <p:stCondLst>
                              <p:cond delay="5375"/>
                            </p:stCondLst>
                            <p:childTnLst>
                              <p:par>
                                <p:cTn id="25" presetID="26" presetClass="emph" presetSubtype="0" repeatCount="indefinite" fill="hold" grpId="0" nodeType="afterEffect">
                                  <p:stCondLst>
                                    <p:cond delay="0"/>
                                  </p:stCondLst>
                                  <p:childTnLst>
                                    <p:animEffect transition="out" filter="fade">
                                      <p:cBhvr>
                                        <p:cTn id="26" dur="1000" tmFilter="0, 0; .2, .5; .8, .5; 1, 0"/>
                                        <p:tgtEl>
                                          <p:spTgt spid="34"/>
                                        </p:tgtEl>
                                      </p:cBhvr>
                                    </p:animEffect>
                                    <p:animScale>
                                      <p:cBhvr>
                                        <p:cTn id="27" dur="500" autoRev="1" fill="hold"/>
                                        <p:tgtEl>
                                          <p:spTgt spid="3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3" grpId="0" animBg="1"/>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1"/>
          <p:cNvSpPr/>
          <p:nvPr/>
        </p:nvSpPr>
        <p:spPr>
          <a:xfrm flipV="1">
            <a:off x="0" y="3657600"/>
            <a:ext cx="24323675" cy="6476999"/>
          </a:xfrm>
          <a:prstGeom prst="rect">
            <a:avLst/>
          </a:prstGeom>
          <a:gradFill flip="none" rotWithShape="1">
            <a:gsLst>
              <a:gs pos="0">
                <a:srgbClr val="291289"/>
              </a:gs>
              <a:gs pos="48000">
                <a:srgbClr val="8128F0"/>
              </a:gs>
              <a:gs pos="100000">
                <a:srgbClr val="FD00FF"/>
              </a:gs>
            </a:gsLst>
            <a:lin ang="360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p>
        </p:txBody>
      </p:sp>
      <p:sp>
        <p:nvSpPr>
          <p:cNvPr id="39" name="TextBox 38"/>
          <p:cNvSpPr txBox="1"/>
          <p:nvPr/>
        </p:nvSpPr>
        <p:spPr>
          <a:xfrm>
            <a:off x="794313" y="4385239"/>
            <a:ext cx="10456749" cy="5170646"/>
          </a:xfrm>
          <a:prstGeom prst="rect">
            <a:avLst/>
          </a:prstGeom>
          <a:noFill/>
        </p:spPr>
        <p:txBody>
          <a:bodyPr wrap="square" rtlCol="0">
            <a:spAutoFit/>
          </a:bodyPr>
          <a:lstStyle/>
          <a:p>
            <a:r>
              <a:rPr lang="es-MX" sz="6600" b="1">
                <a:solidFill>
                  <a:schemeClr val="bg1"/>
                </a:solidFill>
                <a:latin typeface="Lato Black" charset="0"/>
              </a:rPr>
              <a:t>Recibes tu tienda con un tema prediseñado y parámetros generales cargados, para iniciar tu configuración.</a:t>
            </a:r>
            <a:endParaRPr lang="en-US" sz="6600" b="1">
              <a:solidFill>
                <a:schemeClr val="bg1"/>
              </a:solidFill>
              <a:latin typeface="Lato Black"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9918988" y="1852219"/>
            <a:ext cx="14404687" cy="11635181"/>
          </a:xfrm>
          <a:prstGeom prst="rect">
            <a:avLst/>
          </a:prstGeom>
        </p:spPr>
      </p:pic>
      <p:pic>
        <p:nvPicPr>
          <p:cNvPr id="40" name="Marcador de contenido 3">
            <a:extLst>
              <a:ext uri="{FF2B5EF4-FFF2-40B4-BE49-F238E27FC236}">
                <a16:creationId xmlns:a16="http://schemas.microsoft.com/office/drawing/2014/main" id="{ACACAEDD-E2AC-4D64-8757-629044C9C24E}"/>
              </a:ext>
            </a:extLst>
          </p:cNvPr>
          <p:cNvPicPr>
            <a:picLocks noChangeAspect="1"/>
          </p:cNvPicPr>
          <p:nvPr/>
        </p:nvPicPr>
        <p:blipFill rotWithShape="1">
          <a:blip r:embed="rId3"/>
          <a:srcRect l="229" r="23527"/>
          <a:stretch/>
        </p:blipFill>
        <p:spPr>
          <a:xfrm>
            <a:off x="12857738" y="2219772"/>
            <a:ext cx="16188570" cy="9501581"/>
          </a:xfrm>
          <a:prstGeom prst="rect">
            <a:avLst/>
          </a:prstGeom>
        </p:spPr>
      </p:pic>
      <p:grpSp>
        <p:nvGrpSpPr>
          <p:cNvPr id="6" name="Grupo 5"/>
          <p:cNvGrpSpPr/>
          <p:nvPr/>
        </p:nvGrpSpPr>
        <p:grpSpPr>
          <a:xfrm>
            <a:off x="728571" y="332508"/>
            <a:ext cx="3067574" cy="858982"/>
            <a:chOff x="499010" y="7623249"/>
            <a:chExt cx="2929989" cy="548877"/>
          </a:xfrm>
        </p:grpSpPr>
        <p:sp>
          <p:nvSpPr>
            <p:cNvPr id="7" name="Rectángulo redondeado 6"/>
            <p:cNvSpPr/>
            <p:nvPr/>
          </p:nvSpPr>
          <p:spPr>
            <a:xfrm>
              <a:off x="499010" y="7623249"/>
              <a:ext cx="2929989" cy="548877"/>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932" tIns="14467" rIns="28932" bIns="14467" numCol="1" spcCol="0" rtlCol="0" fromWordArt="0" anchor="ctr" anchorCtr="0" forceAA="0" compatLnSpc="1">
              <a:prstTxWarp prst="textNoShape">
                <a:avLst/>
              </a:prstTxWarp>
              <a:noAutofit/>
            </a:bodyPr>
            <a:lstStyle/>
            <a:p>
              <a:pPr algn="ctr"/>
              <a:endParaRPr lang="es-MX" sz="570"/>
            </a:p>
          </p:txBody>
        </p:sp>
        <p:sp>
          <p:nvSpPr>
            <p:cNvPr id="8" name="Rectángulo redondeado 7"/>
            <p:cNvSpPr/>
            <p:nvPr/>
          </p:nvSpPr>
          <p:spPr>
            <a:xfrm>
              <a:off x="584870" y="7675170"/>
              <a:ext cx="2769001" cy="4450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932" tIns="14467" rIns="28932" bIns="14467" numCol="1" spcCol="0" rtlCol="0" fromWordArt="0" anchor="ctr" anchorCtr="0" forceAA="0" compatLnSpc="1">
              <a:prstTxWarp prst="textNoShape">
                <a:avLst/>
              </a:prstTxWarp>
              <a:noAutofit/>
            </a:bodyPr>
            <a:lstStyle/>
            <a:p>
              <a:pPr algn="ctr"/>
              <a:endParaRPr lang="es-MX" sz="570"/>
            </a:p>
          </p:txBody>
        </p:sp>
        <p:pic>
          <p:nvPicPr>
            <p:cNvPr id="9" name="Imagen 8"/>
            <p:cNvPicPr>
              <a:picLocks noChangeAspect="1"/>
            </p:cNvPicPr>
            <p:nvPr/>
          </p:nvPicPr>
          <p:blipFill>
            <a:blip r:embed="rId4"/>
            <a:stretch>
              <a:fillRect/>
            </a:stretch>
          </p:blipFill>
          <p:spPr>
            <a:xfrm>
              <a:off x="702929" y="7690002"/>
              <a:ext cx="2565080" cy="413276"/>
            </a:xfrm>
            <a:prstGeom prst="rect">
              <a:avLst/>
            </a:prstGeom>
          </p:spPr>
        </p:pic>
      </p:grpSp>
    </p:spTree>
    <p:extLst>
      <p:ext uri="{BB962C8B-B14F-4D97-AF65-F5344CB8AC3E}">
        <p14:creationId xmlns:p14="http://schemas.microsoft.com/office/powerpoint/2010/main" val="2248689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1"/>
          <p:cNvSpPr/>
          <p:nvPr/>
        </p:nvSpPr>
        <p:spPr>
          <a:xfrm flipV="1">
            <a:off x="0" y="-1"/>
            <a:ext cx="24323675" cy="8153400"/>
          </a:xfrm>
          <a:prstGeom prst="rect">
            <a:avLst/>
          </a:prstGeom>
          <a:gradFill flip="none" rotWithShape="1">
            <a:gsLst>
              <a:gs pos="0">
                <a:srgbClr val="291289"/>
              </a:gs>
              <a:gs pos="48000">
                <a:srgbClr val="8128F0"/>
              </a:gs>
              <a:gs pos="100000">
                <a:srgbClr val="8128F0"/>
              </a:gs>
            </a:gsLst>
            <a:lin ang="360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s-MX">
              <a:latin typeface="Titillium Web" panose="00000500000000000000" pitchFamily="2" charset="0"/>
            </a:endParaRPr>
          </a:p>
        </p:txBody>
      </p:sp>
      <p:grpSp>
        <p:nvGrpSpPr>
          <p:cNvPr id="3" name="Grupo 2">
            <a:extLst>
              <a:ext uri="{FF2B5EF4-FFF2-40B4-BE49-F238E27FC236}">
                <a16:creationId xmlns:a16="http://schemas.microsoft.com/office/drawing/2014/main" id="{0A1E57F4-1B48-4902-A5FB-72E2AB0A6186}"/>
              </a:ext>
            </a:extLst>
          </p:cNvPr>
          <p:cNvGrpSpPr/>
          <p:nvPr/>
        </p:nvGrpSpPr>
        <p:grpSpPr>
          <a:xfrm>
            <a:off x="1579373" y="1187665"/>
            <a:ext cx="20203766" cy="10886804"/>
            <a:chOff x="490550" y="76200"/>
            <a:chExt cx="20203766" cy="10886804"/>
          </a:xfrm>
        </p:grpSpPr>
        <p:pic>
          <p:nvPicPr>
            <p:cNvPr id="42" name="Picture 7">
              <a:extLst>
                <a:ext uri="{FF2B5EF4-FFF2-40B4-BE49-F238E27FC236}">
                  <a16:creationId xmlns:a16="http://schemas.microsoft.com/office/drawing/2014/main" id="{B2652DB9-61D2-422C-A3DA-BD7F750C6F78}"/>
                </a:ext>
              </a:extLst>
            </p:cNvPr>
            <p:cNvPicPr>
              <a:picLocks noChangeAspect="1"/>
            </p:cNvPicPr>
            <p:nvPr/>
          </p:nvPicPr>
          <p:blipFill>
            <a:blip r:embed="rId2"/>
            <a:stretch>
              <a:fillRect/>
            </a:stretch>
          </p:blipFill>
          <p:spPr>
            <a:xfrm>
              <a:off x="490550" y="76200"/>
              <a:ext cx="20203766" cy="10886804"/>
            </a:xfrm>
            <a:prstGeom prst="rect">
              <a:avLst/>
            </a:prstGeom>
            <a:effectLst>
              <a:outerShdw blurRad="901700" dist="774700" dir="2700000" sx="90000" sy="90000" algn="tl" rotWithShape="0">
                <a:prstClr val="black">
                  <a:alpha val="40000"/>
                </a:prstClr>
              </a:outerShdw>
            </a:effectLst>
          </p:spPr>
        </p:pic>
        <p:sp>
          <p:nvSpPr>
            <p:cNvPr id="45" name="TextBox 14">
              <a:extLst>
                <a:ext uri="{FF2B5EF4-FFF2-40B4-BE49-F238E27FC236}">
                  <a16:creationId xmlns:a16="http://schemas.microsoft.com/office/drawing/2014/main" id="{CC221C18-EC06-4C8D-81F3-437D5132F749}"/>
                </a:ext>
              </a:extLst>
            </p:cNvPr>
            <p:cNvSpPr txBox="1"/>
            <p:nvPr/>
          </p:nvSpPr>
          <p:spPr>
            <a:xfrm>
              <a:off x="3103979" y="496669"/>
              <a:ext cx="9067800" cy="646331"/>
            </a:xfrm>
            <a:prstGeom prst="rect">
              <a:avLst/>
            </a:prstGeom>
            <a:noFill/>
          </p:spPr>
          <p:txBody>
            <a:bodyPr wrap="square" rtlCol="0">
              <a:spAutoFit/>
            </a:bodyPr>
            <a:lstStyle/>
            <a:p>
              <a:r>
                <a:rPr lang="es-MX" sz="3600" b="1" spc="300">
                  <a:solidFill>
                    <a:schemeClr val="tx1">
                      <a:lumMod val="65000"/>
                      <a:lumOff val="35000"/>
                    </a:schemeClr>
                  </a:solidFill>
                  <a:latin typeface="Nexa Bold" panose="02000000000000000000" pitchFamily="50" charset="0"/>
                  <a:ea typeface="Roboto Medium" panose="02000000000000000000" pitchFamily="2" charset="0"/>
                  <a:cs typeface="Segoe UI" panose="020B0502040204020203" pitchFamily="34" charset="0"/>
                </a:rPr>
                <a:t>Tunegocio.wopen.com.mx</a:t>
              </a:r>
              <a:endParaRPr lang="id-ID" sz="3600" b="1" spc="300">
                <a:solidFill>
                  <a:schemeClr val="tx1">
                    <a:lumMod val="65000"/>
                    <a:lumOff val="35000"/>
                  </a:schemeClr>
                </a:solidFill>
                <a:latin typeface="Nexa Bold" panose="02000000000000000000" pitchFamily="50" charset="0"/>
                <a:ea typeface="Roboto Medium" panose="02000000000000000000" pitchFamily="2" charset="0"/>
                <a:cs typeface="Segoe UI" panose="020B0502040204020203" pitchFamily="34" charset="0"/>
              </a:endParaRPr>
            </a:p>
          </p:txBody>
        </p:sp>
      </p:grpSp>
      <p:pic>
        <p:nvPicPr>
          <p:cNvPr id="44" name="Imagen 43">
            <a:extLst>
              <a:ext uri="{FF2B5EF4-FFF2-40B4-BE49-F238E27FC236}">
                <a16:creationId xmlns:a16="http://schemas.microsoft.com/office/drawing/2014/main" id="{AB19ACDF-07AB-473A-BED4-2404B312D3A3}"/>
              </a:ext>
            </a:extLst>
          </p:cNvPr>
          <p:cNvPicPr>
            <a:picLocks noChangeAspect="1"/>
          </p:cNvPicPr>
          <p:nvPr/>
        </p:nvPicPr>
        <p:blipFill>
          <a:blip r:embed="rId3"/>
          <a:stretch>
            <a:fillRect/>
          </a:stretch>
        </p:blipFill>
        <p:spPr>
          <a:xfrm>
            <a:off x="1898290" y="2421726"/>
            <a:ext cx="19912558" cy="9607805"/>
          </a:xfrm>
          <a:prstGeom prst="rect">
            <a:avLst/>
          </a:prstGeom>
        </p:spPr>
      </p:pic>
      <p:sp>
        <p:nvSpPr>
          <p:cNvPr id="9" name="TextBox 38">
            <a:extLst>
              <a:ext uri="{FF2B5EF4-FFF2-40B4-BE49-F238E27FC236}">
                <a16:creationId xmlns:a16="http://schemas.microsoft.com/office/drawing/2014/main" id="{91F7884A-3E7F-499A-AFD5-43B936055919}"/>
              </a:ext>
            </a:extLst>
          </p:cNvPr>
          <p:cNvSpPr txBox="1"/>
          <p:nvPr/>
        </p:nvSpPr>
        <p:spPr>
          <a:xfrm>
            <a:off x="1452275" y="12133653"/>
            <a:ext cx="9160308" cy="1446550"/>
          </a:xfrm>
          <a:prstGeom prst="rect">
            <a:avLst/>
          </a:prstGeom>
          <a:noFill/>
        </p:spPr>
        <p:txBody>
          <a:bodyPr wrap="square" rtlCol="0">
            <a:spAutoFit/>
          </a:bodyPr>
          <a:lstStyle/>
          <a:p>
            <a:r>
              <a:rPr lang="es-MX" sz="4400" b="1" dirty="0">
                <a:solidFill>
                  <a:srgbClr val="291289"/>
                </a:solidFill>
                <a:latin typeface="Titillium Web" panose="00000500000000000000" pitchFamily="2" charset="0"/>
                <a:ea typeface="Lato Black" charset="0"/>
                <a:cs typeface="Lato Black" charset="0"/>
              </a:rPr>
              <a:t>Configura el diseño de tu tienda desde el panel de administración</a:t>
            </a:r>
          </a:p>
        </p:txBody>
      </p:sp>
      <p:grpSp>
        <p:nvGrpSpPr>
          <p:cNvPr id="10" name="Grupo 9"/>
          <p:cNvGrpSpPr/>
          <p:nvPr/>
        </p:nvGrpSpPr>
        <p:grpSpPr>
          <a:xfrm>
            <a:off x="479190" y="138545"/>
            <a:ext cx="3067574" cy="858982"/>
            <a:chOff x="499010" y="7623249"/>
            <a:chExt cx="2929989" cy="548877"/>
          </a:xfrm>
        </p:grpSpPr>
        <p:sp>
          <p:nvSpPr>
            <p:cNvPr id="11" name="Rectángulo redondeado 10"/>
            <p:cNvSpPr/>
            <p:nvPr/>
          </p:nvSpPr>
          <p:spPr>
            <a:xfrm>
              <a:off x="499010" y="7623249"/>
              <a:ext cx="2929989" cy="548877"/>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932" tIns="14467" rIns="28932" bIns="14467" numCol="1" spcCol="0" rtlCol="0" fromWordArt="0" anchor="ctr" anchorCtr="0" forceAA="0" compatLnSpc="1">
              <a:prstTxWarp prst="textNoShape">
                <a:avLst/>
              </a:prstTxWarp>
              <a:noAutofit/>
            </a:bodyPr>
            <a:lstStyle/>
            <a:p>
              <a:pPr algn="ctr"/>
              <a:endParaRPr lang="es-MX" sz="570"/>
            </a:p>
          </p:txBody>
        </p:sp>
        <p:sp>
          <p:nvSpPr>
            <p:cNvPr id="12" name="Rectángulo redondeado 11"/>
            <p:cNvSpPr/>
            <p:nvPr/>
          </p:nvSpPr>
          <p:spPr>
            <a:xfrm>
              <a:off x="584870" y="7675170"/>
              <a:ext cx="2769001" cy="4450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932" tIns="14467" rIns="28932" bIns="14467" numCol="1" spcCol="0" rtlCol="0" fromWordArt="0" anchor="ctr" anchorCtr="0" forceAA="0" compatLnSpc="1">
              <a:prstTxWarp prst="textNoShape">
                <a:avLst/>
              </a:prstTxWarp>
              <a:noAutofit/>
            </a:bodyPr>
            <a:lstStyle/>
            <a:p>
              <a:pPr algn="ctr"/>
              <a:endParaRPr lang="es-MX" sz="570"/>
            </a:p>
          </p:txBody>
        </p:sp>
        <p:pic>
          <p:nvPicPr>
            <p:cNvPr id="14" name="Imagen 13"/>
            <p:cNvPicPr>
              <a:picLocks noChangeAspect="1"/>
            </p:cNvPicPr>
            <p:nvPr/>
          </p:nvPicPr>
          <p:blipFill>
            <a:blip r:embed="rId4"/>
            <a:stretch>
              <a:fillRect/>
            </a:stretch>
          </p:blipFill>
          <p:spPr>
            <a:xfrm>
              <a:off x="702929" y="7690002"/>
              <a:ext cx="2565080" cy="413276"/>
            </a:xfrm>
            <a:prstGeom prst="rect">
              <a:avLst/>
            </a:prstGeom>
          </p:spPr>
        </p:pic>
      </p:grpSp>
      <p:sp>
        <p:nvSpPr>
          <p:cNvPr id="39" name="TextBox 38"/>
          <p:cNvSpPr txBox="1"/>
          <p:nvPr/>
        </p:nvSpPr>
        <p:spPr>
          <a:xfrm>
            <a:off x="13478022" y="12340073"/>
            <a:ext cx="8094804" cy="1107996"/>
          </a:xfrm>
          <a:prstGeom prst="rect">
            <a:avLst/>
          </a:prstGeom>
          <a:noFill/>
        </p:spPr>
        <p:txBody>
          <a:bodyPr wrap="square" rtlCol="0">
            <a:spAutoFit/>
          </a:bodyPr>
          <a:lstStyle/>
          <a:p>
            <a:r>
              <a:rPr lang="es-MX" sz="6600" b="1" dirty="0">
                <a:solidFill>
                  <a:srgbClr val="7030A0"/>
                </a:solidFill>
                <a:latin typeface="Titillium Web" panose="00000500000000000000" pitchFamily="2" charset="0"/>
                <a:ea typeface="Lato Black" charset="0"/>
                <a:cs typeface="Lato Black" charset="0"/>
              </a:rPr>
              <a:t>Diséñala a tu gusto</a:t>
            </a:r>
          </a:p>
        </p:txBody>
      </p:sp>
    </p:spTree>
    <p:extLst>
      <p:ext uri="{BB962C8B-B14F-4D97-AF65-F5344CB8AC3E}">
        <p14:creationId xmlns:p14="http://schemas.microsoft.com/office/powerpoint/2010/main" val="14197587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childTnLst>
                                </p:cTn>
                              </p:par>
                            </p:childTnLst>
                          </p:cTn>
                        </p:par>
                        <p:par>
                          <p:cTn id="19" fill="hold">
                            <p:stCondLst>
                              <p:cond delay="500"/>
                            </p:stCondLst>
                            <p:childTnLst>
                              <p:par>
                                <p:cTn id="20" presetID="42" presetClass="entr" presetSubtype="0" fill="hold" grpId="0" nodeType="after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1000"/>
                                        <p:tgtEl>
                                          <p:spTgt spid="39"/>
                                        </p:tgtEl>
                                      </p:cBhvr>
                                    </p:animEffect>
                                    <p:anim calcmode="lin" valueType="num">
                                      <p:cBhvr>
                                        <p:cTn id="23" dur="1000" fill="hold"/>
                                        <p:tgtEl>
                                          <p:spTgt spid="39"/>
                                        </p:tgtEl>
                                        <p:attrNameLst>
                                          <p:attrName>ppt_x</p:attrName>
                                        </p:attrNameLst>
                                      </p:cBhvr>
                                      <p:tavLst>
                                        <p:tav tm="0">
                                          <p:val>
                                            <p:strVal val="#ppt_x"/>
                                          </p:val>
                                        </p:tav>
                                        <p:tav tm="100000">
                                          <p:val>
                                            <p:strVal val="#ppt_x"/>
                                          </p:val>
                                        </p:tav>
                                      </p:tavLst>
                                    </p:anim>
                                    <p:anim calcmode="lin" valueType="num">
                                      <p:cBhvr>
                                        <p:cTn id="2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11287" y="0"/>
            <a:ext cx="16212388" cy="14103328"/>
          </a:xfrm>
          <a:prstGeom prst="rect">
            <a:avLst/>
          </a:prstGeom>
        </p:spPr>
      </p:pic>
      <p:sp>
        <p:nvSpPr>
          <p:cNvPr id="15" name="TextBox 14"/>
          <p:cNvSpPr txBox="1"/>
          <p:nvPr/>
        </p:nvSpPr>
        <p:spPr>
          <a:xfrm>
            <a:off x="347415" y="1524498"/>
            <a:ext cx="7442441" cy="10864513"/>
          </a:xfrm>
          <a:prstGeom prst="rect">
            <a:avLst/>
          </a:prstGeom>
          <a:noFill/>
        </p:spPr>
        <p:txBody>
          <a:bodyPr wrap="square" rtlCol="0">
            <a:spAutoFit/>
          </a:bodyPr>
          <a:lstStyle/>
          <a:p>
            <a:r>
              <a:rPr lang="es-MX" sz="8000" b="1">
                <a:solidFill>
                  <a:srgbClr val="7030A0"/>
                </a:solidFill>
                <a:latin typeface="Titillium Web" panose="00000500000000000000" pitchFamily="2" charset="0"/>
                <a:ea typeface="Lato Black" charset="0"/>
                <a:cs typeface="Lato Black" charset="0"/>
              </a:rPr>
              <a:t>CONFIGURA TODO PARA RECIBIR LOS PAGOS DE TUS CLIENTES</a:t>
            </a:r>
            <a:endParaRPr lang="es-MX" sz="8000" b="1">
              <a:solidFill>
                <a:srgbClr val="291289"/>
              </a:solidFill>
              <a:latin typeface="Titillium Web" panose="00000500000000000000" pitchFamily="2" charset="0"/>
              <a:ea typeface="Lato Black" charset="0"/>
              <a:cs typeface="Lato Black" charset="0"/>
            </a:endParaRPr>
          </a:p>
          <a:p>
            <a:r>
              <a:rPr lang="es-MX" sz="6000" b="1">
                <a:solidFill>
                  <a:srgbClr val="291289"/>
                </a:solidFill>
                <a:latin typeface="Titillium Web" panose="00000500000000000000" pitchFamily="2" charset="0"/>
                <a:ea typeface="Lato Black" charset="0"/>
                <a:cs typeface="Lato Black" charset="0"/>
              </a:rPr>
              <a:t>¡TENEMOS ALIANZA CON </a:t>
            </a:r>
            <a:r>
              <a:rPr lang="es-MX" sz="6000" b="1">
                <a:solidFill>
                  <a:srgbClr val="8128F0"/>
                </a:solidFill>
                <a:latin typeface="Titillium Web" panose="00000500000000000000" pitchFamily="2" charset="0"/>
                <a:ea typeface="Lato Black" charset="0"/>
                <a:cs typeface="Lato Black" charset="0"/>
              </a:rPr>
              <a:t>MERCADO PAGO </a:t>
            </a:r>
            <a:r>
              <a:rPr lang="es-MX" sz="6000" b="1">
                <a:solidFill>
                  <a:srgbClr val="291289"/>
                </a:solidFill>
                <a:latin typeface="Titillium Web" panose="00000500000000000000" pitchFamily="2" charset="0"/>
                <a:ea typeface="Lato Black" charset="0"/>
                <a:cs typeface="Lato Black" charset="0"/>
              </a:rPr>
              <a:t>PARA QUE NO TE PREOCUPES POR NADA! </a:t>
            </a:r>
          </a:p>
        </p:txBody>
      </p:sp>
      <p:grpSp>
        <p:nvGrpSpPr>
          <p:cNvPr id="17" name="Grupo 16">
            <a:extLst>
              <a:ext uri="{FF2B5EF4-FFF2-40B4-BE49-F238E27FC236}">
                <a16:creationId xmlns:a16="http://schemas.microsoft.com/office/drawing/2014/main" id="{C7D9CA95-528C-4296-B586-30F6CA1831BE}"/>
              </a:ext>
            </a:extLst>
          </p:cNvPr>
          <p:cNvGrpSpPr/>
          <p:nvPr/>
        </p:nvGrpSpPr>
        <p:grpSpPr>
          <a:xfrm>
            <a:off x="8504237" y="656272"/>
            <a:ext cx="15498007" cy="7801928"/>
            <a:chOff x="490550" y="76200"/>
            <a:chExt cx="20203766" cy="10886804"/>
          </a:xfrm>
        </p:grpSpPr>
        <p:pic>
          <p:nvPicPr>
            <p:cNvPr id="18" name="Picture 7">
              <a:extLst>
                <a:ext uri="{FF2B5EF4-FFF2-40B4-BE49-F238E27FC236}">
                  <a16:creationId xmlns:a16="http://schemas.microsoft.com/office/drawing/2014/main" id="{84979D37-8FBB-4F5A-8AF4-26C1EC02BE43}"/>
                </a:ext>
              </a:extLst>
            </p:cNvPr>
            <p:cNvPicPr>
              <a:picLocks noChangeAspect="1"/>
            </p:cNvPicPr>
            <p:nvPr/>
          </p:nvPicPr>
          <p:blipFill>
            <a:blip r:embed="rId3"/>
            <a:stretch>
              <a:fillRect/>
            </a:stretch>
          </p:blipFill>
          <p:spPr>
            <a:xfrm>
              <a:off x="490550" y="76200"/>
              <a:ext cx="20203766" cy="10886804"/>
            </a:xfrm>
            <a:prstGeom prst="rect">
              <a:avLst/>
            </a:prstGeom>
            <a:effectLst>
              <a:outerShdw blurRad="901700" dist="774700" dir="2700000" sx="90000" sy="90000" algn="tl" rotWithShape="0">
                <a:prstClr val="black">
                  <a:alpha val="40000"/>
                </a:prstClr>
              </a:outerShdw>
            </a:effectLst>
          </p:spPr>
        </p:pic>
        <p:sp>
          <p:nvSpPr>
            <p:cNvPr id="19" name="TextBox 14">
              <a:extLst>
                <a:ext uri="{FF2B5EF4-FFF2-40B4-BE49-F238E27FC236}">
                  <a16:creationId xmlns:a16="http://schemas.microsoft.com/office/drawing/2014/main" id="{1E688BD5-D6E4-435A-A5A6-3D120AEBABF1}"/>
                </a:ext>
              </a:extLst>
            </p:cNvPr>
            <p:cNvSpPr txBox="1"/>
            <p:nvPr/>
          </p:nvSpPr>
          <p:spPr>
            <a:xfrm>
              <a:off x="3073314" y="428577"/>
              <a:ext cx="9067800" cy="815995"/>
            </a:xfrm>
            <a:prstGeom prst="rect">
              <a:avLst/>
            </a:prstGeom>
            <a:noFill/>
          </p:spPr>
          <p:txBody>
            <a:bodyPr wrap="square" rtlCol="0">
              <a:spAutoFit/>
            </a:bodyPr>
            <a:lstStyle/>
            <a:p>
              <a:r>
                <a:rPr lang="es-MX" sz="3200" b="1" spc="300">
                  <a:solidFill>
                    <a:schemeClr val="tx1">
                      <a:lumMod val="65000"/>
                      <a:lumOff val="35000"/>
                    </a:schemeClr>
                  </a:solidFill>
                  <a:latin typeface="Nexa Bold" panose="02000000000000000000" pitchFamily="50" charset="0"/>
                  <a:ea typeface="Roboto Medium" panose="02000000000000000000" pitchFamily="2" charset="0"/>
                  <a:cs typeface="Segoe UI" panose="020B0502040204020203" pitchFamily="34" charset="0"/>
                </a:rPr>
                <a:t>Tunegocio.wopen.com.mx</a:t>
              </a:r>
              <a:endParaRPr lang="id-ID" sz="3200" b="1" spc="300">
                <a:solidFill>
                  <a:schemeClr val="tx1">
                    <a:lumMod val="65000"/>
                    <a:lumOff val="35000"/>
                  </a:schemeClr>
                </a:solidFill>
                <a:latin typeface="Nexa Bold" panose="02000000000000000000" pitchFamily="50" charset="0"/>
                <a:ea typeface="Roboto Medium" panose="02000000000000000000" pitchFamily="2" charset="0"/>
                <a:cs typeface="Segoe UI" panose="020B0502040204020203" pitchFamily="34" charset="0"/>
              </a:endParaRPr>
            </a:p>
          </p:txBody>
        </p:sp>
      </p:grpSp>
      <p:pic>
        <p:nvPicPr>
          <p:cNvPr id="16" name="Imagen 15">
            <a:extLst>
              <a:ext uri="{FF2B5EF4-FFF2-40B4-BE49-F238E27FC236}">
                <a16:creationId xmlns:a16="http://schemas.microsoft.com/office/drawing/2014/main" id="{6280E9F4-769A-4D21-ACDB-DBF37CBA8648}"/>
              </a:ext>
            </a:extLst>
          </p:cNvPr>
          <p:cNvPicPr>
            <a:picLocks noChangeAspect="1"/>
          </p:cNvPicPr>
          <p:nvPr/>
        </p:nvPicPr>
        <p:blipFill>
          <a:blip r:embed="rId4"/>
          <a:stretch>
            <a:fillRect/>
          </a:stretch>
        </p:blipFill>
        <p:spPr>
          <a:xfrm>
            <a:off x="8504237" y="2971800"/>
            <a:ext cx="15498007" cy="4288757"/>
          </a:xfrm>
          <a:prstGeom prst="rect">
            <a:avLst/>
          </a:prstGeom>
        </p:spPr>
      </p:pic>
      <p:sp>
        <p:nvSpPr>
          <p:cNvPr id="20" name="TextBox 14">
            <a:extLst>
              <a:ext uri="{FF2B5EF4-FFF2-40B4-BE49-F238E27FC236}">
                <a16:creationId xmlns:a16="http://schemas.microsoft.com/office/drawing/2014/main" id="{93C93C0B-3004-49DC-B48A-263ABE2771B6}"/>
              </a:ext>
            </a:extLst>
          </p:cNvPr>
          <p:cNvSpPr txBox="1"/>
          <p:nvPr/>
        </p:nvSpPr>
        <p:spPr>
          <a:xfrm>
            <a:off x="15719840" y="1001132"/>
            <a:ext cx="533400" cy="400110"/>
          </a:xfrm>
          <a:prstGeom prst="rect">
            <a:avLst/>
          </a:prstGeom>
          <a:noFill/>
        </p:spPr>
        <p:txBody>
          <a:bodyPr wrap="square" rtlCol="0">
            <a:spAutoFit/>
          </a:bodyPr>
          <a:lstStyle/>
          <a:p>
            <a:r>
              <a:rPr lang="es-MX" sz="2000" b="1" spc="300">
                <a:solidFill>
                  <a:schemeClr val="tx1">
                    <a:lumMod val="65000"/>
                    <a:lumOff val="35000"/>
                  </a:schemeClr>
                </a:solidFill>
                <a:latin typeface="Nexa Bold" panose="02000000000000000000" pitchFamily="50" charset="0"/>
                <a:ea typeface="Roboto Medium" panose="02000000000000000000" pitchFamily="2" charset="0"/>
                <a:cs typeface="Segoe UI" panose="020B0502040204020203" pitchFamily="34" charset="0"/>
              </a:rPr>
              <a:t>|</a:t>
            </a:r>
            <a:endParaRPr lang="id-ID" sz="2000" b="1" spc="300">
              <a:solidFill>
                <a:schemeClr val="tx1">
                  <a:lumMod val="65000"/>
                  <a:lumOff val="35000"/>
                </a:schemeClr>
              </a:solidFill>
              <a:latin typeface="Nexa Bold" panose="02000000000000000000" pitchFamily="50" charset="0"/>
              <a:ea typeface="Roboto Medium" panose="02000000000000000000" pitchFamily="2" charset="0"/>
              <a:cs typeface="Segoe UI" panose="020B0502040204020203" pitchFamily="34" charset="0"/>
            </a:endParaRPr>
          </a:p>
        </p:txBody>
      </p:sp>
      <p:grpSp>
        <p:nvGrpSpPr>
          <p:cNvPr id="9" name="Grupo 8"/>
          <p:cNvGrpSpPr/>
          <p:nvPr/>
        </p:nvGrpSpPr>
        <p:grpSpPr>
          <a:xfrm>
            <a:off x="728571" y="332508"/>
            <a:ext cx="3067574" cy="858982"/>
            <a:chOff x="499010" y="7623249"/>
            <a:chExt cx="2929989" cy="548877"/>
          </a:xfrm>
        </p:grpSpPr>
        <p:sp>
          <p:nvSpPr>
            <p:cNvPr id="10" name="Rectángulo redondeado 9"/>
            <p:cNvSpPr/>
            <p:nvPr/>
          </p:nvSpPr>
          <p:spPr>
            <a:xfrm>
              <a:off x="499010" y="7623249"/>
              <a:ext cx="2929989" cy="548877"/>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932" tIns="14467" rIns="28932" bIns="14467" numCol="1" spcCol="0" rtlCol="0" fromWordArt="0" anchor="ctr" anchorCtr="0" forceAA="0" compatLnSpc="1">
              <a:prstTxWarp prst="textNoShape">
                <a:avLst/>
              </a:prstTxWarp>
              <a:noAutofit/>
            </a:bodyPr>
            <a:lstStyle/>
            <a:p>
              <a:pPr algn="ctr"/>
              <a:endParaRPr lang="es-MX" sz="570"/>
            </a:p>
          </p:txBody>
        </p:sp>
        <p:sp>
          <p:nvSpPr>
            <p:cNvPr id="11" name="Rectángulo redondeado 10"/>
            <p:cNvSpPr/>
            <p:nvPr/>
          </p:nvSpPr>
          <p:spPr>
            <a:xfrm>
              <a:off x="584870" y="7675170"/>
              <a:ext cx="2769001" cy="4450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932" tIns="14467" rIns="28932" bIns="14467" numCol="1" spcCol="0" rtlCol="0" fromWordArt="0" anchor="ctr" anchorCtr="0" forceAA="0" compatLnSpc="1">
              <a:prstTxWarp prst="textNoShape">
                <a:avLst/>
              </a:prstTxWarp>
              <a:noAutofit/>
            </a:bodyPr>
            <a:lstStyle/>
            <a:p>
              <a:pPr algn="ctr"/>
              <a:endParaRPr lang="es-MX" sz="570"/>
            </a:p>
          </p:txBody>
        </p:sp>
        <p:pic>
          <p:nvPicPr>
            <p:cNvPr id="12" name="Imagen 11"/>
            <p:cNvPicPr>
              <a:picLocks noChangeAspect="1"/>
            </p:cNvPicPr>
            <p:nvPr/>
          </p:nvPicPr>
          <p:blipFill>
            <a:blip r:embed="rId5"/>
            <a:stretch>
              <a:fillRect/>
            </a:stretch>
          </p:blipFill>
          <p:spPr>
            <a:xfrm>
              <a:off x="702929" y="7690002"/>
              <a:ext cx="2565080" cy="413276"/>
            </a:xfrm>
            <a:prstGeom prst="rect">
              <a:avLst/>
            </a:prstGeom>
          </p:spPr>
        </p:pic>
      </p:grpSp>
    </p:spTree>
    <p:extLst>
      <p:ext uri="{BB962C8B-B14F-4D97-AF65-F5344CB8AC3E}">
        <p14:creationId xmlns:p14="http://schemas.microsoft.com/office/powerpoint/2010/main" val="18643486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randombar(horizontal)">
                                      <p:cBhvr>
                                        <p:cTn id="11" dur="500"/>
                                        <p:tgtEl>
                                          <p:spTgt spid="16"/>
                                        </p:tgtEl>
                                      </p:cBhvr>
                                    </p:animEffect>
                                  </p:childTnLst>
                                </p:cTn>
                              </p:par>
                            </p:childTnLst>
                          </p:cTn>
                        </p:par>
                        <p:par>
                          <p:cTn id="12" fill="hold">
                            <p:stCondLst>
                              <p:cond delay="1000"/>
                            </p:stCondLst>
                            <p:childTnLst>
                              <p:par>
                                <p:cTn id="13" presetID="26" presetClass="emph" presetSubtype="0" repeatCount="indefinite" fill="hold" grpId="0" nodeType="afterEffect">
                                  <p:stCondLst>
                                    <p:cond delay="0"/>
                                  </p:stCondLst>
                                  <p:childTnLst>
                                    <p:animEffect transition="out" filter="fade">
                                      <p:cBhvr>
                                        <p:cTn id="14" dur="500" tmFilter="0, 0; .2, .5; .8, .5; 1, 0"/>
                                        <p:tgtEl>
                                          <p:spTgt spid="20"/>
                                        </p:tgtEl>
                                      </p:cBhvr>
                                    </p:animEffect>
                                    <p:animScale>
                                      <p:cBhvr>
                                        <p:cTn id="15" dur="250" autoRev="1" fill="hold"/>
                                        <p:tgtEl>
                                          <p:spTgt spid="2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1"/>
          <p:cNvSpPr/>
          <p:nvPr/>
        </p:nvSpPr>
        <p:spPr>
          <a:xfrm flipV="1">
            <a:off x="0" y="7315201"/>
            <a:ext cx="24323675" cy="6476999"/>
          </a:xfrm>
          <a:prstGeom prst="rect">
            <a:avLst/>
          </a:prstGeom>
          <a:gradFill flip="none" rotWithShape="1">
            <a:gsLst>
              <a:gs pos="0">
                <a:srgbClr val="291289"/>
              </a:gs>
              <a:gs pos="48000">
                <a:srgbClr val="8128F0"/>
              </a:gs>
              <a:gs pos="100000">
                <a:srgbClr val="FD00FF"/>
              </a:gs>
            </a:gsLst>
            <a:lin ang="360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s-MX">
              <a:latin typeface="Titillium Web" panose="00000500000000000000" pitchFamily="2"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7137" y="0"/>
            <a:ext cx="22245746" cy="12120814"/>
          </a:xfrm>
          <a:prstGeom prst="rect">
            <a:avLst/>
          </a:prstGeom>
        </p:spPr>
      </p:pic>
      <p:sp>
        <p:nvSpPr>
          <p:cNvPr id="16" name="TextBox 15"/>
          <p:cNvSpPr txBox="1"/>
          <p:nvPr/>
        </p:nvSpPr>
        <p:spPr>
          <a:xfrm>
            <a:off x="2599974" y="11658600"/>
            <a:ext cx="17715263" cy="1508105"/>
          </a:xfrm>
          <a:prstGeom prst="rect">
            <a:avLst/>
          </a:prstGeom>
          <a:noFill/>
        </p:spPr>
        <p:txBody>
          <a:bodyPr wrap="square" rtlCol="0">
            <a:spAutoFit/>
          </a:bodyPr>
          <a:lstStyle/>
          <a:p>
            <a:pPr algn="ctr"/>
            <a:r>
              <a:rPr lang="es-MX" sz="4400" b="1">
                <a:solidFill>
                  <a:schemeClr val="bg1"/>
                </a:solidFill>
                <a:latin typeface="Titillium Web" panose="00000500000000000000" pitchFamily="2" charset="0"/>
                <a:ea typeface="Lato Black" charset="0"/>
                <a:cs typeface="Lato Black" charset="0"/>
              </a:rPr>
              <a:t>Configura el conector con </a:t>
            </a:r>
            <a:r>
              <a:rPr lang="es-MX" sz="4800" b="1">
                <a:solidFill>
                  <a:schemeClr val="bg1"/>
                </a:solidFill>
                <a:latin typeface="Titillium Web" panose="00000500000000000000" pitchFamily="2" charset="0"/>
                <a:ea typeface="Lato Black" charset="0"/>
                <a:cs typeface="Lato Black" charset="0"/>
              </a:rPr>
              <a:t>CONTPAQi® Comercial Premium </a:t>
            </a:r>
            <a:r>
              <a:rPr lang="es-MX" sz="4400" b="1">
                <a:solidFill>
                  <a:schemeClr val="bg1"/>
                </a:solidFill>
                <a:latin typeface="Titillium Web" panose="00000500000000000000" pitchFamily="2" charset="0"/>
                <a:ea typeface="Lato Black" charset="0"/>
                <a:cs typeface="Lato Black" charset="0"/>
              </a:rPr>
              <a:t>para cargar tus productos a Wopen y así crear tu tienda en línea AUTOMATICAMENTE</a:t>
            </a:r>
          </a:p>
        </p:txBody>
      </p:sp>
      <p:pic>
        <p:nvPicPr>
          <p:cNvPr id="11" name="Marcador de contenido 3">
            <a:extLst>
              <a:ext uri="{FF2B5EF4-FFF2-40B4-BE49-F238E27FC236}">
                <a16:creationId xmlns:a16="http://schemas.microsoft.com/office/drawing/2014/main" id="{E838E35E-D667-482D-97D5-F62E447D4338}"/>
              </a:ext>
            </a:extLst>
          </p:cNvPr>
          <p:cNvPicPr>
            <a:picLocks noChangeAspect="1"/>
          </p:cNvPicPr>
          <p:nvPr/>
        </p:nvPicPr>
        <p:blipFill>
          <a:blip r:embed="rId3"/>
          <a:stretch>
            <a:fillRect/>
          </a:stretch>
        </p:blipFill>
        <p:spPr>
          <a:xfrm>
            <a:off x="4456112" y="533400"/>
            <a:ext cx="15721245" cy="9637931"/>
          </a:xfrm>
          <a:prstGeom prst="rect">
            <a:avLst/>
          </a:prstGeom>
        </p:spPr>
      </p:pic>
      <p:pic>
        <p:nvPicPr>
          <p:cNvPr id="12" name="Imagen 11">
            <a:extLst>
              <a:ext uri="{FF2B5EF4-FFF2-40B4-BE49-F238E27FC236}">
                <a16:creationId xmlns:a16="http://schemas.microsoft.com/office/drawing/2014/main" id="{D106F42C-C3AF-4FC1-863D-6B17BCD4EF68}"/>
              </a:ext>
            </a:extLst>
          </p:cNvPr>
          <p:cNvPicPr>
            <a:picLocks noChangeAspect="1"/>
          </p:cNvPicPr>
          <p:nvPr/>
        </p:nvPicPr>
        <p:blipFill>
          <a:blip r:embed="rId4"/>
          <a:stretch>
            <a:fillRect/>
          </a:stretch>
        </p:blipFill>
        <p:spPr>
          <a:xfrm>
            <a:off x="4422481" y="1411069"/>
            <a:ext cx="15697726" cy="8458200"/>
          </a:xfrm>
          <a:prstGeom prst="rect">
            <a:avLst/>
          </a:prstGeom>
        </p:spPr>
      </p:pic>
      <p:sp>
        <p:nvSpPr>
          <p:cNvPr id="17" name="TextBox 15">
            <a:extLst>
              <a:ext uri="{FF2B5EF4-FFF2-40B4-BE49-F238E27FC236}">
                <a16:creationId xmlns:a16="http://schemas.microsoft.com/office/drawing/2014/main" id="{F7278A13-1709-4097-AA9F-4CF1B8075183}"/>
              </a:ext>
            </a:extLst>
          </p:cNvPr>
          <p:cNvSpPr txBox="1"/>
          <p:nvPr/>
        </p:nvSpPr>
        <p:spPr>
          <a:xfrm>
            <a:off x="949082" y="11546218"/>
            <a:ext cx="3546046" cy="2215991"/>
          </a:xfrm>
          <a:prstGeom prst="rect">
            <a:avLst/>
          </a:prstGeom>
          <a:noFill/>
        </p:spPr>
        <p:txBody>
          <a:bodyPr wrap="square" rtlCol="0">
            <a:spAutoFit/>
          </a:bodyPr>
          <a:lstStyle/>
          <a:p>
            <a:pPr algn="ctr"/>
            <a:r>
              <a:rPr lang="es-MX" sz="13800" b="1" i="1">
                <a:solidFill>
                  <a:schemeClr val="bg1"/>
                </a:solidFill>
                <a:latin typeface="Titillium Web" panose="00000500000000000000" pitchFamily="2" charset="0"/>
                <a:ea typeface="Lato Black" charset="0"/>
                <a:cs typeface="Lato Black" charset="0"/>
              </a:rPr>
              <a:t>¡</a:t>
            </a:r>
          </a:p>
        </p:txBody>
      </p:sp>
      <p:sp>
        <p:nvSpPr>
          <p:cNvPr id="18" name="TextBox 15">
            <a:extLst>
              <a:ext uri="{FF2B5EF4-FFF2-40B4-BE49-F238E27FC236}">
                <a16:creationId xmlns:a16="http://schemas.microsoft.com/office/drawing/2014/main" id="{DECC6E48-4A54-4347-A4AF-2C19819AD27E}"/>
              </a:ext>
            </a:extLst>
          </p:cNvPr>
          <p:cNvSpPr txBox="1"/>
          <p:nvPr/>
        </p:nvSpPr>
        <p:spPr>
          <a:xfrm>
            <a:off x="18773410" y="11664167"/>
            <a:ext cx="3546046" cy="2215991"/>
          </a:xfrm>
          <a:prstGeom prst="rect">
            <a:avLst/>
          </a:prstGeom>
          <a:noFill/>
        </p:spPr>
        <p:txBody>
          <a:bodyPr wrap="square" rtlCol="0">
            <a:spAutoFit/>
          </a:bodyPr>
          <a:lstStyle/>
          <a:p>
            <a:pPr algn="ctr"/>
            <a:r>
              <a:rPr lang="es-MX" sz="13800" b="1" i="1">
                <a:solidFill>
                  <a:schemeClr val="bg1"/>
                </a:solidFill>
                <a:latin typeface="Titillium Web" panose="00000500000000000000" pitchFamily="2" charset="0"/>
                <a:ea typeface="Lato Black" charset="0"/>
                <a:cs typeface="Lato Black" charset="0"/>
              </a:rPr>
              <a:t>¡</a:t>
            </a:r>
          </a:p>
        </p:txBody>
      </p:sp>
      <p:grpSp>
        <p:nvGrpSpPr>
          <p:cNvPr id="19" name="Grupo 18"/>
          <p:cNvGrpSpPr/>
          <p:nvPr/>
        </p:nvGrpSpPr>
        <p:grpSpPr>
          <a:xfrm>
            <a:off x="514350" y="332509"/>
            <a:ext cx="3067574" cy="858982"/>
            <a:chOff x="499010" y="7623249"/>
            <a:chExt cx="2929989" cy="548877"/>
          </a:xfrm>
        </p:grpSpPr>
        <p:sp>
          <p:nvSpPr>
            <p:cNvPr id="20" name="Rectángulo redondeado 19"/>
            <p:cNvSpPr/>
            <p:nvPr/>
          </p:nvSpPr>
          <p:spPr>
            <a:xfrm>
              <a:off x="499010" y="7623249"/>
              <a:ext cx="2929989" cy="548877"/>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932" tIns="14467" rIns="28932" bIns="14467" numCol="1" spcCol="0" rtlCol="0" fromWordArt="0" anchor="ctr" anchorCtr="0" forceAA="0" compatLnSpc="1">
              <a:prstTxWarp prst="textNoShape">
                <a:avLst/>
              </a:prstTxWarp>
              <a:noAutofit/>
            </a:bodyPr>
            <a:lstStyle/>
            <a:p>
              <a:pPr algn="ctr"/>
              <a:endParaRPr lang="es-MX" sz="570"/>
            </a:p>
          </p:txBody>
        </p:sp>
        <p:sp>
          <p:nvSpPr>
            <p:cNvPr id="21" name="Rectángulo redondeado 20"/>
            <p:cNvSpPr/>
            <p:nvPr/>
          </p:nvSpPr>
          <p:spPr>
            <a:xfrm>
              <a:off x="584870" y="7675170"/>
              <a:ext cx="2769001" cy="4450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932" tIns="14467" rIns="28932" bIns="14467" numCol="1" spcCol="0" rtlCol="0" fromWordArt="0" anchor="ctr" anchorCtr="0" forceAA="0" compatLnSpc="1">
              <a:prstTxWarp prst="textNoShape">
                <a:avLst/>
              </a:prstTxWarp>
              <a:noAutofit/>
            </a:bodyPr>
            <a:lstStyle/>
            <a:p>
              <a:pPr algn="ctr"/>
              <a:endParaRPr lang="es-MX" sz="570"/>
            </a:p>
          </p:txBody>
        </p:sp>
        <p:pic>
          <p:nvPicPr>
            <p:cNvPr id="22" name="Imagen 21"/>
            <p:cNvPicPr>
              <a:picLocks noChangeAspect="1"/>
            </p:cNvPicPr>
            <p:nvPr/>
          </p:nvPicPr>
          <p:blipFill>
            <a:blip r:embed="rId5"/>
            <a:stretch>
              <a:fillRect/>
            </a:stretch>
          </p:blipFill>
          <p:spPr>
            <a:xfrm>
              <a:off x="702929" y="7690002"/>
              <a:ext cx="2565080" cy="413276"/>
            </a:xfrm>
            <a:prstGeom prst="rect">
              <a:avLst/>
            </a:prstGeom>
          </p:spPr>
        </p:pic>
      </p:grpSp>
    </p:spTree>
    <p:extLst>
      <p:ext uri="{BB962C8B-B14F-4D97-AF65-F5344CB8AC3E}">
        <p14:creationId xmlns:p14="http://schemas.microsoft.com/office/powerpoint/2010/main" val="8501411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Effect transition="in" filter="fad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1"/>
          <p:cNvSpPr/>
          <p:nvPr/>
        </p:nvSpPr>
        <p:spPr>
          <a:xfrm flipV="1">
            <a:off x="14845497" y="0"/>
            <a:ext cx="9478178" cy="13716001"/>
          </a:xfrm>
          <a:prstGeom prst="rect">
            <a:avLst/>
          </a:prstGeom>
          <a:gradFill flip="none" rotWithShape="1">
            <a:gsLst>
              <a:gs pos="0">
                <a:srgbClr val="291289"/>
              </a:gs>
              <a:gs pos="48000">
                <a:srgbClr val="8128F0"/>
              </a:gs>
              <a:gs pos="100000">
                <a:srgbClr val="FD00FF"/>
              </a:gs>
            </a:gsLst>
            <a:lin ang="360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s-MX"/>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8791237" cy="13525051"/>
          </a:xfrm>
          <a:prstGeom prst="rect">
            <a:avLst/>
          </a:prstGeom>
        </p:spPr>
      </p:pic>
      <p:sp>
        <p:nvSpPr>
          <p:cNvPr id="14" name="TextBox 13"/>
          <p:cNvSpPr txBox="1"/>
          <p:nvPr/>
        </p:nvSpPr>
        <p:spPr>
          <a:xfrm>
            <a:off x="15743237" y="6358025"/>
            <a:ext cx="8234679" cy="5632311"/>
          </a:xfrm>
          <a:prstGeom prst="rect">
            <a:avLst/>
          </a:prstGeom>
          <a:noFill/>
        </p:spPr>
        <p:txBody>
          <a:bodyPr wrap="square" rtlCol="0">
            <a:spAutoFit/>
          </a:bodyPr>
          <a:lstStyle/>
          <a:p>
            <a:r>
              <a:rPr lang="es-MX" sz="8800" b="1" dirty="0">
                <a:solidFill>
                  <a:schemeClr val="bg1"/>
                </a:solidFill>
                <a:latin typeface="Lato Black" charset="0"/>
                <a:ea typeface="Lato Black" charset="0"/>
                <a:cs typeface="Lato Black" charset="0"/>
              </a:rPr>
              <a:t>REVISA EN BITÁCORA EL ESTATUS DE CARG</a:t>
            </a:r>
            <a:r>
              <a:rPr lang="es-MX" sz="9600" b="1" dirty="0">
                <a:solidFill>
                  <a:schemeClr val="bg1"/>
                </a:solidFill>
                <a:latin typeface="Lato Black" charset="0"/>
                <a:ea typeface="Lato Black" charset="0"/>
                <a:cs typeface="Lato Black" charset="0"/>
              </a:rPr>
              <a:t>A</a:t>
            </a:r>
          </a:p>
        </p:txBody>
      </p:sp>
      <p:sp>
        <p:nvSpPr>
          <p:cNvPr id="15" name="TextBox 14"/>
          <p:cNvSpPr txBox="1"/>
          <p:nvPr/>
        </p:nvSpPr>
        <p:spPr>
          <a:xfrm>
            <a:off x="16505238" y="448958"/>
            <a:ext cx="7818438" cy="4154984"/>
          </a:xfrm>
          <a:prstGeom prst="rect">
            <a:avLst/>
          </a:prstGeom>
          <a:noFill/>
        </p:spPr>
        <p:txBody>
          <a:bodyPr wrap="square" rtlCol="0">
            <a:spAutoFit/>
          </a:bodyPr>
          <a:lstStyle/>
          <a:p>
            <a:r>
              <a:rPr lang="es-MX" sz="8800" b="1" dirty="0">
                <a:solidFill>
                  <a:schemeClr val="bg1"/>
                </a:solidFill>
                <a:latin typeface="Lato Black" charset="0"/>
                <a:ea typeface="Lato Black" charset="0"/>
                <a:cs typeface="Lato Black" charset="0"/>
              </a:rPr>
              <a:t>SINCRONIZA TUS PRODUCTOS</a:t>
            </a:r>
          </a:p>
        </p:txBody>
      </p:sp>
      <p:pic>
        <p:nvPicPr>
          <p:cNvPr id="16" name="Marcador de contenido 3">
            <a:extLst>
              <a:ext uri="{FF2B5EF4-FFF2-40B4-BE49-F238E27FC236}">
                <a16:creationId xmlns:a16="http://schemas.microsoft.com/office/drawing/2014/main" id="{5CCDFC0D-34E9-4E11-904A-F7F8F74ACF5B}"/>
              </a:ext>
            </a:extLst>
          </p:cNvPr>
          <p:cNvPicPr>
            <a:picLocks noChangeAspect="1"/>
          </p:cNvPicPr>
          <p:nvPr/>
        </p:nvPicPr>
        <p:blipFill rotWithShape="1">
          <a:blip r:embed="rId3"/>
          <a:srcRect t="1838"/>
          <a:stretch/>
        </p:blipFill>
        <p:spPr>
          <a:xfrm>
            <a:off x="-1359146" y="2133600"/>
            <a:ext cx="16938520" cy="8609998"/>
          </a:xfrm>
          <a:prstGeom prst="rect">
            <a:avLst/>
          </a:prstGeom>
        </p:spPr>
      </p:pic>
      <p:grpSp>
        <p:nvGrpSpPr>
          <p:cNvPr id="7" name="Grupo 6"/>
          <p:cNvGrpSpPr/>
          <p:nvPr/>
        </p:nvGrpSpPr>
        <p:grpSpPr>
          <a:xfrm>
            <a:off x="728571" y="332508"/>
            <a:ext cx="3067574" cy="858982"/>
            <a:chOff x="499010" y="7623249"/>
            <a:chExt cx="2929989" cy="548877"/>
          </a:xfrm>
        </p:grpSpPr>
        <p:sp>
          <p:nvSpPr>
            <p:cNvPr id="8" name="Rectángulo redondeado 7"/>
            <p:cNvSpPr/>
            <p:nvPr/>
          </p:nvSpPr>
          <p:spPr>
            <a:xfrm>
              <a:off x="499010" y="7623249"/>
              <a:ext cx="2929989" cy="548877"/>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932" tIns="14467" rIns="28932" bIns="14467" numCol="1" spcCol="0" rtlCol="0" fromWordArt="0" anchor="ctr" anchorCtr="0" forceAA="0" compatLnSpc="1">
              <a:prstTxWarp prst="textNoShape">
                <a:avLst/>
              </a:prstTxWarp>
              <a:noAutofit/>
            </a:bodyPr>
            <a:lstStyle/>
            <a:p>
              <a:pPr algn="ctr"/>
              <a:endParaRPr lang="es-MX" sz="570"/>
            </a:p>
          </p:txBody>
        </p:sp>
        <p:sp>
          <p:nvSpPr>
            <p:cNvPr id="9" name="Rectángulo redondeado 8"/>
            <p:cNvSpPr/>
            <p:nvPr/>
          </p:nvSpPr>
          <p:spPr>
            <a:xfrm>
              <a:off x="584870" y="7675170"/>
              <a:ext cx="2769001" cy="4450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932" tIns="14467" rIns="28932" bIns="14467" numCol="1" spcCol="0" rtlCol="0" fromWordArt="0" anchor="ctr" anchorCtr="0" forceAA="0" compatLnSpc="1">
              <a:prstTxWarp prst="textNoShape">
                <a:avLst/>
              </a:prstTxWarp>
              <a:noAutofit/>
            </a:bodyPr>
            <a:lstStyle/>
            <a:p>
              <a:pPr algn="ctr"/>
              <a:endParaRPr lang="es-MX" sz="570"/>
            </a:p>
          </p:txBody>
        </p:sp>
        <p:pic>
          <p:nvPicPr>
            <p:cNvPr id="10" name="Imagen 9"/>
            <p:cNvPicPr>
              <a:picLocks noChangeAspect="1"/>
            </p:cNvPicPr>
            <p:nvPr/>
          </p:nvPicPr>
          <p:blipFill>
            <a:blip r:embed="rId4"/>
            <a:stretch>
              <a:fillRect/>
            </a:stretch>
          </p:blipFill>
          <p:spPr>
            <a:xfrm>
              <a:off x="702929" y="7690002"/>
              <a:ext cx="2565080" cy="413276"/>
            </a:xfrm>
            <a:prstGeom prst="rect">
              <a:avLst/>
            </a:prstGeom>
          </p:spPr>
        </p:pic>
      </p:grpSp>
    </p:spTree>
    <p:extLst>
      <p:ext uri="{BB962C8B-B14F-4D97-AF65-F5344CB8AC3E}">
        <p14:creationId xmlns:p14="http://schemas.microsoft.com/office/powerpoint/2010/main" val="11937097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par>
                          <p:cTn id="12" fill="hold">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1+#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16" presetClass="entr" presetSubtype="21"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par>
                          <p:cTn id="21" fill="hold">
                            <p:stCondLst>
                              <p:cond delay="2000"/>
                            </p:stCondLst>
                            <p:childTnLst>
                              <p:par>
                                <p:cTn id="22" presetID="14" presetClass="entr" presetSubtype="1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1"/>
          <p:cNvSpPr/>
          <p:nvPr/>
        </p:nvSpPr>
        <p:spPr>
          <a:xfrm flipV="1">
            <a:off x="0" y="-1"/>
            <a:ext cx="24323675" cy="8153400"/>
          </a:xfrm>
          <a:prstGeom prst="rect">
            <a:avLst/>
          </a:prstGeom>
          <a:gradFill flip="none" rotWithShape="1">
            <a:gsLst>
              <a:gs pos="0">
                <a:srgbClr val="291289"/>
              </a:gs>
              <a:gs pos="48000">
                <a:srgbClr val="8128F0"/>
              </a:gs>
              <a:gs pos="100000">
                <a:srgbClr val="8128F0"/>
              </a:gs>
            </a:gsLst>
            <a:lin ang="360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s-MX">
              <a:latin typeface="Titillium Web" panose="00000500000000000000" pitchFamily="2" charset="0"/>
            </a:endParaRPr>
          </a:p>
        </p:txBody>
      </p:sp>
      <p:grpSp>
        <p:nvGrpSpPr>
          <p:cNvPr id="3" name="Grupo 2">
            <a:extLst>
              <a:ext uri="{FF2B5EF4-FFF2-40B4-BE49-F238E27FC236}">
                <a16:creationId xmlns:a16="http://schemas.microsoft.com/office/drawing/2014/main" id="{0A1E57F4-1B48-4902-A5FB-72E2AB0A6186}"/>
              </a:ext>
            </a:extLst>
          </p:cNvPr>
          <p:cNvGrpSpPr/>
          <p:nvPr/>
        </p:nvGrpSpPr>
        <p:grpSpPr>
          <a:xfrm>
            <a:off x="490549" y="76200"/>
            <a:ext cx="23253688" cy="11277600"/>
            <a:chOff x="490550" y="76200"/>
            <a:chExt cx="20203766" cy="10886804"/>
          </a:xfrm>
        </p:grpSpPr>
        <p:pic>
          <p:nvPicPr>
            <p:cNvPr id="42" name="Picture 7">
              <a:extLst>
                <a:ext uri="{FF2B5EF4-FFF2-40B4-BE49-F238E27FC236}">
                  <a16:creationId xmlns:a16="http://schemas.microsoft.com/office/drawing/2014/main" id="{B2652DB9-61D2-422C-A3DA-BD7F750C6F78}"/>
                </a:ext>
              </a:extLst>
            </p:cNvPr>
            <p:cNvPicPr>
              <a:picLocks noChangeAspect="1"/>
            </p:cNvPicPr>
            <p:nvPr/>
          </p:nvPicPr>
          <p:blipFill>
            <a:blip r:embed="rId2"/>
            <a:stretch>
              <a:fillRect/>
            </a:stretch>
          </p:blipFill>
          <p:spPr>
            <a:xfrm>
              <a:off x="490550" y="76200"/>
              <a:ext cx="20203766" cy="10886804"/>
            </a:xfrm>
            <a:prstGeom prst="rect">
              <a:avLst/>
            </a:prstGeom>
            <a:effectLst>
              <a:outerShdw blurRad="901700" dist="774700" dir="2700000" sx="90000" sy="90000" algn="tl" rotWithShape="0">
                <a:prstClr val="black">
                  <a:alpha val="40000"/>
                </a:prstClr>
              </a:outerShdw>
            </a:effectLst>
          </p:spPr>
        </p:pic>
        <p:sp>
          <p:nvSpPr>
            <p:cNvPr id="45" name="TextBox 14">
              <a:extLst>
                <a:ext uri="{FF2B5EF4-FFF2-40B4-BE49-F238E27FC236}">
                  <a16:creationId xmlns:a16="http://schemas.microsoft.com/office/drawing/2014/main" id="{CC221C18-EC06-4C8D-81F3-437D5132F749}"/>
                </a:ext>
              </a:extLst>
            </p:cNvPr>
            <p:cNvSpPr txBox="1"/>
            <p:nvPr/>
          </p:nvSpPr>
          <p:spPr>
            <a:xfrm>
              <a:off x="3103979" y="517557"/>
              <a:ext cx="9067800" cy="646331"/>
            </a:xfrm>
            <a:prstGeom prst="rect">
              <a:avLst/>
            </a:prstGeom>
            <a:noFill/>
          </p:spPr>
          <p:txBody>
            <a:bodyPr wrap="square" rtlCol="0">
              <a:spAutoFit/>
            </a:bodyPr>
            <a:lstStyle/>
            <a:p>
              <a:r>
                <a:rPr lang="es-MX" sz="3600" b="1" spc="300">
                  <a:solidFill>
                    <a:schemeClr val="tx1">
                      <a:lumMod val="65000"/>
                      <a:lumOff val="35000"/>
                    </a:schemeClr>
                  </a:solidFill>
                  <a:latin typeface="Nexa Bold" panose="02000000000000000000" pitchFamily="50" charset="0"/>
                  <a:ea typeface="Roboto Medium" panose="02000000000000000000" pitchFamily="2" charset="0"/>
                  <a:cs typeface="Segoe UI" panose="020B0502040204020203" pitchFamily="34" charset="0"/>
                </a:rPr>
                <a:t>Tunegocio.wopen.com.mx</a:t>
              </a:r>
              <a:endParaRPr lang="id-ID" sz="3600" b="1" spc="300">
                <a:solidFill>
                  <a:schemeClr val="tx1">
                    <a:lumMod val="65000"/>
                    <a:lumOff val="35000"/>
                  </a:schemeClr>
                </a:solidFill>
                <a:latin typeface="Nexa Bold" panose="02000000000000000000" pitchFamily="50" charset="0"/>
                <a:ea typeface="Roboto Medium" panose="02000000000000000000" pitchFamily="2" charset="0"/>
                <a:cs typeface="Segoe UI" panose="020B0502040204020203" pitchFamily="34" charset="0"/>
              </a:endParaRPr>
            </a:p>
          </p:txBody>
        </p:sp>
      </p:grpSp>
      <p:sp>
        <p:nvSpPr>
          <p:cNvPr id="39" name="TextBox 38"/>
          <p:cNvSpPr txBox="1"/>
          <p:nvPr/>
        </p:nvSpPr>
        <p:spPr>
          <a:xfrm>
            <a:off x="17343437" y="11768555"/>
            <a:ext cx="5580204" cy="1446550"/>
          </a:xfrm>
          <a:prstGeom prst="rect">
            <a:avLst/>
          </a:prstGeom>
          <a:noFill/>
        </p:spPr>
        <p:txBody>
          <a:bodyPr wrap="square" rtlCol="0">
            <a:spAutoFit/>
          </a:bodyPr>
          <a:lstStyle/>
          <a:p>
            <a:pPr algn="r"/>
            <a:r>
              <a:rPr lang="es-MX" sz="4400" b="1">
                <a:solidFill>
                  <a:srgbClr val="7030A0"/>
                </a:solidFill>
                <a:latin typeface="Titillium Web" panose="00000500000000000000" pitchFamily="2" charset="0"/>
                <a:ea typeface="Lato Black" charset="0"/>
                <a:cs typeface="Lato Black" charset="0"/>
              </a:rPr>
              <a:t>¡Ya tienes tu catálogo en línea!</a:t>
            </a:r>
          </a:p>
        </p:txBody>
      </p:sp>
      <p:sp>
        <p:nvSpPr>
          <p:cNvPr id="9" name="TextBox 14">
            <a:extLst>
              <a:ext uri="{FF2B5EF4-FFF2-40B4-BE49-F238E27FC236}">
                <a16:creationId xmlns:a16="http://schemas.microsoft.com/office/drawing/2014/main" id="{B22D6EB8-7AD4-4BB3-B71C-9512A9A87109}"/>
              </a:ext>
            </a:extLst>
          </p:cNvPr>
          <p:cNvSpPr txBox="1"/>
          <p:nvPr/>
        </p:nvSpPr>
        <p:spPr>
          <a:xfrm>
            <a:off x="9418637" y="628747"/>
            <a:ext cx="533400" cy="461665"/>
          </a:xfrm>
          <a:prstGeom prst="rect">
            <a:avLst/>
          </a:prstGeom>
          <a:noFill/>
        </p:spPr>
        <p:txBody>
          <a:bodyPr wrap="square" rtlCol="0">
            <a:spAutoFit/>
          </a:bodyPr>
          <a:lstStyle/>
          <a:p>
            <a:r>
              <a:rPr lang="es-MX" sz="2400" b="1" spc="300">
                <a:solidFill>
                  <a:schemeClr val="tx1">
                    <a:lumMod val="65000"/>
                    <a:lumOff val="35000"/>
                  </a:schemeClr>
                </a:solidFill>
                <a:latin typeface="Nexa Bold" panose="02000000000000000000" pitchFamily="50" charset="0"/>
                <a:ea typeface="Roboto Medium" panose="02000000000000000000" pitchFamily="2" charset="0"/>
                <a:cs typeface="Segoe UI" panose="020B0502040204020203" pitchFamily="34" charset="0"/>
              </a:rPr>
              <a:t>|</a:t>
            </a:r>
            <a:endParaRPr lang="id-ID" sz="2400" b="1" spc="300">
              <a:solidFill>
                <a:schemeClr val="tx1">
                  <a:lumMod val="65000"/>
                  <a:lumOff val="35000"/>
                </a:schemeClr>
              </a:solidFill>
              <a:latin typeface="Nexa Bold" panose="02000000000000000000" pitchFamily="50" charset="0"/>
              <a:ea typeface="Roboto Medium" panose="02000000000000000000" pitchFamily="2" charset="0"/>
              <a:cs typeface="Segoe UI" panose="020B0502040204020203" pitchFamily="34" charset="0"/>
            </a:endParaRPr>
          </a:p>
        </p:txBody>
      </p:sp>
      <p:pic>
        <p:nvPicPr>
          <p:cNvPr id="11" name="Imagen 10">
            <a:extLst>
              <a:ext uri="{FF2B5EF4-FFF2-40B4-BE49-F238E27FC236}">
                <a16:creationId xmlns:a16="http://schemas.microsoft.com/office/drawing/2014/main" id="{0FFB59C1-5DF4-43B1-9DC9-4390943F4AAB}"/>
              </a:ext>
            </a:extLst>
          </p:cNvPr>
          <p:cNvPicPr>
            <a:picLocks noChangeAspect="1"/>
          </p:cNvPicPr>
          <p:nvPr/>
        </p:nvPicPr>
        <p:blipFill>
          <a:blip r:embed="rId3"/>
          <a:stretch>
            <a:fillRect/>
          </a:stretch>
        </p:blipFill>
        <p:spPr>
          <a:xfrm>
            <a:off x="829897" y="1287843"/>
            <a:ext cx="20954998" cy="9969202"/>
          </a:xfrm>
          <a:prstGeom prst="rect">
            <a:avLst/>
          </a:prstGeom>
        </p:spPr>
      </p:pic>
      <p:sp>
        <p:nvSpPr>
          <p:cNvPr id="12" name="TextBox 38">
            <a:extLst>
              <a:ext uri="{FF2B5EF4-FFF2-40B4-BE49-F238E27FC236}">
                <a16:creationId xmlns:a16="http://schemas.microsoft.com/office/drawing/2014/main" id="{E845ACA2-35BF-439B-B7D2-4E878C793926}"/>
              </a:ext>
            </a:extLst>
          </p:cNvPr>
          <p:cNvSpPr txBox="1"/>
          <p:nvPr/>
        </p:nvSpPr>
        <p:spPr>
          <a:xfrm>
            <a:off x="7542936" y="11688558"/>
            <a:ext cx="8094804" cy="1446550"/>
          </a:xfrm>
          <a:prstGeom prst="rect">
            <a:avLst/>
          </a:prstGeom>
          <a:noFill/>
        </p:spPr>
        <p:txBody>
          <a:bodyPr wrap="square" rtlCol="0">
            <a:spAutoFit/>
          </a:bodyPr>
          <a:lstStyle/>
          <a:p>
            <a:pPr algn="ctr"/>
            <a:r>
              <a:rPr lang="es-MX" sz="4400" b="1">
                <a:solidFill>
                  <a:srgbClr val="291289"/>
                </a:solidFill>
                <a:latin typeface="Titillium Web" panose="00000500000000000000" pitchFamily="2" charset="0"/>
                <a:ea typeface="Lato Black" charset="0"/>
                <a:cs typeface="Lato Black" charset="0"/>
              </a:rPr>
              <a:t>Agrégales imágenes y otros atributos</a:t>
            </a:r>
          </a:p>
        </p:txBody>
      </p:sp>
      <p:pic>
        <p:nvPicPr>
          <p:cNvPr id="14" name="Imagen 13">
            <a:extLst>
              <a:ext uri="{FF2B5EF4-FFF2-40B4-BE49-F238E27FC236}">
                <a16:creationId xmlns:a16="http://schemas.microsoft.com/office/drawing/2014/main" id="{DFA33F16-CDE1-4399-9FFD-8E8AD523699A}"/>
              </a:ext>
            </a:extLst>
          </p:cNvPr>
          <p:cNvPicPr>
            <a:picLocks noChangeAspect="1"/>
          </p:cNvPicPr>
          <p:nvPr/>
        </p:nvPicPr>
        <p:blipFill>
          <a:blip r:embed="rId4"/>
          <a:stretch>
            <a:fillRect/>
          </a:stretch>
        </p:blipFill>
        <p:spPr>
          <a:xfrm>
            <a:off x="779263" y="1298279"/>
            <a:ext cx="22689198" cy="9546497"/>
          </a:xfrm>
          <a:prstGeom prst="rect">
            <a:avLst/>
          </a:prstGeom>
        </p:spPr>
      </p:pic>
      <p:sp>
        <p:nvSpPr>
          <p:cNvPr id="15" name="TextBox 38">
            <a:extLst>
              <a:ext uri="{FF2B5EF4-FFF2-40B4-BE49-F238E27FC236}">
                <a16:creationId xmlns:a16="http://schemas.microsoft.com/office/drawing/2014/main" id="{5D35C14B-71D1-4843-B163-56255AB94183}"/>
              </a:ext>
            </a:extLst>
          </p:cNvPr>
          <p:cNvSpPr txBox="1"/>
          <p:nvPr/>
        </p:nvSpPr>
        <p:spPr>
          <a:xfrm>
            <a:off x="829897" y="11430001"/>
            <a:ext cx="5199204" cy="2123658"/>
          </a:xfrm>
          <a:prstGeom prst="rect">
            <a:avLst/>
          </a:prstGeom>
          <a:noFill/>
        </p:spPr>
        <p:txBody>
          <a:bodyPr wrap="square" rtlCol="0">
            <a:spAutoFit/>
          </a:bodyPr>
          <a:lstStyle/>
          <a:p>
            <a:r>
              <a:rPr lang="es-MX" sz="4400" b="1">
                <a:solidFill>
                  <a:srgbClr val="8E5BB4"/>
                </a:solidFill>
                <a:latin typeface="Titillium Web" panose="00000500000000000000" pitchFamily="2" charset="0"/>
                <a:ea typeface="Lato Black" charset="0"/>
                <a:cs typeface="Lato Black" charset="0"/>
              </a:rPr>
              <a:t>Puedes detallar la información de tus productos</a:t>
            </a:r>
          </a:p>
        </p:txBody>
      </p:sp>
      <p:pic>
        <p:nvPicPr>
          <p:cNvPr id="10" name="Imagen 9">
            <a:extLst>
              <a:ext uri="{FF2B5EF4-FFF2-40B4-BE49-F238E27FC236}">
                <a16:creationId xmlns:a16="http://schemas.microsoft.com/office/drawing/2014/main" id="{3EFB0EC9-D280-40AE-9461-245BA51FD43C}"/>
              </a:ext>
            </a:extLst>
          </p:cNvPr>
          <p:cNvPicPr>
            <a:picLocks noChangeAspect="1"/>
          </p:cNvPicPr>
          <p:nvPr/>
        </p:nvPicPr>
        <p:blipFill rotWithShape="1">
          <a:blip r:embed="rId5"/>
          <a:srcRect r="557"/>
          <a:stretch/>
        </p:blipFill>
        <p:spPr>
          <a:xfrm>
            <a:off x="855214" y="1319729"/>
            <a:ext cx="20954998" cy="10049633"/>
          </a:xfrm>
          <a:prstGeom prst="rect">
            <a:avLst/>
          </a:prstGeom>
        </p:spPr>
      </p:pic>
      <p:grpSp>
        <p:nvGrpSpPr>
          <p:cNvPr id="16" name="Grupo 15"/>
          <p:cNvGrpSpPr/>
          <p:nvPr/>
        </p:nvGrpSpPr>
        <p:grpSpPr>
          <a:xfrm>
            <a:off x="185648" y="77509"/>
            <a:ext cx="3067574" cy="858982"/>
            <a:chOff x="499010" y="7623249"/>
            <a:chExt cx="2929989" cy="548877"/>
          </a:xfrm>
        </p:grpSpPr>
        <p:sp>
          <p:nvSpPr>
            <p:cNvPr id="17" name="Rectángulo redondeado 16"/>
            <p:cNvSpPr/>
            <p:nvPr/>
          </p:nvSpPr>
          <p:spPr>
            <a:xfrm>
              <a:off x="499010" y="7623249"/>
              <a:ext cx="2929989" cy="548877"/>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932" tIns="14467" rIns="28932" bIns="14467" numCol="1" spcCol="0" rtlCol="0" fromWordArt="0" anchor="ctr" anchorCtr="0" forceAA="0" compatLnSpc="1">
              <a:prstTxWarp prst="textNoShape">
                <a:avLst/>
              </a:prstTxWarp>
              <a:noAutofit/>
            </a:bodyPr>
            <a:lstStyle/>
            <a:p>
              <a:pPr algn="ctr"/>
              <a:endParaRPr lang="es-MX" sz="570"/>
            </a:p>
          </p:txBody>
        </p:sp>
        <p:sp>
          <p:nvSpPr>
            <p:cNvPr id="18" name="Rectángulo redondeado 17"/>
            <p:cNvSpPr/>
            <p:nvPr/>
          </p:nvSpPr>
          <p:spPr>
            <a:xfrm>
              <a:off x="584870" y="7675170"/>
              <a:ext cx="2769001" cy="4450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932" tIns="14467" rIns="28932" bIns="14467" numCol="1" spcCol="0" rtlCol="0" fromWordArt="0" anchor="ctr" anchorCtr="0" forceAA="0" compatLnSpc="1">
              <a:prstTxWarp prst="textNoShape">
                <a:avLst/>
              </a:prstTxWarp>
              <a:noAutofit/>
            </a:bodyPr>
            <a:lstStyle/>
            <a:p>
              <a:pPr algn="ctr"/>
              <a:endParaRPr lang="es-MX" sz="570"/>
            </a:p>
          </p:txBody>
        </p:sp>
        <p:pic>
          <p:nvPicPr>
            <p:cNvPr id="19" name="Imagen 18"/>
            <p:cNvPicPr>
              <a:picLocks noChangeAspect="1"/>
            </p:cNvPicPr>
            <p:nvPr/>
          </p:nvPicPr>
          <p:blipFill>
            <a:blip r:embed="rId6"/>
            <a:stretch>
              <a:fillRect/>
            </a:stretch>
          </p:blipFill>
          <p:spPr>
            <a:xfrm>
              <a:off x="702929" y="7690002"/>
              <a:ext cx="2565080" cy="413276"/>
            </a:xfrm>
            <a:prstGeom prst="rect">
              <a:avLst/>
            </a:prstGeom>
          </p:spPr>
        </p:pic>
      </p:grpSp>
    </p:spTree>
    <p:extLst>
      <p:ext uri="{BB962C8B-B14F-4D97-AF65-F5344CB8AC3E}">
        <p14:creationId xmlns:p14="http://schemas.microsoft.com/office/powerpoint/2010/main" val="27062502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2500"/>
                            </p:stCondLst>
                            <p:childTnLst>
                              <p:par>
                                <p:cTn id="9" presetID="26" presetClass="emph" presetSubtype="0" repeatCount="indefinite" fill="hold" grpId="0" nodeType="afterEffect">
                                  <p:stCondLst>
                                    <p:cond delay="0"/>
                                  </p:stCondLst>
                                  <p:childTnLst>
                                    <p:animEffect transition="out" filter="fade">
                                      <p:cBhvr>
                                        <p:cTn id="10" dur="500" tmFilter="0, 0; .2, .5; .8, .5; 1, 0"/>
                                        <p:tgtEl>
                                          <p:spTgt spid="9"/>
                                        </p:tgtEl>
                                      </p:cBhvr>
                                    </p:animEffect>
                                    <p:animScale>
                                      <p:cBhvr>
                                        <p:cTn id="11" dur="250" autoRev="1" fill="hold"/>
                                        <p:tgtEl>
                                          <p:spTgt spid="9"/>
                                        </p:tgtEl>
                                      </p:cBhvr>
                                      <p:by x="105000" y="105000"/>
                                    </p:animScale>
                                  </p:childTnLst>
                                </p:cTn>
                              </p:par>
                            </p:childTnLst>
                          </p:cTn>
                        </p:par>
                        <p:par>
                          <p:cTn id="12" fill="hold">
                            <p:stCondLst>
                              <p:cond delay="3000"/>
                            </p:stCondLst>
                            <p:childTnLst>
                              <p:par>
                                <p:cTn id="13" presetID="42"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par>
                          <p:cTn id="18" fill="hold">
                            <p:stCondLst>
                              <p:cond delay="4000"/>
                            </p:stCondLst>
                            <p:childTnLst>
                              <p:par>
                                <p:cTn id="19" presetID="42" presetClass="entr" presetSubtype="0"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par>
                          <p:cTn id="29" fill="hold">
                            <p:stCondLst>
                              <p:cond delay="500"/>
                            </p:stCondLst>
                            <p:childTnLst>
                              <p:par>
                                <p:cTn id="30" presetID="42" presetClass="entr" presetSubtype="0"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childTnLst>
                          </p:cTn>
                        </p:par>
                        <p:par>
                          <p:cTn id="42" fill="hold">
                            <p:stCondLst>
                              <p:cond delay="1000"/>
                            </p:stCondLst>
                            <p:childTnLst>
                              <p:par>
                                <p:cTn id="43" presetID="42" presetClass="entr" presetSubtype="0" fill="hold" grpId="0" nodeType="after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fade">
                                      <p:cBhvr>
                                        <p:cTn id="45" dur="1000"/>
                                        <p:tgtEl>
                                          <p:spTgt spid="39"/>
                                        </p:tgtEl>
                                      </p:cBhvr>
                                    </p:animEffect>
                                    <p:anim calcmode="lin" valueType="num">
                                      <p:cBhvr>
                                        <p:cTn id="46" dur="1000" fill="hold"/>
                                        <p:tgtEl>
                                          <p:spTgt spid="39"/>
                                        </p:tgtEl>
                                        <p:attrNameLst>
                                          <p:attrName>ppt_x</p:attrName>
                                        </p:attrNameLst>
                                      </p:cBhvr>
                                      <p:tavLst>
                                        <p:tav tm="0">
                                          <p:val>
                                            <p:strVal val="#ppt_x"/>
                                          </p:val>
                                        </p:tav>
                                        <p:tav tm="100000">
                                          <p:val>
                                            <p:strVal val="#ppt_x"/>
                                          </p:val>
                                        </p:tav>
                                      </p:tavLst>
                                    </p:anim>
                                    <p:anim calcmode="lin" valueType="num">
                                      <p:cBhvr>
                                        <p:cTn id="47"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9" grpId="0"/>
      <p:bldP spid="12"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72709" y="0"/>
            <a:ext cx="19146468" cy="16655716"/>
          </a:xfrm>
          <a:prstGeom prst="rect">
            <a:avLst/>
          </a:prstGeom>
        </p:spPr>
      </p:pic>
      <p:sp>
        <p:nvSpPr>
          <p:cNvPr id="10" name="Rectangle 11"/>
          <p:cNvSpPr/>
          <p:nvPr/>
        </p:nvSpPr>
        <p:spPr>
          <a:xfrm flipV="1">
            <a:off x="731894" y="6019800"/>
            <a:ext cx="15011343" cy="7726680"/>
          </a:xfrm>
          <a:prstGeom prst="rect">
            <a:avLst/>
          </a:prstGeom>
          <a:gradFill flip="none" rotWithShape="1">
            <a:gsLst>
              <a:gs pos="0">
                <a:srgbClr val="291289"/>
              </a:gs>
              <a:gs pos="48000">
                <a:srgbClr val="8128F0"/>
              </a:gs>
              <a:gs pos="100000">
                <a:srgbClr val="FD00FF"/>
              </a:gs>
            </a:gsLst>
            <a:lin ang="360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s-MX">
              <a:latin typeface="Titillium Web" panose="00000500000000000000" pitchFamily="2" charset="0"/>
            </a:endParaRPr>
          </a:p>
        </p:txBody>
      </p:sp>
      <p:sp>
        <p:nvSpPr>
          <p:cNvPr id="14" name="TextBox 13"/>
          <p:cNvSpPr txBox="1"/>
          <p:nvPr/>
        </p:nvSpPr>
        <p:spPr>
          <a:xfrm>
            <a:off x="861577" y="6882318"/>
            <a:ext cx="14367385" cy="6093976"/>
          </a:xfrm>
          <a:prstGeom prst="rect">
            <a:avLst/>
          </a:prstGeom>
          <a:noFill/>
        </p:spPr>
        <p:txBody>
          <a:bodyPr wrap="square" rtlCol="0">
            <a:spAutoFit/>
          </a:bodyPr>
          <a:lstStyle/>
          <a:p>
            <a:r>
              <a:rPr lang="es-MX" sz="4800" b="1">
                <a:solidFill>
                  <a:schemeClr val="bg1"/>
                </a:solidFill>
                <a:latin typeface="Titillium Web" panose="00000500000000000000" pitchFamily="2" charset="0"/>
              </a:rPr>
              <a:t>Configura tus avisos de privacidad</a:t>
            </a:r>
          </a:p>
          <a:p>
            <a:r>
              <a:rPr lang="es-MX" sz="4800" b="1">
                <a:solidFill>
                  <a:schemeClr val="bg1"/>
                </a:solidFill>
                <a:latin typeface="Titillium Web" panose="00000500000000000000" pitchFamily="2" charset="0"/>
              </a:rPr>
              <a:t>Barra de menú</a:t>
            </a:r>
          </a:p>
          <a:p>
            <a:r>
              <a:rPr lang="es-MX" sz="4800" b="1">
                <a:solidFill>
                  <a:schemeClr val="bg1"/>
                </a:solidFill>
                <a:latin typeface="Titillium Web" panose="00000500000000000000" pitchFamily="2" charset="0"/>
              </a:rPr>
              <a:t>Registro para tus clientes</a:t>
            </a:r>
          </a:p>
          <a:p>
            <a:r>
              <a:rPr lang="es-MX" sz="4800" b="1">
                <a:solidFill>
                  <a:schemeClr val="bg1"/>
                </a:solidFill>
                <a:latin typeface="Titillium Web" panose="00000500000000000000" pitchFamily="2" charset="0"/>
              </a:rPr>
              <a:t>Da de alta los usuarios de tu tienda</a:t>
            </a:r>
          </a:p>
          <a:p>
            <a:r>
              <a:rPr lang="es-MX" sz="4800" b="1">
                <a:solidFill>
                  <a:schemeClr val="bg1"/>
                </a:solidFill>
                <a:latin typeface="Titillium Web" panose="00000500000000000000" pitchFamily="2" charset="0"/>
              </a:rPr>
              <a:t>Configura </a:t>
            </a:r>
            <a:r>
              <a:rPr lang="es-MX" sz="4800" b="1" err="1">
                <a:solidFill>
                  <a:schemeClr val="bg1"/>
                </a:solidFill>
                <a:latin typeface="Titillium Web" panose="00000500000000000000" pitchFamily="2" charset="0"/>
              </a:rPr>
              <a:t>EnvíoClick</a:t>
            </a:r>
            <a:r>
              <a:rPr lang="es-MX" sz="4800" b="1">
                <a:solidFill>
                  <a:schemeClr val="bg1"/>
                </a:solidFill>
                <a:latin typeface="Titillium Web" panose="00000500000000000000" pitchFamily="2" charset="0"/>
              </a:rPr>
              <a:t> (</a:t>
            </a:r>
            <a:r>
              <a:rPr lang="es-MX" sz="5400" b="1">
                <a:solidFill>
                  <a:schemeClr val="bg1"/>
                </a:solidFill>
                <a:latin typeface="Titillium Web" panose="00000500000000000000" pitchFamily="2" charset="0"/>
              </a:rPr>
              <a:t>Solo en </a:t>
            </a:r>
            <a:r>
              <a:rPr lang="es-MX" sz="5400" b="1" err="1">
                <a:solidFill>
                  <a:schemeClr val="bg1"/>
                </a:solidFill>
                <a:latin typeface="Titillium Web" panose="00000500000000000000" pitchFamily="2" charset="0"/>
              </a:rPr>
              <a:t>Wopen</a:t>
            </a:r>
            <a:r>
              <a:rPr lang="es-MX" sz="5400" b="1">
                <a:solidFill>
                  <a:schemeClr val="bg1"/>
                </a:solidFill>
                <a:latin typeface="Titillium Web" panose="00000500000000000000" pitchFamily="2" charset="0"/>
              </a:rPr>
              <a:t> Plus</a:t>
            </a:r>
            <a:r>
              <a:rPr lang="es-MX" sz="4800" b="1">
                <a:solidFill>
                  <a:schemeClr val="bg1"/>
                </a:solidFill>
                <a:latin typeface="Titillium Web" panose="00000500000000000000" pitchFamily="2" charset="0"/>
              </a:rPr>
              <a:t>)</a:t>
            </a:r>
          </a:p>
          <a:p>
            <a:r>
              <a:rPr lang="es-MX" sz="4800" b="1">
                <a:solidFill>
                  <a:schemeClr val="bg1"/>
                </a:solidFill>
                <a:latin typeface="Titillium Web" panose="00000500000000000000" pitchFamily="2" charset="0"/>
              </a:rPr>
              <a:t>Configura etiquetas de producto</a:t>
            </a:r>
          </a:p>
          <a:p>
            <a:r>
              <a:rPr lang="es-MX" sz="4800" b="1">
                <a:solidFill>
                  <a:schemeClr val="bg1"/>
                </a:solidFill>
                <a:latin typeface="Titillium Web" panose="00000500000000000000" pitchFamily="2" charset="0"/>
              </a:rPr>
              <a:t>Palabras clave para estrategia SEO (Marketing digital)</a:t>
            </a:r>
          </a:p>
          <a:p>
            <a:endParaRPr lang="es-MX" sz="4800" b="1">
              <a:solidFill>
                <a:schemeClr val="bg1"/>
              </a:solidFill>
              <a:latin typeface="Titillium Web" panose="00000500000000000000" pitchFamily="2" charset="0"/>
              <a:ea typeface="Lato Black" charset="0"/>
              <a:cs typeface="Lato Black" charset="0"/>
            </a:endParaRPr>
          </a:p>
        </p:txBody>
      </p:sp>
      <p:sp>
        <p:nvSpPr>
          <p:cNvPr id="15" name="TextBox 14"/>
          <p:cNvSpPr txBox="1"/>
          <p:nvPr/>
        </p:nvSpPr>
        <p:spPr>
          <a:xfrm>
            <a:off x="635979" y="1348937"/>
            <a:ext cx="9736745" cy="4247317"/>
          </a:xfrm>
          <a:prstGeom prst="rect">
            <a:avLst/>
          </a:prstGeom>
          <a:noFill/>
        </p:spPr>
        <p:txBody>
          <a:bodyPr wrap="square" rtlCol="0">
            <a:spAutoFit/>
          </a:bodyPr>
          <a:lstStyle/>
          <a:p>
            <a:r>
              <a:rPr lang="es-MX" sz="9000" b="1" dirty="0">
                <a:solidFill>
                  <a:srgbClr val="291289"/>
                </a:solidFill>
                <a:latin typeface="Titillium Web" panose="00000500000000000000" pitchFamily="2" charset="0"/>
                <a:ea typeface="Lato Black" charset="0"/>
                <a:cs typeface="Lato Black" charset="0"/>
              </a:rPr>
              <a:t>¿QUÉ MÁS PUEDES PERSONALIZAR?</a:t>
            </a:r>
          </a:p>
        </p:txBody>
      </p:sp>
      <p:pic>
        <p:nvPicPr>
          <p:cNvPr id="1026" name="Picture 2">
            <a:extLst>
              <a:ext uri="{FF2B5EF4-FFF2-40B4-BE49-F238E27FC236}">
                <a16:creationId xmlns:a16="http://schemas.microsoft.com/office/drawing/2014/main" id="{448D0456-4521-45B1-831B-010D0D60F7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226"/>
          <a:stretch/>
        </p:blipFill>
        <p:spPr bwMode="auto">
          <a:xfrm>
            <a:off x="16733837" y="304800"/>
            <a:ext cx="3353903" cy="99822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upo 6"/>
          <p:cNvGrpSpPr/>
          <p:nvPr/>
        </p:nvGrpSpPr>
        <p:grpSpPr>
          <a:xfrm>
            <a:off x="728571" y="332508"/>
            <a:ext cx="3067574" cy="858982"/>
            <a:chOff x="499010" y="7623249"/>
            <a:chExt cx="2929989" cy="548877"/>
          </a:xfrm>
        </p:grpSpPr>
        <p:sp>
          <p:nvSpPr>
            <p:cNvPr id="8" name="Rectángulo redondeado 7"/>
            <p:cNvSpPr/>
            <p:nvPr/>
          </p:nvSpPr>
          <p:spPr>
            <a:xfrm>
              <a:off x="499010" y="7623249"/>
              <a:ext cx="2929989" cy="548877"/>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932" tIns="14467" rIns="28932" bIns="14467" numCol="1" spcCol="0" rtlCol="0" fromWordArt="0" anchor="ctr" anchorCtr="0" forceAA="0" compatLnSpc="1">
              <a:prstTxWarp prst="textNoShape">
                <a:avLst/>
              </a:prstTxWarp>
              <a:noAutofit/>
            </a:bodyPr>
            <a:lstStyle/>
            <a:p>
              <a:pPr algn="ctr"/>
              <a:endParaRPr lang="es-MX" sz="570"/>
            </a:p>
          </p:txBody>
        </p:sp>
        <p:sp>
          <p:nvSpPr>
            <p:cNvPr id="9" name="Rectángulo redondeado 8"/>
            <p:cNvSpPr/>
            <p:nvPr/>
          </p:nvSpPr>
          <p:spPr>
            <a:xfrm>
              <a:off x="584870" y="7675170"/>
              <a:ext cx="2769001" cy="4450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932" tIns="14467" rIns="28932" bIns="14467" numCol="1" spcCol="0" rtlCol="0" fromWordArt="0" anchor="ctr" anchorCtr="0" forceAA="0" compatLnSpc="1">
              <a:prstTxWarp prst="textNoShape">
                <a:avLst/>
              </a:prstTxWarp>
              <a:noAutofit/>
            </a:bodyPr>
            <a:lstStyle/>
            <a:p>
              <a:pPr algn="ctr"/>
              <a:endParaRPr lang="es-MX" sz="570"/>
            </a:p>
          </p:txBody>
        </p:sp>
        <p:pic>
          <p:nvPicPr>
            <p:cNvPr id="11" name="Imagen 10"/>
            <p:cNvPicPr>
              <a:picLocks noChangeAspect="1"/>
            </p:cNvPicPr>
            <p:nvPr/>
          </p:nvPicPr>
          <p:blipFill>
            <a:blip r:embed="rId4"/>
            <a:stretch>
              <a:fillRect/>
            </a:stretch>
          </p:blipFill>
          <p:spPr>
            <a:xfrm>
              <a:off x="702929" y="7690002"/>
              <a:ext cx="2565080" cy="413276"/>
            </a:xfrm>
            <a:prstGeom prst="rect">
              <a:avLst/>
            </a:prstGeom>
          </p:spPr>
        </p:pic>
      </p:grpSp>
    </p:spTree>
    <p:extLst>
      <p:ext uri="{BB962C8B-B14F-4D97-AF65-F5344CB8AC3E}">
        <p14:creationId xmlns:p14="http://schemas.microsoft.com/office/powerpoint/2010/main" val="41349722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5" presetClass="entr" presetSubtype="0" fill="hold" nodeType="after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decel="50000" fill="hold">
                                          <p:stCondLst>
                                            <p:cond delay="0"/>
                                          </p:stCondLst>
                                        </p:cTn>
                                        <p:tgtEl>
                                          <p:spTgt spid="1026"/>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1026"/>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1026"/>
                                        </p:tgtEl>
                                        <p:attrNameLst>
                                          <p:attrName>ppt_w</p:attrName>
                                        </p:attrNameLst>
                                      </p:cBhvr>
                                      <p:tavLst>
                                        <p:tav tm="0">
                                          <p:val>
                                            <p:strVal val="#ppt_w*.05"/>
                                          </p:val>
                                        </p:tav>
                                        <p:tav tm="100000">
                                          <p:val>
                                            <p:strVal val="#ppt_w"/>
                                          </p:val>
                                        </p:tav>
                                      </p:tavLst>
                                    </p:anim>
                                    <p:anim calcmode="lin" valueType="num">
                                      <p:cBhvr>
                                        <p:cTn id="15" dur="1000" fill="hold"/>
                                        <p:tgtEl>
                                          <p:spTgt spid="1026"/>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1026"/>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1026"/>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1026"/>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19"/>
          <p:cNvSpPr/>
          <p:nvPr/>
        </p:nvSpPr>
        <p:spPr>
          <a:xfrm flipH="1">
            <a:off x="13381037" y="83128"/>
            <a:ext cx="10942638" cy="13716001"/>
          </a:xfrm>
          <a:custGeom>
            <a:avLst/>
            <a:gdLst>
              <a:gd name="connsiteX0" fmla="*/ 0 w 9190037"/>
              <a:gd name="connsiteY0" fmla="*/ 0 h 13716001"/>
              <a:gd name="connsiteX1" fmla="*/ 1424234 w 9190037"/>
              <a:gd name="connsiteY1" fmla="*/ 0 h 13716001"/>
              <a:gd name="connsiteX2" fmla="*/ 1559653 w 9190037"/>
              <a:gd name="connsiteY2" fmla="*/ 34080 h 13716001"/>
              <a:gd name="connsiteX3" fmla="*/ 9190037 w 9190037"/>
              <a:gd name="connsiteY3" fmla="*/ 10777133 h 13716001"/>
              <a:gd name="connsiteX4" fmla="*/ 8869773 w 9190037"/>
              <a:gd name="connsiteY4" fmla="*/ 13549263 h 13716001"/>
              <a:gd name="connsiteX5" fmla="*/ 8826349 w 9190037"/>
              <a:gd name="connsiteY5" fmla="*/ 13716001 h 13716001"/>
              <a:gd name="connsiteX6" fmla="*/ 0 w 9190037"/>
              <a:gd name="connsiteY6" fmla="*/ 13716001 h 13716001"/>
              <a:gd name="connsiteX7" fmla="*/ 0 w 9190037"/>
              <a:gd name="connsiteY7" fmla="*/ 0 h 1371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90037" h="13716001">
                <a:moveTo>
                  <a:pt x="0" y="0"/>
                </a:moveTo>
                <a:lnTo>
                  <a:pt x="1424234" y="0"/>
                </a:lnTo>
                <a:lnTo>
                  <a:pt x="1559653" y="34080"/>
                </a:lnTo>
                <a:cubicBezTo>
                  <a:pt x="5947643" y="1265115"/>
                  <a:pt x="9190037" y="5608245"/>
                  <a:pt x="9190037" y="10777133"/>
                </a:cubicBezTo>
                <a:cubicBezTo>
                  <a:pt x="9190037" y="11734334"/>
                  <a:pt x="9078845" y="12663218"/>
                  <a:pt x="8869773" y="13549263"/>
                </a:cubicBezTo>
                <a:lnTo>
                  <a:pt x="8826349" y="13716001"/>
                </a:lnTo>
                <a:lnTo>
                  <a:pt x="0" y="13716001"/>
                </a:lnTo>
                <a:lnTo>
                  <a:pt x="0" y="0"/>
                </a:lnTo>
                <a:close/>
              </a:path>
            </a:pathLst>
          </a:custGeom>
          <a:gradFill>
            <a:gsLst>
              <a:gs pos="0">
                <a:srgbClr val="291289"/>
              </a:gs>
              <a:gs pos="75000">
                <a:srgbClr val="8128F0"/>
              </a:gs>
              <a:gs pos="100000">
                <a:srgbClr val="FD00FF"/>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กลุ่ม 22"/>
          <p:cNvGrpSpPr/>
          <p:nvPr/>
        </p:nvGrpSpPr>
        <p:grpSpPr>
          <a:xfrm>
            <a:off x="16017875" y="8228728"/>
            <a:ext cx="7650162" cy="2410045"/>
            <a:chOff x="1353313" y="4185263"/>
            <a:chExt cx="7650162" cy="2410045"/>
          </a:xfrm>
        </p:grpSpPr>
        <p:sp>
          <p:nvSpPr>
            <p:cNvPr id="8" name="Title 20"/>
            <p:cNvSpPr txBox="1">
              <a:spLocks/>
            </p:cNvSpPr>
            <p:nvPr/>
          </p:nvSpPr>
          <p:spPr bwMode="auto">
            <a:xfrm>
              <a:off x="1353313" y="5919277"/>
              <a:ext cx="7650162" cy="676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43852" tIns="121926" rIns="243852" bIns="121926" anchor="ctr">
              <a:spAutoFit/>
            </a:bodyPr>
            <a:lstStyle>
              <a:lvl1pPr defTabSz="457200">
                <a:defRPr sz="4300">
                  <a:solidFill>
                    <a:schemeClr val="tx1"/>
                  </a:solidFill>
                  <a:latin typeface="Calibri" pitchFamily="34" charset="0"/>
                  <a:ea typeface="MS PGothic" pitchFamily="34" charset="-128"/>
                </a:defRPr>
              </a:lvl1pPr>
              <a:lvl2pPr marL="742950" indent="-285750" defTabSz="457200">
                <a:defRPr sz="4300">
                  <a:solidFill>
                    <a:schemeClr val="tx1"/>
                  </a:solidFill>
                  <a:latin typeface="Calibri" pitchFamily="34" charset="0"/>
                  <a:ea typeface="MS PGothic" pitchFamily="34" charset="-128"/>
                </a:defRPr>
              </a:lvl2pPr>
              <a:lvl3pPr marL="1143000" indent="-228600" defTabSz="457200">
                <a:defRPr sz="4300">
                  <a:solidFill>
                    <a:schemeClr val="tx1"/>
                  </a:solidFill>
                  <a:latin typeface="Calibri" pitchFamily="34" charset="0"/>
                  <a:ea typeface="MS PGothic" pitchFamily="34" charset="-128"/>
                </a:defRPr>
              </a:lvl3pPr>
              <a:lvl4pPr marL="1600200" indent="-228600" defTabSz="457200">
                <a:defRPr sz="4300">
                  <a:solidFill>
                    <a:schemeClr val="tx1"/>
                  </a:solidFill>
                  <a:latin typeface="Calibri" pitchFamily="34" charset="0"/>
                  <a:ea typeface="MS PGothic" pitchFamily="34" charset="-128"/>
                </a:defRPr>
              </a:lvl4pPr>
              <a:lvl5pPr marL="2057400" indent="-228600" defTabSz="457200">
                <a:defRPr sz="4300">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sz="4300">
                  <a:solidFill>
                    <a:schemeClr val="tx1"/>
                  </a:solidFill>
                  <a:latin typeface="Calibri" pitchFamily="34" charset="0"/>
                  <a:ea typeface="MS PGothic" pitchFamily="34" charset="-128"/>
                </a:defRPr>
              </a:lvl9pPr>
            </a:lstStyle>
            <a:p>
              <a:pPr algn="thaiDist">
                <a:lnSpc>
                  <a:spcPct val="130000"/>
                </a:lnSpc>
              </a:pPr>
              <a:endParaRPr lang="es-MX" sz="2400">
                <a:solidFill>
                  <a:schemeClr val="bg1"/>
                </a:solidFill>
                <a:latin typeface="Lato" pitchFamily="34" charset="0"/>
                <a:ea typeface="Lato" pitchFamily="34" charset="0"/>
                <a:cs typeface="Lato" pitchFamily="34" charset="0"/>
              </a:endParaRPr>
            </a:p>
          </p:txBody>
        </p:sp>
        <p:sp>
          <p:nvSpPr>
            <p:cNvPr id="9" name="TextBox 8"/>
            <p:cNvSpPr txBox="1"/>
            <p:nvPr/>
          </p:nvSpPr>
          <p:spPr>
            <a:xfrm>
              <a:off x="1734013" y="4185263"/>
              <a:ext cx="5022025" cy="1200329"/>
            </a:xfrm>
            <a:prstGeom prst="rect">
              <a:avLst/>
            </a:prstGeom>
            <a:noFill/>
          </p:spPr>
          <p:txBody>
            <a:bodyPr wrap="square" rtlCol="0">
              <a:spAutoFit/>
            </a:bodyPr>
            <a:lstStyle/>
            <a:p>
              <a:r>
                <a:rPr lang="es-MX" sz="3600" b="1">
                  <a:solidFill>
                    <a:schemeClr val="bg1"/>
                  </a:solidFill>
                  <a:latin typeface="Lato Black" charset="0"/>
                  <a:ea typeface="Lato Black" charset="0"/>
                  <a:cs typeface="Lato Black" charset="0"/>
                </a:rPr>
                <a:t>Tu tienda lista para recibir a tus clientes</a:t>
              </a:r>
            </a:p>
          </p:txBody>
        </p:sp>
      </p:gr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637" y="838200"/>
            <a:ext cx="11889200" cy="10342542"/>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1037" y="7467600"/>
            <a:ext cx="10104438" cy="5505503"/>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1237" y="8260724"/>
            <a:ext cx="2158179" cy="4540876"/>
          </a:xfrm>
          <a:prstGeom prst="rect">
            <a:avLst/>
          </a:prstGeom>
        </p:spPr>
      </p:pic>
      <p:sp>
        <p:nvSpPr>
          <p:cNvPr id="10" name="TextBox 9"/>
          <p:cNvSpPr txBox="1"/>
          <p:nvPr/>
        </p:nvSpPr>
        <p:spPr>
          <a:xfrm>
            <a:off x="16362647" y="6265341"/>
            <a:ext cx="7961028" cy="1323439"/>
          </a:xfrm>
          <a:prstGeom prst="rect">
            <a:avLst/>
          </a:prstGeom>
          <a:noFill/>
        </p:spPr>
        <p:txBody>
          <a:bodyPr wrap="square" rtlCol="0">
            <a:spAutoFit/>
          </a:bodyPr>
          <a:lstStyle/>
          <a:p>
            <a:r>
              <a:rPr lang="en-US" sz="8000" b="1" dirty="0">
                <a:solidFill>
                  <a:schemeClr val="bg1"/>
                </a:solidFill>
                <a:latin typeface="Lato Black" charset="0"/>
                <a:ea typeface="Lato Black" charset="0"/>
                <a:cs typeface="Lato Black" charset="0"/>
              </a:rPr>
              <a:t>DE TU CLIENTE</a:t>
            </a:r>
          </a:p>
        </p:txBody>
      </p:sp>
      <p:sp>
        <p:nvSpPr>
          <p:cNvPr id="13" name="TextBox 12"/>
          <p:cNvSpPr txBox="1"/>
          <p:nvPr/>
        </p:nvSpPr>
        <p:spPr>
          <a:xfrm>
            <a:off x="16362647" y="3368693"/>
            <a:ext cx="7961028" cy="2554545"/>
          </a:xfrm>
          <a:prstGeom prst="rect">
            <a:avLst/>
          </a:prstGeom>
          <a:noFill/>
        </p:spPr>
        <p:txBody>
          <a:bodyPr wrap="square" rtlCol="0">
            <a:spAutoFit/>
          </a:bodyPr>
          <a:lstStyle/>
          <a:p>
            <a:r>
              <a:rPr lang="es-MX" sz="8000" b="1" dirty="0">
                <a:solidFill>
                  <a:schemeClr val="bg1"/>
                </a:solidFill>
                <a:latin typeface="Lato Black" charset="0"/>
                <a:ea typeface="Lato Black" charset="0"/>
                <a:cs typeface="Lato Black" charset="0"/>
              </a:rPr>
              <a:t>LA EXPERIENCIA</a:t>
            </a:r>
          </a:p>
        </p:txBody>
      </p:sp>
      <p:pic>
        <p:nvPicPr>
          <p:cNvPr id="14" name="Imagen 13">
            <a:extLst>
              <a:ext uri="{FF2B5EF4-FFF2-40B4-BE49-F238E27FC236}">
                <a16:creationId xmlns:a16="http://schemas.microsoft.com/office/drawing/2014/main" id="{17682598-55E5-495C-AFA3-84B9752B455D}"/>
              </a:ext>
            </a:extLst>
          </p:cNvPr>
          <p:cNvPicPr>
            <a:picLocks noChangeAspect="1"/>
          </p:cNvPicPr>
          <p:nvPr/>
        </p:nvPicPr>
        <p:blipFill>
          <a:blip r:embed="rId5"/>
          <a:stretch>
            <a:fillRect/>
          </a:stretch>
        </p:blipFill>
        <p:spPr>
          <a:xfrm>
            <a:off x="1127405" y="1621515"/>
            <a:ext cx="11034432" cy="5324111"/>
          </a:xfrm>
          <a:prstGeom prst="rect">
            <a:avLst/>
          </a:prstGeom>
        </p:spPr>
      </p:pic>
      <p:pic>
        <p:nvPicPr>
          <p:cNvPr id="15" name="Imagen 14">
            <a:extLst>
              <a:ext uri="{FF2B5EF4-FFF2-40B4-BE49-F238E27FC236}">
                <a16:creationId xmlns:a16="http://schemas.microsoft.com/office/drawing/2014/main" id="{23424F99-527A-4A0E-9E38-697561743AFE}"/>
              </a:ext>
            </a:extLst>
          </p:cNvPr>
          <p:cNvPicPr>
            <a:picLocks noChangeAspect="1"/>
          </p:cNvPicPr>
          <p:nvPr/>
        </p:nvPicPr>
        <p:blipFill>
          <a:blip r:embed="rId5"/>
          <a:stretch>
            <a:fillRect/>
          </a:stretch>
        </p:blipFill>
        <p:spPr>
          <a:xfrm>
            <a:off x="7253659" y="8192039"/>
            <a:ext cx="7119193" cy="3435009"/>
          </a:xfrm>
          <a:prstGeom prst="rect">
            <a:avLst/>
          </a:prstGeom>
        </p:spPr>
      </p:pic>
      <p:pic>
        <p:nvPicPr>
          <p:cNvPr id="3" name="Imagen 2">
            <a:extLst>
              <a:ext uri="{FF2B5EF4-FFF2-40B4-BE49-F238E27FC236}">
                <a16:creationId xmlns:a16="http://schemas.microsoft.com/office/drawing/2014/main" id="{DE1D956C-53E6-446F-8497-8A7ACDD863B3}"/>
              </a:ext>
            </a:extLst>
          </p:cNvPr>
          <p:cNvPicPr>
            <a:picLocks noChangeAspect="1"/>
          </p:cNvPicPr>
          <p:nvPr/>
        </p:nvPicPr>
        <p:blipFill>
          <a:blip r:embed="rId6"/>
          <a:stretch>
            <a:fillRect/>
          </a:stretch>
        </p:blipFill>
        <p:spPr>
          <a:xfrm>
            <a:off x="3717869" y="8788436"/>
            <a:ext cx="1859653" cy="3306049"/>
          </a:xfrm>
          <a:prstGeom prst="rect">
            <a:avLst/>
          </a:prstGeom>
        </p:spPr>
      </p:pic>
      <p:sp>
        <p:nvSpPr>
          <p:cNvPr id="17" name="TextBox 8">
            <a:extLst>
              <a:ext uri="{FF2B5EF4-FFF2-40B4-BE49-F238E27FC236}">
                <a16:creationId xmlns:a16="http://schemas.microsoft.com/office/drawing/2014/main" id="{A8C8CEE4-3E29-400D-B9EA-A2FDBE5CAA8A}"/>
              </a:ext>
            </a:extLst>
          </p:cNvPr>
          <p:cNvSpPr txBox="1"/>
          <p:nvPr/>
        </p:nvSpPr>
        <p:spPr>
          <a:xfrm>
            <a:off x="16462819" y="10168371"/>
            <a:ext cx="6519418" cy="1754326"/>
          </a:xfrm>
          <a:prstGeom prst="rect">
            <a:avLst/>
          </a:prstGeom>
          <a:noFill/>
        </p:spPr>
        <p:txBody>
          <a:bodyPr wrap="square" rtlCol="0">
            <a:spAutoFit/>
          </a:bodyPr>
          <a:lstStyle/>
          <a:p>
            <a:r>
              <a:rPr lang="es-MX" sz="3600" b="1">
                <a:solidFill>
                  <a:srgbClr val="FFC000"/>
                </a:solidFill>
                <a:latin typeface="Lato Black" charset="0"/>
                <a:ea typeface="Lato Black" charset="0"/>
                <a:cs typeface="Lato Black" charset="0"/>
              </a:rPr>
              <a:t>No importa qué dispositivo use tu cliente, pues tu </a:t>
            </a:r>
            <a:r>
              <a:rPr lang="es-MX" sz="3600" b="1" err="1">
                <a:solidFill>
                  <a:srgbClr val="FFC000"/>
                </a:solidFill>
                <a:latin typeface="Lato Black" charset="0"/>
                <a:ea typeface="Lato Black" charset="0"/>
                <a:cs typeface="Lato Black" charset="0"/>
              </a:rPr>
              <a:t>Wopen</a:t>
            </a:r>
            <a:r>
              <a:rPr lang="es-MX" sz="3600" b="1">
                <a:solidFill>
                  <a:srgbClr val="FFC000"/>
                </a:solidFill>
                <a:latin typeface="Lato Black" charset="0"/>
                <a:ea typeface="Lato Black" charset="0"/>
                <a:cs typeface="Lato Black" charset="0"/>
              </a:rPr>
              <a:t> es RESPONSIVO</a:t>
            </a:r>
          </a:p>
        </p:txBody>
      </p:sp>
      <p:grpSp>
        <p:nvGrpSpPr>
          <p:cNvPr id="16" name="Grupo 15"/>
          <p:cNvGrpSpPr/>
          <p:nvPr/>
        </p:nvGrpSpPr>
        <p:grpSpPr>
          <a:xfrm>
            <a:off x="728571" y="332508"/>
            <a:ext cx="3067574" cy="858982"/>
            <a:chOff x="499010" y="7623249"/>
            <a:chExt cx="2929989" cy="548877"/>
          </a:xfrm>
        </p:grpSpPr>
        <p:sp>
          <p:nvSpPr>
            <p:cNvPr id="18" name="Rectángulo redondeado 17"/>
            <p:cNvSpPr/>
            <p:nvPr/>
          </p:nvSpPr>
          <p:spPr>
            <a:xfrm>
              <a:off x="499010" y="7623249"/>
              <a:ext cx="2929989" cy="548877"/>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932" tIns="14467" rIns="28932" bIns="14467" numCol="1" spcCol="0" rtlCol="0" fromWordArt="0" anchor="ctr" anchorCtr="0" forceAA="0" compatLnSpc="1">
              <a:prstTxWarp prst="textNoShape">
                <a:avLst/>
              </a:prstTxWarp>
              <a:noAutofit/>
            </a:bodyPr>
            <a:lstStyle/>
            <a:p>
              <a:pPr algn="ctr"/>
              <a:endParaRPr lang="es-MX" sz="570"/>
            </a:p>
          </p:txBody>
        </p:sp>
        <p:sp>
          <p:nvSpPr>
            <p:cNvPr id="19" name="Rectángulo redondeado 18"/>
            <p:cNvSpPr/>
            <p:nvPr/>
          </p:nvSpPr>
          <p:spPr>
            <a:xfrm>
              <a:off x="584870" y="7675170"/>
              <a:ext cx="2769001" cy="4450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932" tIns="14467" rIns="28932" bIns="14467" numCol="1" spcCol="0" rtlCol="0" fromWordArt="0" anchor="ctr" anchorCtr="0" forceAA="0" compatLnSpc="1">
              <a:prstTxWarp prst="textNoShape">
                <a:avLst/>
              </a:prstTxWarp>
              <a:noAutofit/>
            </a:bodyPr>
            <a:lstStyle/>
            <a:p>
              <a:pPr algn="ctr"/>
              <a:endParaRPr lang="es-MX" sz="570"/>
            </a:p>
          </p:txBody>
        </p:sp>
        <p:pic>
          <p:nvPicPr>
            <p:cNvPr id="21" name="Imagen 20"/>
            <p:cNvPicPr>
              <a:picLocks noChangeAspect="1"/>
            </p:cNvPicPr>
            <p:nvPr/>
          </p:nvPicPr>
          <p:blipFill>
            <a:blip r:embed="rId7"/>
            <a:stretch>
              <a:fillRect/>
            </a:stretch>
          </p:blipFill>
          <p:spPr>
            <a:xfrm>
              <a:off x="702929" y="7690002"/>
              <a:ext cx="2565080" cy="413276"/>
            </a:xfrm>
            <a:prstGeom prst="rect">
              <a:avLst/>
            </a:prstGeom>
          </p:spPr>
        </p:pic>
      </p:grpSp>
    </p:spTree>
    <p:extLst>
      <p:ext uri="{BB962C8B-B14F-4D97-AF65-F5344CB8AC3E}">
        <p14:creationId xmlns:p14="http://schemas.microsoft.com/office/powerpoint/2010/main" val="23520989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500"/>
                                        <p:tgtEl>
                                          <p:spTgt spid="3"/>
                                        </p:tgtEl>
                                      </p:cBhvr>
                                    </p:animEffect>
                                  </p:childTnLst>
                                </p:cTn>
                              </p:par>
                            </p:childTnLst>
                          </p:cTn>
                        </p:par>
                        <p:par>
                          <p:cTn id="44" fill="hold">
                            <p:stCondLst>
                              <p:cond delay="5000"/>
                            </p:stCondLst>
                            <p:childTnLst>
                              <p:par>
                                <p:cTn id="45" presetID="42" presetClass="entr" presetSubtype="0"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0" grpId="0"/>
      <p:bldP spid="13"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id="{EE8D92B0-5047-434A-B0EB-01D552DB8716}"/>
              </a:ext>
            </a:extLst>
          </p:cNvPr>
          <p:cNvSpPr/>
          <p:nvPr/>
        </p:nvSpPr>
        <p:spPr>
          <a:xfrm flipV="1">
            <a:off x="38016" y="5998200"/>
            <a:ext cx="24285659" cy="7780314"/>
          </a:xfrm>
          <a:prstGeom prst="rect">
            <a:avLst/>
          </a:prstGeom>
          <a:gradFill flip="none" rotWithShape="1">
            <a:gsLst>
              <a:gs pos="0">
                <a:srgbClr val="291289"/>
              </a:gs>
              <a:gs pos="48000">
                <a:srgbClr val="8128F0"/>
              </a:gs>
              <a:gs pos="100000">
                <a:srgbClr val="FD00FF"/>
              </a:gs>
            </a:gsLst>
            <a:lin ang="360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s-MX">
              <a:latin typeface="Titillium Web" panose="00000500000000000000" pitchFamily="2" charset="0"/>
            </a:endParaRPr>
          </a:p>
        </p:txBody>
      </p:sp>
      <p:grpSp>
        <p:nvGrpSpPr>
          <p:cNvPr id="10" name="กลุ่ม 22"/>
          <p:cNvGrpSpPr/>
          <p:nvPr/>
        </p:nvGrpSpPr>
        <p:grpSpPr>
          <a:xfrm>
            <a:off x="979445" y="1092074"/>
            <a:ext cx="11201400" cy="4524315"/>
            <a:chOff x="1353313" y="3622259"/>
            <a:chExt cx="9296401" cy="4524315"/>
          </a:xfrm>
        </p:grpSpPr>
        <p:sp>
          <p:nvSpPr>
            <p:cNvPr id="11" name="Title 20"/>
            <p:cNvSpPr txBox="1">
              <a:spLocks/>
            </p:cNvSpPr>
            <p:nvPr/>
          </p:nvSpPr>
          <p:spPr bwMode="auto">
            <a:xfrm>
              <a:off x="1353313" y="5799449"/>
              <a:ext cx="9296401" cy="1075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43852" tIns="121926" rIns="243852" bIns="121926" anchor="ctr">
              <a:spAutoFit/>
            </a:bodyPr>
            <a:lstStyle>
              <a:lvl1pPr defTabSz="457200">
                <a:defRPr sz="4300">
                  <a:solidFill>
                    <a:schemeClr val="tx1"/>
                  </a:solidFill>
                  <a:latin typeface="Calibri" pitchFamily="34" charset="0"/>
                  <a:ea typeface="MS PGothic" pitchFamily="34" charset="-128"/>
                </a:defRPr>
              </a:lvl1pPr>
              <a:lvl2pPr marL="742950" indent="-285750" defTabSz="457200">
                <a:defRPr sz="4300">
                  <a:solidFill>
                    <a:schemeClr val="tx1"/>
                  </a:solidFill>
                  <a:latin typeface="Calibri" pitchFamily="34" charset="0"/>
                  <a:ea typeface="MS PGothic" pitchFamily="34" charset="-128"/>
                </a:defRPr>
              </a:lvl2pPr>
              <a:lvl3pPr marL="1143000" indent="-228600" defTabSz="457200">
                <a:defRPr sz="4300">
                  <a:solidFill>
                    <a:schemeClr val="tx1"/>
                  </a:solidFill>
                  <a:latin typeface="Calibri" pitchFamily="34" charset="0"/>
                  <a:ea typeface="MS PGothic" pitchFamily="34" charset="-128"/>
                </a:defRPr>
              </a:lvl3pPr>
              <a:lvl4pPr marL="1600200" indent="-228600" defTabSz="457200">
                <a:defRPr sz="4300">
                  <a:solidFill>
                    <a:schemeClr val="tx1"/>
                  </a:solidFill>
                  <a:latin typeface="Calibri" pitchFamily="34" charset="0"/>
                  <a:ea typeface="MS PGothic" pitchFamily="34" charset="-128"/>
                </a:defRPr>
              </a:lvl4pPr>
              <a:lvl5pPr marL="2057400" indent="-228600" defTabSz="457200">
                <a:defRPr sz="4300">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sz="4300">
                  <a:solidFill>
                    <a:schemeClr val="tx1"/>
                  </a:solidFill>
                  <a:latin typeface="Calibri" pitchFamily="34" charset="0"/>
                  <a:ea typeface="MS PGothic" pitchFamily="34" charset="-128"/>
                </a:defRPr>
              </a:lvl9pPr>
            </a:lstStyle>
            <a:p>
              <a:pPr algn="thaiDist">
                <a:lnSpc>
                  <a:spcPct val="130000"/>
                </a:lnSpc>
              </a:pPr>
              <a:endParaRPr lang="es-MX" sz="4400">
                <a:solidFill>
                  <a:srgbClr val="FD00FF"/>
                </a:solidFill>
                <a:latin typeface="Titillium Web" panose="00000500000000000000" pitchFamily="2" charset="0"/>
                <a:ea typeface="Lato" pitchFamily="34" charset="0"/>
                <a:cs typeface="Lato" pitchFamily="34" charset="0"/>
              </a:endParaRPr>
            </a:p>
          </p:txBody>
        </p:sp>
        <p:sp>
          <p:nvSpPr>
            <p:cNvPr id="12" name="TextBox 11"/>
            <p:cNvSpPr txBox="1"/>
            <p:nvPr/>
          </p:nvSpPr>
          <p:spPr>
            <a:xfrm>
              <a:off x="1468850" y="3622259"/>
              <a:ext cx="8037863" cy="4524315"/>
            </a:xfrm>
            <a:prstGeom prst="rect">
              <a:avLst/>
            </a:prstGeom>
            <a:noFill/>
          </p:spPr>
          <p:txBody>
            <a:bodyPr wrap="square" rtlCol="0">
              <a:spAutoFit/>
            </a:bodyPr>
            <a:lstStyle/>
            <a:p>
              <a:r>
                <a:rPr lang="es-MX" sz="9600" b="1" dirty="0">
                  <a:solidFill>
                    <a:srgbClr val="291289"/>
                  </a:solidFill>
                  <a:latin typeface="Titillium Web" panose="00000500000000000000" pitchFamily="2" charset="0"/>
                  <a:ea typeface="Lato Black" charset="0"/>
                  <a:cs typeface="Lato Black" charset="0"/>
                </a:rPr>
                <a:t>Da la BIENVENIDA a tus clientes</a:t>
              </a:r>
            </a:p>
          </p:txBody>
        </p:sp>
      </p:grpSp>
      <p:pic>
        <p:nvPicPr>
          <p:cNvPr id="4" name="Marcador de posición de imagen 3">
            <a:extLst>
              <a:ext uri="{FF2B5EF4-FFF2-40B4-BE49-F238E27FC236}">
                <a16:creationId xmlns:a16="http://schemas.microsoft.com/office/drawing/2014/main" id="{2345988C-34DE-4E79-853A-22159186A89E}"/>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a:stretch/>
        </p:blipFill>
        <p:spPr>
          <a:xfrm>
            <a:off x="10256838" y="1934905"/>
            <a:ext cx="14066838" cy="9369359"/>
          </a:xfrm>
        </p:spPr>
      </p:pic>
      <p:sp>
        <p:nvSpPr>
          <p:cNvPr id="22" name="Title 20"/>
          <p:cNvSpPr txBox="1">
            <a:spLocks/>
          </p:cNvSpPr>
          <p:nvPr/>
        </p:nvSpPr>
        <p:spPr bwMode="auto">
          <a:xfrm>
            <a:off x="503237" y="9038745"/>
            <a:ext cx="8253658" cy="4862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43852" tIns="121926" rIns="243852" bIns="121926" anchor="ctr">
            <a:spAutoFit/>
          </a:bodyPr>
          <a:lstStyle>
            <a:lvl1pPr defTabSz="457200">
              <a:defRPr sz="4300">
                <a:solidFill>
                  <a:schemeClr val="tx1"/>
                </a:solidFill>
                <a:latin typeface="Calibri" pitchFamily="34" charset="0"/>
                <a:ea typeface="MS PGothic" pitchFamily="34" charset="-128"/>
              </a:defRPr>
            </a:lvl1pPr>
            <a:lvl2pPr marL="742950" indent="-285750" defTabSz="457200">
              <a:defRPr sz="4300">
                <a:solidFill>
                  <a:schemeClr val="tx1"/>
                </a:solidFill>
                <a:latin typeface="Calibri" pitchFamily="34" charset="0"/>
                <a:ea typeface="MS PGothic" pitchFamily="34" charset="-128"/>
              </a:defRPr>
            </a:lvl2pPr>
            <a:lvl3pPr marL="1143000" indent="-228600" defTabSz="457200">
              <a:defRPr sz="4300">
                <a:solidFill>
                  <a:schemeClr val="tx1"/>
                </a:solidFill>
                <a:latin typeface="Calibri" pitchFamily="34" charset="0"/>
                <a:ea typeface="MS PGothic" pitchFamily="34" charset="-128"/>
              </a:defRPr>
            </a:lvl3pPr>
            <a:lvl4pPr marL="1600200" indent="-228600" defTabSz="457200">
              <a:defRPr sz="4300">
                <a:solidFill>
                  <a:schemeClr val="tx1"/>
                </a:solidFill>
                <a:latin typeface="Calibri" pitchFamily="34" charset="0"/>
                <a:ea typeface="MS PGothic" pitchFamily="34" charset="-128"/>
              </a:defRPr>
            </a:lvl4pPr>
            <a:lvl5pPr marL="2057400" indent="-228600" defTabSz="457200">
              <a:defRPr sz="4300">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sz="4300">
                <a:solidFill>
                  <a:schemeClr val="tx1"/>
                </a:solidFill>
                <a:latin typeface="Calibri" pitchFamily="34" charset="0"/>
                <a:ea typeface="MS PGothic" pitchFamily="34" charset="-128"/>
              </a:defRPr>
            </a:lvl9pPr>
          </a:lstStyle>
          <a:p>
            <a:pPr marL="67945">
              <a:spcAft>
                <a:spcPts val="0"/>
              </a:spcAft>
            </a:pPr>
            <a:r>
              <a:rPr lang="es-MX" sz="6000">
                <a:solidFill>
                  <a:schemeClr val="bg1"/>
                </a:solidFill>
                <a:latin typeface="Titillium Web" panose="00000500000000000000" pitchFamily="2" charset="0"/>
                <a:ea typeface="Titillium Web" panose="00000500000000000000" pitchFamily="2" charset="0"/>
                <a:cs typeface="Titillium Web" panose="00000500000000000000" pitchFamily="2" charset="0"/>
              </a:rPr>
              <a:t>Te permitirá no solo atender a tus clientes, sino registrarlos para que los conozcas más</a:t>
            </a:r>
            <a:endParaRPr lang="es-MX" sz="6000">
              <a:solidFill>
                <a:schemeClr val="bg1"/>
              </a:solidFill>
              <a:latin typeface="Times New Roman" panose="02020603050405020304" pitchFamily="18" charset="0"/>
              <a:ea typeface="Times New Roman" panose="02020603050405020304" pitchFamily="18" charset="0"/>
            </a:endParaRPr>
          </a:p>
          <a:p>
            <a:r>
              <a:rPr lang="es-MX" sz="6000">
                <a:solidFill>
                  <a:schemeClr val="bg1"/>
                </a:solidFill>
                <a:latin typeface="Titillium Web" panose="00000500000000000000" pitchFamily="2" charset="0"/>
                <a:ea typeface="Lato" pitchFamily="34" charset="0"/>
                <a:cs typeface="Lato" pitchFamily="34" charset="0"/>
              </a:rPr>
              <a:t> </a:t>
            </a:r>
          </a:p>
        </p:txBody>
      </p:sp>
      <p:sp>
        <p:nvSpPr>
          <p:cNvPr id="20" name="TextBox 19"/>
          <p:cNvSpPr txBox="1"/>
          <p:nvPr/>
        </p:nvSpPr>
        <p:spPr>
          <a:xfrm>
            <a:off x="784956" y="7563650"/>
            <a:ext cx="6882419" cy="1477328"/>
          </a:xfrm>
          <a:prstGeom prst="rect">
            <a:avLst/>
          </a:prstGeom>
          <a:noFill/>
        </p:spPr>
        <p:txBody>
          <a:bodyPr wrap="square" rtlCol="0">
            <a:spAutoFit/>
          </a:bodyPr>
          <a:lstStyle/>
          <a:p>
            <a:r>
              <a:rPr lang="es-MX" sz="9000" b="1">
                <a:solidFill>
                  <a:schemeClr val="bg1"/>
                </a:solidFill>
                <a:latin typeface="Titillium Web" panose="00000500000000000000" pitchFamily="2" charset="0"/>
                <a:ea typeface="Lato Black" charset="0"/>
                <a:cs typeface="Lato Black" charset="0"/>
              </a:rPr>
              <a:t>WOPEN</a:t>
            </a:r>
          </a:p>
        </p:txBody>
      </p:sp>
      <p:grpSp>
        <p:nvGrpSpPr>
          <p:cNvPr id="13" name="Grupo 12"/>
          <p:cNvGrpSpPr/>
          <p:nvPr/>
        </p:nvGrpSpPr>
        <p:grpSpPr>
          <a:xfrm>
            <a:off x="728571" y="332508"/>
            <a:ext cx="3067574" cy="858982"/>
            <a:chOff x="499010" y="7623249"/>
            <a:chExt cx="2929989" cy="548877"/>
          </a:xfrm>
        </p:grpSpPr>
        <p:sp>
          <p:nvSpPr>
            <p:cNvPr id="14" name="Rectángulo redondeado 13"/>
            <p:cNvSpPr/>
            <p:nvPr/>
          </p:nvSpPr>
          <p:spPr>
            <a:xfrm>
              <a:off x="499010" y="7623249"/>
              <a:ext cx="2929989" cy="548877"/>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932" tIns="14467" rIns="28932" bIns="14467" numCol="1" spcCol="0" rtlCol="0" fromWordArt="0" anchor="ctr" anchorCtr="0" forceAA="0" compatLnSpc="1">
              <a:prstTxWarp prst="textNoShape">
                <a:avLst/>
              </a:prstTxWarp>
              <a:noAutofit/>
            </a:bodyPr>
            <a:lstStyle/>
            <a:p>
              <a:pPr algn="ctr"/>
              <a:endParaRPr lang="es-MX" sz="570"/>
            </a:p>
          </p:txBody>
        </p:sp>
        <p:sp>
          <p:nvSpPr>
            <p:cNvPr id="15" name="Rectángulo redondeado 14"/>
            <p:cNvSpPr/>
            <p:nvPr/>
          </p:nvSpPr>
          <p:spPr>
            <a:xfrm>
              <a:off x="584870" y="7675170"/>
              <a:ext cx="2769001" cy="4450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932" tIns="14467" rIns="28932" bIns="14467" numCol="1" spcCol="0" rtlCol="0" fromWordArt="0" anchor="ctr" anchorCtr="0" forceAA="0" compatLnSpc="1">
              <a:prstTxWarp prst="textNoShape">
                <a:avLst/>
              </a:prstTxWarp>
              <a:noAutofit/>
            </a:bodyPr>
            <a:lstStyle/>
            <a:p>
              <a:pPr algn="ctr"/>
              <a:endParaRPr lang="es-MX" sz="570"/>
            </a:p>
          </p:txBody>
        </p:sp>
        <p:pic>
          <p:nvPicPr>
            <p:cNvPr id="16" name="Imagen 15"/>
            <p:cNvPicPr>
              <a:picLocks noChangeAspect="1"/>
            </p:cNvPicPr>
            <p:nvPr/>
          </p:nvPicPr>
          <p:blipFill>
            <a:blip r:embed="rId3"/>
            <a:stretch>
              <a:fillRect/>
            </a:stretch>
          </p:blipFill>
          <p:spPr>
            <a:xfrm>
              <a:off x="702929" y="7690002"/>
              <a:ext cx="2565080" cy="413276"/>
            </a:xfrm>
            <a:prstGeom prst="rect">
              <a:avLst/>
            </a:prstGeom>
          </p:spPr>
        </p:pic>
      </p:grpSp>
    </p:spTree>
    <p:extLst>
      <p:ext uri="{BB962C8B-B14F-4D97-AF65-F5344CB8AC3E}">
        <p14:creationId xmlns:p14="http://schemas.microsoft.com/office/powerpoint/2010/main" val="23829515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2"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0-#ppt_w/2"/>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12"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3"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2"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9D688841-C9DA-4ECD-A5D1-F783C63D69E1}"/>
              </a:ext>
            </a:extLst>
          </p:cNvPr>
          <p:cNvSpPr/>
          <p:nvPr/>
        </p:nvSpPr>
        <p:spPr>
          <a:xfrm>
            <a:off x="0" y="0"/>
            <a:ext cx="24323675" cy="1600200"/>
          </a:xfrm>
          <a:prstGeom prst="rect">
            <a:avLst/>
          </a:prstGeom>
          <a:gradFill>
            <a:gsLst>
              <a:gs pos="0">
                <a:srgbClr val="8128F0"/>
              </a:gs>
              <a:gs pos="100000">
                <a:srgbClr val="29128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CuadroTexto 8">
            <a:extLst>
              <a:ext uri="{FF2B5EF4-FFF2-40B4-BE49-F238E27FC236}">
                <a16:creationId xmlns:a16="http://schemas.microsoft.com/office/drawing/2014/main" id="{0E3AC148-5EC9-44F2-B449-4D0B2BD1F5EC}"/>
              </a:ext>
            </a:extLst>
          </p:cNvPr>
          <p:cNvSpPr txBox="1"/>
          <p:nvPr/>
        </p:nvSpPr>
        <p:spPr>
          <a:xfrm>
            <a:off x="8465926" y="338435"/>
            <a:ext cx="7311938" cy="1015663"/>
          </a:xfrm>
          <a:prstGeom prst="rect">
            <a:avLst/>
          </a:prstGeom>
          <a:noFill/>
        </p:spPr>
        <p:txBody>
          <a:bodyPr wrap="none" rtlCol="0">
            <a:spAutoFit/>
          </a:bodyPr>
          <a:lstStyle/>
          <a:p>
            <a:pPr algn="ctr"/>
            <a:r>
              <a:rPr lang="es-MX" sz="6000" b="1">
                <a:solidFill>
                  <a:schemeClr val="bg1"/>
                </a:solidFill>
                <a:latin typeface="Titillium Web" pitchFamily="2" charset="77"/>
              </a:rPr>
              <a:t>¿Qué es E-Commerce?</a:t>
            </a:r>
            <a:endParaRPr lang="es-MX" sz="6600">
              <a:solidFill>
                <a:schemeClr val="bg1"/>
              </a:solidFill>
              <a:latin typeface="Titillium Web" pitchFamily="2" charset="77"/>
            </a:endParaRPr>
          </a:p>
        </p:txBody>
      </p:sp>
      <p:sp>
        <p:nvSpPr>
          <p:cNvPr id="10" name="Title 20">
            <a:extLst>
              <a:ext uri="{FF2B5EF4-FFF2-40B4-BE49-F238E27FC236}">
                <a16:creationId xmlns:a16="http://schemas.microsoft.com/office/drawing/2014/main" id="{C6147554-850A-4DA7-8853-DBDFE5808EE3}"/>
              </a:ext>
            </a:extLst>
          </p:cNvPr>
          <p:cNvSpPr txBox="1">
            <a:spLocks/>
          </p:cNvSpPr>
          <p:nvPr/>
        </p:nvSpPr>
        <p:spPr bwMode="auto">
          <a:xfrm>
            <a:off x="1036637" y="3819762"/>
            <a:ext cx="22479000" cy="1908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43852" tIns="121926" rIns="243852" bIns="121926" anchor="ctr">
            <a:spAutoFit/>
          </a:bodyPr>
          <a:lstStyle>
            <a:lvl1pPr defTabSz="457200">
              <a:defRPr sz="4300">
                <a:solidFill>
                  <a:schemeClr val="tx1"/>
                </a:solidFill>
                <a:latin typeface="Calibri" pitchFamily="34" charset="0"/>
                <a:ea typeface="MS PGothic" pitchFamily="34" charset="-128"/>
              </a:defRPr>
            </a:lvl1pPr>
            <a:lvl2pPr marL="742950" indent="-285750" defTabSz="457200">
              <a:defRPr sz="4300">
                <a:solidFill>
                  <a:schemeClr val="tx1"/>
                </a:solidFill>
                <a:latin typeface="Calibri" pitchFamily="34" charset="0"/>
                <a:ea typeface="MS PGothic" pitchFamily="34" charset="-128"/>
              </a:defRPr>
            </a:lvl2pPr>
            <a:lvl3pPr marL="1143000" indent="-228600" defTabSz="457200">
              <a:defRPr sz="4300">
                <a:solidFill>
                  <a:schemeClr val="tx1"/>
                </a:solidFill>
                <a:latin typeface="Calibri" pitchFamily="34" charset="0"/>
                <a:ea typeface="MS PGothic" pitchFamily="34" charset="-128"/>
              </a:defRPr>
            </a:lvl3pPr>
            <a:lvl4pPr marL="1600200" indent="-228600" defTabSz="457200">
              <a:defRPr sz="4300">
                <a:solidFill>
                  <a:schemeClr val="tx1"/>
                </a:solidFill>
                <a:latin typeface="Calibri" pitchFamily="34" charset="0"/>
                <a:ea typeface="MS PGothic" pitchFamily="34" charset="-128"/>
              </a:defRPr>
            </a:lvl4pPr>
            <a:lvl5pPr marL="2057400" indent="-228600" defTabSz="457200">
              <a:defRPr sz="4300">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sz="4300">
                <a:solidFill>
                  <a:schemeClr val="tx1"/>
                </a:solidFill>
                <a:latin typeface="Calibri" pitchFamily="34" charset="0"/>
                <a:ea typeface="MS PGothic" pitchFamily="34" charset="-128"/>
              </a:defRPr>
            </a:lvl9pPr>
          </a:lstStyle>
          <a:p>
            <a:pPr algn="just"/>
            <a:r>
              <a:rPr lang="es-MX" sz="3600">
                <a:solidFill>
                  <a:schemeClr val="tx1">
                    <a:lumMod val="50000"/>
                    <a:lumOff val="50000"/>
                  </a:schemeClr>
                </a:solidFill>
                <a:latin typeface="Titillium Web" panose="00000500000000000000" pitchFamily="2" charset="0"/>
              </a:rPr>
              <a:t>El comercio electrónico consiste en la venta y compra de productos y servicios a través de medios electrónicos tales como internet usando como formas de pago tarjetas bancarias, la mayor parte del comercio electrónico lo constituyen transacciones entre personas y empresas</a:t>
            </a:r>
          </a:p>
        </p:txBody>
      </p:sp>
      <p:sp>
        <p:nvSpPr>
          <p:cNvPr id="11" name="TextBox 11">
            <a:extLst>
              <a:ext uri="{FF2B5EF4-FFF2-40B4-BE49-F238E27FC236}">
                <a16:creationId xmlns:a16="http://schemas.microsoft.com/office/drawing/2014/main" id="{91E0F997-EA6C-4400-80D8-9D9AB270CCB8}"/>
              </a:ext>
            </a:extLst>
          </p:cNvPr>
          <p:cNvSpPr txBox="1"/>
          <p:nvPr/>
        </p:nvSpPr>
        <p:spPr>
          <a:xfrm>
            <a:off x="1018915" y="2667000"/>
            <a:ext cx="5022025" cy="923330"/>
          </a:xfrm>
          <a:prstGeom prst="rect">
            <a:avLst/>
          </a:prstGeom>
          <a:noFill/>
        </p:spPr>
        <p:txBody>
          <a:bodyPr wrap="square" rtlCol="0">
            <a:spAutoFit/>
          </a:bodyPr>
          <a:lstStyle/>
          <a:p>
            <a:r>
              <a:rPr lang="es-MX" sz="5400" b="1">
                <a:solidFill>
                  <a:srgbClr val="7030A0"/>
                </a:solidFill>
                <a:latin typeface="Titillium Web" panose="00000500000000000000" pitchFamily="2" charset="0"/>
                <a:ea typeface="Lato Black" charset="0"/>
                <a:cs typeface="Lato Black" charset="0"/>
              </a:rPr>
              <a:t>E-Commerce</a:t>
            </a:r>
          </a:p>
        </p:txBody>
      </p:sp>
      <p:pic>
        <p:nvPicPr>
          <p:cNvPr id="14" name="Imagen 13" descr="Imagen que contiene dibujo, señal&#10;&#10;Descripción generada automáticamente">
            <a:extLst>
              <a:ext uri="{FF2B5EF4-FFF2-40B4-BE49-F238E27FC236}">
                <a16:creationId xmlns:a16="http://schemas.microsoft.com/office/drawing/2014/main" id="{3E0629DB-A324-4457-89CD-D5F3229410C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tretch>
            <a:fillRect/>
          </a:stretch>
        </p:blipFill>
        <p:spPr>
          <a:xfrm>
            <a:off x="2255837" y="5837884"/>
            <a:ext cx="10998200" cy="6959798"/>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17" name="Rectángulo 16">
            <a:extLst>
              <a:ext uri="{FF2B5EF4-FFF2-40B4-BE49-F238E27FC236}">
                <a16:creationId xmlns:a16="http://schemas.microsoft.com/office/drawing/2014/main" id="{01C7D018-E97C-4A23-8136-876F8183141D}"/>
              </a:ext>
            </a:extLst>
          </p:cNvPr>
          <p:cNvSpPr/>
          <p:nvPr/>
        </p:nvSpPr>
        <p:spPr>
          <a:xfrm>
            <a:off x="14905037" y="7239000"/>
            <a:ext cx="8382000" cy="2554545"/>
          </a:xfrm>
          <a:prstGeom prst="rect">
            <a:avLst/>
          </a:prstGeom>
        </p:spPr>
        <p:txBody>
          <a:bodyPr wrap="square">
            <a:spAutoFit/>
          </a:bodyPr>
          <a:lstStyle/>
          <a:p>
            <a:pPr algn="ctr"/>
            <a:r>
              <a:rPr lang="es-MX" sz="4000" i="1">
                <a:solidFill>
                  <a:srgbClr val="7030A0"/>
                </a:solidFill>
                <a:latin typeface="Titillium Web" panose="00000500000000000000" pitchFamily="2" charset="0"/>
              </a:rPr>
              <a:t>“No hay clientes físicos y clientes online: solo hay clientes que tienen más poder que nunca para comprar como ellos quieran”</a:t>
            </a:r>
          </a:p>
        </p:txBody>
      </p:sp>
      <p:sp>
        <p:nvSpPr>
          <p:cNvPr id="23" name="Rectangle 5">
            <a:extLst>
              <a:ext uri="{FF2B5EF4-FFF2-40B4-BE49-F238E27FC236}">
                <a16:creationId xmlns:a16="http://schemas.microsoft.com/office/drawing/2014/main" id="{4672A5B7-FC98-4C5D-BE54-3A5B4894DD43}"/>
              </a:ext>
            </a:extLst>
          </p:cNvPr>
          <p:cNvSpPr/>
          <p:nvPr/>
        </p:nvSpPr>
        <p:spPr>
          <a:xfrm>
            <a:off x="17267237" y="9906000"/>
            <a:ext cx="3887603" cy="584775"/>
          </a:xfrm>
          <a:prstGeom prst="rect">
            <a:avLst/>
          </a:prstGeom>
          <a:effectLst>
            <a:outerShdw blurRad="50800" dist="38100" dir="5400000" algn="t" rotWithShape="0">
              <a:schemeClr val="accent3">
                <a:alpha val="40000"/>
              </a:schemeClr>
            </a:outerShdw>
          </a:effectLst>
        </p:spPr>
        <p:txBody>
          <a:bodyPr wrap="none">
            <a:spAutoFit/>
          </a:bodyPr>
          <a:lstStyle/>
          <a:p>
            <a:r>
              <a:rPr lang="es-MX" sz="3200">
                <a:latin typeface="Courier New" panose="02070309020205020404" pitchFamily="49" charset="0"/>
                <a:cs typeface="Courier New" panose="02070309020205020404" pitchFamily="49" charset="0"/>
              </a:rPr>
              <a:t>Erik Nordstrom </a:t>
            </a:r>
          </a:p>
        </p:txBody>
      </p:sp>
      <p:grpSp>
        <p:nvGrpSpPr>
          <p:cNvPr id="12" name="Grupo 11"/>
          <p:cNvGrpSpPr/>
          <p:nvPr/>
        </p:nvGrpSpPr>
        <p:grpSpPr>
          <a:xfrm>
            <a:off x="462353" y="338435"/>
            <a:ext cx="3067574" cy="858982"/>
            <a:chOff x="499010" y="7623249"/>
            <a:chExt cx="2929989" cy="548877"/>
          </a:xfrm>
        </p:grpSpPr>
        <p:sp>
          <p:nvSpPr>
            <p:cNvPr id="13" name="Rectángulo redondeado 12"/>
            <p:cNvSpPr/>
            <p:nvPr/>
          </p:nvSpPr>
          <p:spPr>
            <a:xfrm>
              <a:off x="499010" y="7623249"/>
              <a:ext cx="2929989" cy="548877"/>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932" tIns="14467" rIns="28932" bIns="14467" numCol="1" spcCol="0" rtlCol="0" fromWordArt="0" anchor="ctr" anchorCtr="0" forceAA="0" compatLnSpc="1">
              <a:prstTxWarp prst="textNoShape">
                <a:avLst/>
              </a:prstTxWarp>
              <a:noAutofit/>
            </a:bodyPr>
            <a:lstStyle/>
            <a:p>
              <a:pPr algn="ctr"/>
              <a:endParaRPr lang="es-MX" sz="570"/>
            </a:p>
          </p:txBody>
        </p:sp>
        <p:sp>
          <p:nvSpPr>
            <p:cNvPr id="15" name="Rectángulo redondeado 14"/>
            <p:cNvSpPr/>
            <p:nvPr/>
          </p:nvSpPr>
          <p:spPr>
            <a:xfrm>
              <a:off x="584870" y="7675170"/>
              <a:ext cx="2769001" cy="4450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932" tIns="14467" rIns="28932" bIns="14467" numCol="1" spcCol="0" rtlCol="0" fromWordArt="0" anchor="ctr" anchorCtr="0" forceAA="0" compatLnSpc="1">
              <a:prstTxWarp prst="textNoShape">
                <a:avLst/>
              </a:prstTxWarp>
              <a:noAutofit/>
            </a:bodyPr>
            <a:lstStyle/>
            <a:p>
              <a:pPr algn="ctr"/>
              <a:endParaRPr lang="es-MX" sz="570"/>
            </a:p>
          </p:txBody>
        </p:sp>
        <p:pic>
          <p:nvPicPr>
            <p:cNvPr id="16" name="Imagen 15"/>
            <p:cNvPicPr>
              <a:picLocks noChangeAspect="1"/>
            </p:cNvPicPr>
            <p:nvPr/>
          </p:nvPicPr>
          <p:blipFill>
            <a:blip r:embed="rId4"/>
            <a:stretch>
              <a:fillRect/>
            </a:stretch>
          </p:blipFill>
          <p:spPr>
            <a:xfrm>
              <a:off x="702929" y="7690002"/>
              <a:ext cx="2565080" cy="413276"/>
            </a:xfrm>
            <a:prstGeom prst="rect">
              <a:avLst/>
            </a:prstGeom>
          </p:spPr>
        </p:pic>
      </p:grpSp>
    </p:spTree>
    <p:extLst>
      <p:ext uri="{BB962C8B-B14F-4D97-AF65-F5344CB8AC3E}">
        <p14:creationId xmlns:p14="http://schemas.microsoft.com/office/powerpoint/2010/main" val="2179958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7" grpId="0"/>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1"/>
          <p:cNvSpPr/>
          <p:nvPr/>
        </p:nvSpPr>
        <p:spPr>
          <a:xfrm flipV="1">
            <a:off x="14845497" y="0"/>
            <a:ext cx="9478178" cy="13716001"/>
          </a:xfrm>
          <a:prstGeom prst="rect">
            <a:avLst/>
          </a:prstGeom>
          <a:gradFill flip="none" rotWithShape="1">
            <a:gsLst>
              <a:gs pos="42000">
                <a:srgbClr val="291289"/>
              </a:gs>
              <a:gs pos="75000">
                <a:schemeClr val="accent3">
                  <a:lumMod val="97000"/>
                  <a:lumOff val="3000"/>
                </a:schemeClr>
              </a:gs>
              <a:gs pos="100000">
                <a:srgbClr val="FD00FF"/>
              </a:gs>
            </a:gsLst>
            <a:lin ang="360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21" y="519049"/>
            <a:ext cx="17572037" cy="12647528"/>
          </a:xfrm>
          <a:prstGeom prst="rect">
            <a:avLst/>
          </a:prstGeom>
        </p:spPr>
      </p:pic>
      <p:sp>
        <p:nvSpPr>
          <p:cNvPr id="14" name="TextBox 13"/>
          <p:cNvSpPr txBox="1"/>
          <p:nvPr/>
        </p:nvSpPr>
        <p:spPr>
          <a:xfrm>
            <a:off x="14879502" y="2876313"/>
            <a:ext cx="8234679" cy="1569660"/>
          </a:xfrm>
          <a:prstGeom prst="rect">
            <a:avLst/>
          </a:prstGeom>
          <a:noFill/>
        </p:spPr>
        <p:txBody>
          <a:bodyPr wrap="square" rtlCol="0">
            <a:spAutoFit/>
          </a:bodyPr>
          <a:lstStyle/>
          <a:p>
            <a:r>
              <a:rPr lang="es-MX" sz="4800" b="1" dirty="0">
                <a:solidFill>
                  <a:schemeClr val="bg1"/>
                </a:solidFill>
                <a:latin typeface="Titillium Web" panose="00000500000000000000" pitchFamily="2" charset="0"/>
                <a:ea typeface="Lato Black" charset="0"/>
                <a:cs typeface="Lato Black" charset="0"/>
              </a:rPr>
              <a:t>TU CLIENTE O PROSPECTO ENTRA A LA TIENDA</a:t>
            </a:r>
          </a:p>
        </p:txBody>
      </p:sp>
      <p:sp>
        <p:nvSpPr>
          <p:cNvPr id="15" name="TextBox 14"/>
          <p:cNvSpPr txBox="1"/>
          <p:nvPr/>
        </p:nvSpPr>
        <p:spPr>
          <a:xfrm>
            <a:off x="15681062" y="569607"/>
            <a:ext cx="7301175" cy="1569660"/>
          </a:xfrm>
          <a:prstGeom prst="rect">
            <a:avLst/>
          </a:prstGeom>
          <a:noFill/>
        </p:spPr>
        <p:txBody>
          <a:bodyPr wrap="square" rtlCol="0">
            <a:spAutoFit/>
          </a:bodyPr>
          <a:lstStyle/>
          <a:p>
            <a:r>
              <a:rPr lang="es-MX" sz="9600" b="1">
                <a:solidFill>
                  <a:schemeClr val="bg1"/>
                </a:solidFill>
                <a:latin typeface="Titillium Web" panose="00000500000000000000" pitchFamily="2" charset="0"/>
                <a:ea typeface="Lato Black" charset="0"/>
                <a:cs typeface="Lato Black" charset="0"/>
              </a:rPr>
              <a:t>¡ES FÁCIL!</a:t>
            </a:r>
          </a:p>
        </p:txBody>
      </p:sp>
      <p:sp>
        <p:nvSpPr>
          <p:cNvPr id="16" name="TextBox 13">
            <a:extLst>
              <a:ext uri="{FF2B5EF4-FFF2-40B4-BE49-F238E27FC236}">
                <a16:creationId xmlns:a16="http://schemas.microsoft.com/office/drawing/2014/main" id="{57E0B14B-B341-4FA3-B345-6F1D89F326FC}"/>
              </a:ext>
            </a:extLst>
          </p:cNvPr>
          <p:cNvSpPr txBox="1"/>
          <p:nvPr/>
        </p:nvSpPr>
        <p:spPr>
          <a:xfrm>
            <a:off x="16088996" y="4927622"/>
            <a:ext cx="8234679" cy="1569660"/>
          </a:xfrm>
          <a:prstGeom prst="rect">
            <a:avLst/>
          </a:prstGeom>
          <a:noFill/>
        </p:spPr>
        <p:txBody>
          <a:bodyPr wrap="square" rtlCol="0">
            <a:spAutoFit/>
          </a:bodyPr>
          <a:lstStyle/>
          <a:p>
            <a:pPr algn="r"/>
            <a:r>
              <a:rPr lang="es-MX" sz="4800" b="1" dirty="0">
                <a:solidFill>
                  <a:schemeClr val="bg1"/>
                </a:solidFill>
                <a:latin typeface="Titillium Web" panose="00000500000000000000" pitchFamily="2" charset="0"/>
                <a:ea typeface="Lato Black" charset="0"/>
                <a:cs typeface="Lato Black" charset="0"/>
              </a:rPr>
              <a:t>NAVEGA O BUSCA LO QUE QUIERE</a:t>
            </a:r>
          </a:p>
        </p:txBody>
      </p:sp>
      <p:sp>
        <p:nvSpPr>
          <p:cNvPr id="17" name="TextBox 13">
            <a:extLst>
              <a:ext uri="{FF2B5EF4-FFF2-40B4-BE49-F238E27FC236}">
                <a16:creationId xmlns:a16="http://schemas.microsoft.com/office/drawing/2014/main" id="{7CF7B998-D1F4-4DFE-9DF5-F1D2264770B3}"/>
              </a:ext>
            </a:extLst>
          </p:cNvPr>
          <p:cNvSpPr txBox="1"/>
          <p:nvPr/>
        </p:nvSpPr>
        <p:spPr>
          <a:xfrm>
            <a:off x="16088995" y="6799066"/>
            <a:ext cx="8234679" cy="707886"/>
          </a:xfrm>
          <a:prstGeom prst="rect">
            <a:avLst/>
          </a:prstGeom>
          <a:noFill/>
        </p:spPr>
        <p:txBody>
          <a:bodyPr wrap="square" rtlCol="0">
            <a:spAutoFit/>
          </a:bodyPr>
          <a:lstStyle/>
          <a:p>
            <a:pPr algn="r"/>
            <a:r>
              <a:rPr lang="es-MX" sz="4000" b="1">
                <a:solidFill>
                  <a:srgbClr val="FFC000"/>
                </a:solidFill>
                <a:latin typeface="Titillium Web" panose="00000500000000000000" pitchFamily="2" charset="0"/>
                <a:ea typeface="Lato Black" charset="0"/>
                <a:cs typeface="Lato Black" charset="0"/>
              </a:rPr>
              <a:t>… Y HASTA LO QUE NO BUSCABA</a:t>
            </a:r>
          </a:p>
        </p:txBody>
      </p:sp>
      <p:sp>
        <p:nvSpPr>
          <p:cNvPr id="18" name="TextBox 13">
            <a:extLst>
              <a:ext uri="{FF2B5EF4-FFF2-40B4-BE49-F238E27FC236}">
                <a16:creationId xmlns:a16="http://schemas.microsoft.com/office/drawing/2014/main" id="{D8886EEE-F5E6-49E9-BEC5-737CEB9DBB5D}"/>
              </a:ext>
            </a:extLst>
          </p:cNvPr>
          <p:cNvSpPr txBox="1"/>
          <p:nvPr/>
        </p:nvSpPr>
        <p:spPr>
          <a:xfrm>
            <a:off x="14986764" y="8863142"/>
            <a:ext cx="8234679" cy="923330"/>
          </a:xfrm>
          <a:prstGeom prst="rect">
            <a:avLst/>
          </a:prstGeom>
          <a:noFill/>
        </p:spPr>
        <p:txBody>
          <a:bodyPr wrap="square" rtlCol="0">
            <a:spAutoFit/>
          </a:bodyPr>
          <a:lstStyle/>
          <a:p>
            <a:r>
              <a:rPr lang="es-MX" sz="5400" b="1">
                <a:solidFill>
                  <a:schemeClr val="bg1"/>
                </a:solidFill>
                <a:latin typeface="Titillium Web" panose="00000500000000000000" pitchFamily="2" charset="0"/>
                <a:ea typeface="Lato Black" charset="0"/>
                <a:cs typeface="Lato Black" charset="0"/>
              </a:rPr>
              <a:t>LO AGREGA A SU CARRITO</a:t>
            </a:r>
          </a:p>
        </p:txBody>
      </p:sp>
      <p:sp>
        <p:nvSpPr>
          <p:cNvPr id="19" name="TextBox 13">
            <a:extLst>
              <a:ext uri="{FF2B5EF4-FFF2-40B4-BE49-F238E27FC236}">
                <a16:creationId xmlns:a16="http://schemas.microsoft.com/office/drawing/2014/main" id="{0726BBC8-D454-49B2-AE61-F0753701D317}"/>
              </a:ext>
            </a:extLst>
          </p:cNvPr>
          <p:cNvSpPr txBox="1"/>
          <p:nvPr/>
        </p:nvSpPr>
        <p:spPr>
          <a:xfrm>
            <a:off x="16088994" y="11309624"/>
            <a:ext cx="8234679" cy="923330"/>
          </a:xfrm>
          <a:prstGeom prst="rect">
            <a:avLst/>
          </a:prstGeom>
          <a:noFill/>
        </p:spPr>
        <p:txBody>
          <a:bodyPr wrap="square" rtlCol="0">
            <a:spAutoFit/>
          </a:bodyPr>
          <a:lstStyle/>
          <a:p>
            <a:pPr algn="r"/>
            <a:r>
              <a:rPr lang="es-MX" sz="5400" b="1">
                <a:solidFill>
                  <a:schemeClr val="bg1"/>
                </a:solidFill>
                <a:latin typeface="Titillium Web" panose="00000500000000000000" pitchFamily="2" charset="0"/>
                <a:ea typeface="Lato Black" charset="0"/>
                <a:cs typeface="Lato Black" charset="0"/>
              </a:rPr>
              <a:t>¡Y PROCEDE AL PAGO!</a:t>
            </a:r>
          </a:p>
        </p:txBody>
      </p:sp>
      <p:pic>
        <p:nvPicPr>
          <p:cNvPr id="20" name="Imagen 19">
            <a:extLst>
              <a:ext uri="{FF2B5EF4-FFF2-40B4-BE49-F238E27FC236}">
                <a16:creationId xmlns:a16="http://schemas.microsoft.com/office/drawing/2014/main" id="{CC077E9C-234B-4E65-B570-246AC985311C}"/>
              </a:ext>
            </a:extLst>
          </p:cNvPr>
          <p:cNvPicPr>
            <a:picLocks noChangeAspect="1"/>
          </p:cNvPicPr>
          <p:nvPr/>
        </p:nvPicPr>
        <p:blipFill>
          <a:blip r:embed="rId3"/>
          <a:stretch>
            <a:fillRect/>
          </a:stretch>
        </p:blipFill>
        <p:spPr>
          <a:xfrm>
            <a:off x="89360" y="1326914"/>
            <a:ext cx="14250264" cy="8955742"/>
          </a:xfrm>
          <a:prstGeom prst="rect">
            <a:avLst/>
          </a:prstGeom>
        </p:spPr>
      </p:pic>
      <p:pic>
        <p:nvPicPr>
          <p:cNvPr id="21" name="Imagen 20">
            <a:extLst>
              <a:ext uri="{FF2B5EF4-FFF2-40B4-BE49-F238E27FC236}">
                <a16:creationId xmlns:a16="http://schemas.microsoft.com/office/drawing/2014/main" id="{F02FACB0-C67E-4679-BEE1-6DE280CF4113}"/>
              </a:ext>
            </a:extLst>
          </p:cNvPr>
          <p:cNvPicPr>
            <a:picLocks noChangeAspect="1"/>
          </p:cNvPicPr>
          <p:nvPr/>
        </p:nvPicPr>
        <p:blipFill>
          <a:blip r:embed="rId4"/>
          <a:stretch>
            <a:fillRect/>
          </a:stretch>
        </p:blipFill>
        <p:spPr>
          <a:xfrm>
            <a:off x="574513" y="1261959"/>
            <a:ext cx="13662131" cy="9085652"/>
          </a:xfrm>
          <a:prstGeom prst="rect">
            <a:avLst/>
          </a:prstGeom>
        </p:spPr>
      </p:pic>
      <p:pic>
        <p:nvPicPr>
          <p:cNvPr id="22" name="Imagen 21">
            <a:extLst>
              <a:ext uri="{FF2B5EF4-FFF2-40B4-BE49-F238E27FC236}">
                <a16:creationId xmlns:a16="http://schemas.microsoft.com/office/drawing/2014/main" id="{413DB0EC-A96B-460E-99E9-2E793B3EF5E2}"/>
              </a:ext>
            </a:extLst>
          </p:cNvPr>
          <p:cNvPicPr>
            <a:picLocks noChangeAspect="1"/>
          </p:cNvPicPr>
          <p:nvPr/>
        </p:nvPicPr>
        <p:blipFill>
          <a:blip r:embed="rId5"/>
          <a:stretch>
            <a:fillRect/>
          </a:stretch>
        </p:blipFill>
        <p:spPr>
          <a:xfrm>
            <a:off x="89360" y="1239110"/>
            <a:ext cx="14360488" cy="9276490"/>
          </a:xfrm>
          <a:prstGeom prst="rect">
            <a:avLst/>
          </a:prstGeom>
        </p:spPr>
      </p:pic>
      <p:grpSp>
        <p:nvGrpSpPr>
          <p:cNvPr id="23" name="Grupo 22"/>
          <p:cNvGrpSpPr/>
          <p:nvPr/>
        </p:nvGrpSpPr>
        <p:grpSpPr>
          <a:xfrm>
            <a:off x="728571" y="332508"/>
            <a:ext cx="3067574" cy="858982"/>
            <a:chOff x="499010" y="7623249"/>
            <a:chExt cx="2929989" cy="548877"/>
          </a:xfrm>
        </p:grpSpPr>
        <p:sp>
          <p:nvSpPr>
            <p:cNvPr id="24" name="Rectángulo redondeado 23"/>
            <p:cNvSpPr/>
            <p:nvPr/>
          </p:nvSpPr>
          <p:spPr>
            <a:xfrm>
              <a:off x="499010" y="7623249"/>
              <a:ext cx="2929989" cy="548877"/>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932" tIns="14467" rIns="28932" bIns="14467" numCol="1" spcCol="0" rtlCol="0" fromWordArt="0" anchor="ctr" anchorCtr="0" forceAA="0" compatLnSpc="1">
              <a:prstTxWarp prst="textNoShape">
                <a:avLst/>
              </a:prstTxWarp>
              <a:noAutofit/>
            </a:bodyPr>
            <a:lstStyle/>
            <a:p>
              <a:pPr algn="ctr"/>
              <a:endParaRPr lang="es-MX" sz="570"/>
            </a:p>
          </p:txBody>
        </p:sp>
        <p:sp>
          <p:nvSpPr>
            <p:cNvPr id="25" name="Rectángulo redondeado 24"/>
            <p:cNvSpPr/>
            <p:nvPr/>
          </p:nvSpPr>
          <p:spPr>
            <a:xfrm>
              <a:off x="584870" y="7675170"/>
              <a:ext cx="2769001" cy="4450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932" tIns="14467" rIns="28932" bIns="14467" numCol="1" spcCol="0" rtlCol="0" fromWordArt="0" anchor="ctr" anchorCtr="0" forceAA="0" compatLnSpc="1">
              <a:prstTxWarp prst="textNoShape">
                <a:avLst/>
              </a:prstTxWarp>
              <a:noAutofit/>
            </a:bodyPr>
            <a:lstStyle/>
            <a:p>
              <a:pPr algn="ctr"/>
              <a:endParaRPr lang="es-MX" sz="570"/>
            </a:p>
          </p:txBody>
        </p:sp>
        <p:pic>
          <p:nvPicPr>
            <p:cNvPr id="26" name="Imagen 25"/>
            <p:cNvPicPr>
              <a:picLocks noChangeAspect="1"/>
            </p:cNvPicPr>
            <p:nvPr/>
          </p:nvPicPr>
          <p:blipFill>
            <a:blip r:embed="rId6"/>
            <a:stretch>
              <a:fillRect/>
            </a:stretch>
          </p:blipFill>
          <p:spPr>
            <a:xfrm>
              <a:off x="702929" y="7690002"/>
              <a:ext cx="2565080" cy="413276"/>
            </a:xfrm>
            <a:prstGeom prst="rect">
              <a:avLst/>
            </a:prstGeom>
          </p:spPr>
        </p:pic>
      </p:grpSp>
    </p:spTree>
    <p:extLst>
      <p:ext uri="{BB962C8B-B14F-4D97-AF65-F5344CB8AC3E}">
        <p14:creationId xmlns:p14="http://schemas.microsoft.com/office/powerpoint/2010/main" val="13727336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randombar(horizontal)">
                                      <p:cBhvr>
                                        <p:cTn id="11" dur="500"/>
                                        <p:tgtEl>
                                          <p:spTgt spid="20"/>
                                        </p:tgtEl>
                                      </p:cBhvr>
                                    </p:animEffect>
                                  </p:childTnLst>
                                </p:cTn>
                              </p:par>
                            </p:childTnLst>
                          </p:cTn>
                        </p:par>
                        <p:par>
                          <p:cTn id="12" fill="hold">
                            <p:stCondLst>
                              <p:cond delay="1000"/>
                            </p:stCondLst>
                            <p:childTnLst>
                              <p:par>
                                <p:cTn id="13" presetID="2" presetClass="entr" presetSubtype="4"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p:cTn id="29" dur="500" fill="hold"/>
                                        <p:tgtEl>
                                          <p:spTgt spid="21"/>
                                        </p:tgtEl>
                                        <p:attrNameLst>
                                          <p:attrName>ppt_w</p:attrName>
                                        </p:attrNameLst>
                                      </p:cBhvr>
                                      <p:tavLst>
                                        <p:tav tm="0">
                                          <p:val>
                                            <p:fltVal val="0"/>
                                          </p:val>
                                        </p:tav>
                                        <p:tav tm="100000">
                                          <p:val>
                                            <p:strVal val="#ppt_w"/>
                                          </p:val>
                                        </p:tav>
                                      </p:tavLst>
                                    </p:anim>
                                    <p:anim calcmode="lin" valueType="num">
                                      <p:cBhvr>
                                        <p:cTn id="30" dur="500" fill="hold"/>
                                        <p:tgtEl>
                                          <p:spTgt spid="21"/>
                                        </p:tgtEl>
                                        <p:attrNameLst>
                                          <p:attrName>ppt_h</p:attrName>
                                        </p:attrNameLst>
                                      </p:cBhvr>
                                      <p:tavLst>
                                        <p:tav tm="0">
                                          <p:val>
                                            <p:fltVal val="0"/>
                                          </p:val>
                                        </p:tav>
                                        <p:tav tm="100000">
                                          <p:val>
                                            <p:strVal val="#ppt_h"/>
                                          </p:val>
                                        </p:tav>
                                      </p:tavLst>
                                    </p:anim>
                                    <p:animEffect transition="in" filter="fade">
                                      <p:cBhvr>
                                        <p:cTn id="31" dur="500"/>
                                        <p:tgtEl>
                                          <p:spTgt spid="21"/>
                                        </p:tgtEl>
                                      </p:cBhvr>
                                    </p:animEffect>
                                  </p:childTnLst>
                                </p:cTn>
                              </p:par>
                            </p:childTnLst>
                          </p:cTn>
                        </p:par>
                        <p:par>
                          <p:cTn id="32" fill="hold">
                            <p:stCondLst>
                              <p:cond delay="500"/>
                            </p:stCondLst>
                            <p:childTnLst>
                              <p:par>
                                <p:cTn id="33" presetID="14" presetClass="entr" presetSubtype="1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randombar(horizontal)">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randombar(horizontal)">
                                      <p:cBhvr>
                                        <p:cTn id="40" dur="500"/>
                                        <p:tgtEl>
                                          <p:spTgt spid="22"/>
                                        </p:tgtEl>
                                      </p:cBhvr>
                                    </p:animEffect>
                                  </p:childTnLst>
                                </p:cTn>
                              </p:par>
                            </p:childTnLst>
                          </p:cTn>
                        </p:par>
                        <p:par>
                          <p:cTn id="41" fill="hold">
                            <p:stCondLst>
                              <p:cond delay="500"/>
                            </p:stCondLst>
                            <p:childTnLst>
                              <p:par>
                                <p:cTn id="42" presetID="42" presetClass="entr" presetSubtype="0" fill="hold" grpId="0" nodeType="after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1000"/>
                                        <p:tgtEl>
                                          <p:spTgt spid="19"/>
                                        </p:tgtEl>
                                      </p:cBhvr>
                                    </p:animEffect>
                                    <p:anim calcmode="lin" valueType="num">
                                      <p:cBhvr>
                                        <p:cTn id="45" dur="1000" fill="hold"/>
                                        <p:tgtEl>
                                          <p:spTgt spid="19"/>
                                        </p:tgtEl>
                                        <p:attrNameLst>
                                          <p:attrName>ppt_x</p:attrName>
                                        </p:attrNameLst>
                                      </p:cBhvr>
                                      <p:tavLst>
                                        <p:tav tm="0">
                                          <p:val>
                                            <p:strVal val="#ppt_x"/>
                                          </p:val>
                                        </p:tav>
                                        <p:tav tm="100000">
                                          <p:val>
                                            <p:strVal val="#ppt_x"/>
                                          </p:val>
                                        </p:tav>
                                      </p:tavLst>
                                    </p:anim>
                                    <p:anim calcmode="lin" valueType="num">
                                      <p:cBhvr>
                                        <p:cTn id="4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11287" y="0"/>
            <a:ext cx="16212388" cy="14103328"/>
          </a:xfrm>
          <a:prstGeom prst="rect">
            <a:avLst/>
          </a:prstGeom>
        </p:spPr>
      </p:pic>
      <p:sp>
        <p:nvSpPr>
          <p:cNvPr id="15" name="TextBox 14"/>
          <p:cNvSpPr txBox="1"/>
          <p:nvPr/>
        </p:nvSpPr>
        <p:spPr>
          <a:xfrm>
            <a:off x="347415" y="1524498"/>
            <a:ext cx="7442441" cy="8710077"/>
          </a:xfrm>
          <a:prstGeom prst="rect">
            <a:avLst/>
          </a:prstGeom>
          <a:noFill/>
        </p:spPr>
        <p:txBody>
          <a:bodyPr wrap="square" rtlCol="0">
            <a:spAutoFit/>
          </a:bodyPr>
          <a:lstStyle/>
          <a:p>
            <a:r>
              <a:rPr lang="es-MX" sz="8000" b="1" dirty="0">
                <a:solidFill>
                  <a:srgbClr val="7030A0"/>
                </a:solidFill>
                <a:latin typeface="Titillium Web" panose="00000500000000000000" pitchFamily="2" charset="0"/>
                <a:ea typeface="Lato Black" charset="0"/>
                <a:cs typeface="Lato Black" charset="0"/>
              </a:rPr>
              <a:t>LOS CLIENTES SE PUEDEN REGISTRAR COMO CLIENTES </a:t>
            </a:r>
            <a:endParaRPr lang="es-MX" sz="8000" b="1" dirty="0">
              <a:solidFill>
                <a:srgbClr val="291289"/>
              </a:solidFill>
              <a:latin typeface="Titillium Web" panose="00000500000000000000" pitchFamily="2" charset="0"/>
              <a:ea typeface="Lato Black" charset="0"/>
              <a:cs typeface="Lato Black" charset="0"/>
            </a:endParaRPr>
          </a:p>
          <a:p>
            <a:endParaRPr lang="es-MX" sz="6000" b="1" dirty="0">
              <a:solidFill>
                <a:srgbClr val="291289"/>
              </a:solidFill>
              <a:latin typeface="Titillium Web" panose="00000500000000000000" pitchFamily="2" charset="0"/>
              <a:ea typeface="Lato Black" charset="0"/>
              <a:cs typeface="Lato Black" charset="0"/>
            </a:endParaRPr>
          </a:p>
          <a:p>
            <a:r>
              <a:rPr lang="es-MX" sz="6000" b="1" dirty="0">
                <a:solidFill>
                  <a:srgbClr val="291289"/>
                </a:solidFill>
                <a:latin typeface="Titillium Web" panose="00000500000000000000" pitchFamily="2" charset="0"/>
                <a:ea typeface="Lato Black" charset="0"/>
                <a:cs typeface="Lato Black" charset="0"/>
              </a:rPr>
              <a:t>O entrar como invitados para comprar</a:t>
            </a:r>
          </a:p>
        </p:txBody>
      </p:sp>
      <p:grpSp>
        <p:nvGrpSpPr>
          <p:cNvPr id="17" name="Grupo 16">
            <a:extLst>
              <a:ext uri="{FF2B5EF4-FFF2-40B4-BE49-F238E27FC236}">
                <a16:creationId xmlns:a16="http://schemas.microsoft.com/office/drawing/2014/main" id="{C7D9CA95-528C-4296-B586-30F6CA1831BE}"/>
              </a:ext>
            </a:extLst>
          </p:cNvPr>
          <p:cNvGrpSpPr/>
          <p:nvPr/>
        </p:nvGrpSpPr>
        <p:grpSpPr>
          <a:xfrm>
            <a:off x="8504237" y="656272"/>
            <a:ext cx="15498007" cy="7801928"/>
            <a:chOff x="490550" y="76200"/>
            <a:chExt cx="20203766" cy="10886804"/>
          </a:xfrm>
        </p:grpSpPr>
        <p:pic>
          <p:nvPicPr>
            <p:cNvPr id="18" name="Picture 7">
              <a:extLst>
                <a:ext uri="{FF2B5EF4-FFF2-40B4-BE49-F238E27FC236}">
                  <a16:creationId xmlns:a16="http://schemas.microsoft.com/office/drawing/2014/main" id="{84979D37-8FBB-4F5A-8AF4-26C1EC02BE43}"/>
                </a:ext>
              </a:extLst>
            </p:cNvPr>
            <p:cNvPicPr>
              <a:picLocks noChangeAspect="1"/>
            </p:cNvPicPr>
            <p:nvPr/>
          </p:nvPicPr>
          <p:blipFill>
            <a:blip r:embed="rId3"/>
            <a:stretch>
              <a:fillRect/>
            </a:stretch>
          </p:blipFill>
          <p:spPr>
            <a:xfrm>
              <a:off x="490550" y="76200"/>
              <a:ext cx="20203766" cy="10886804"/>
            </a:xfrm>
            <a:prstGeom prst="rect">
              <a:avLst/>
            </a:prstGeom>
            <a:effectLst>
              <a:outerShdw blurRad="901700" dist="774700" dir="2700000" sx="90000" sy="90000" algn="tl" rotWithShape="0">
                <a:prstClr val="black">
                  <a:alpha val="40000"/>
                </a:prstClr>
              </a:outerShdw>
            </a:effectLst>
          </p:spPr>
        </p:pic>
        <p:sp>
          <p:nvSpPr>
            <p:cNvPr id="19" name="TextBox 14">
              <a:extLst>
                <a:ext uri="{FF2B5EF4-FFF2-40B4-BE49-F238E27FC236}">
                  <a16:creationId xmlns:a16="http://schemas.microsoft.com/office/drawing/2014/main" id="{1E688BD5-D6E4-435A-A5A6-3D120AEBABF1}"/>
                </a:ext>
              </a:extLst>
            </p:cNvPr>
            <p:cNvSpPr txBox="1"/>
            <p:nvPr/>
          </p:nvSpPr>
          <p:spPr>
            <a:xfrm>
              <a:off x="3073314" y="428577"/>
              <a:ext cx="9067800" cy="815995"/>
            </a:xfrm>
            <a:prstGeom prst="rect">
              <a:avLst/>
            </a:prstGeom>
            <a:noFill/>
          </p:spPr>
          <p:txBody>
            <a:bodyPr wrap="square" rtlCol="0">
              <a:spAutoFit/>
            </a:bodyPr>
            <a:lstStyle/>
            <a:p>
              <a:r>
                <a:rPr lang="es-MX" sz="3200" b="1" spc="300">
                  <a:solidFill>
                    <a:schemeClr val="tx1">
                      <a:lumMod val="65000"/>
                      <a:lumOff val="35000"/>
                    </a:schemeClr>
                  </a:solidFill>
                  <a:latin typeface="Nexa Bold" panose="02000000000000000000" pitchFamily="50" charset="0"/>
                  <a:ea typeface="Roboto Medium" panose="02000000000000000000" pitchFamily="2" charset="0"/>
                  <a:cs typeface="Segoe UI" panose="020B0502040204020203" pitchFamily="34" charset="0"/>
                </a:rPr>
                <a:t>Tunegocio.wopen.com.mx</a:t>
              </a:r>
              <a:endParaRPr lang="id-ID" sz="3200" b="1" spc="300">
                <a:solidFill>
                  <a:schemeClr val="tx1">
                    <a:lumMod val="65000"/>
                    <a:lumOff val="35000"/>
                  </a:schemeClr>
                </a:solidFill>
                <a:latin typeface="Nexa Bold" panose="02000000000000000000" pitchFamily="50" charset="0"/>
                <a:ea typeface="Roboto Medium" panose="02000000000000000000" pitchFamily="2" charset="0"/>
                <a:cs typeface="Segoe UI" panose="020B0502040204020203" pitchFamily="34" charset="0"/>
              </a:endParaRPr>
            </a:p>
          </p:txBody>
        </p:sp>
      </p:grpSp>
      <p:sp>
        <p:nvSpPr>
          <p:cNvPr id="20" name="TextBox 14">
            <a:extLst>
              <a:ext uri="{FF2B5EF4-FFF2-40B4-BE49-F238E27FC236}">
                <a16:creationId xmlns:a16="http://schemas.microsoft.com/office/drawing/2014/main" id="{93C93C0B-3004-49DC-B48A-263ABE2771B6}"/>
              </a:ext>
            </a:extLst>
          </p:cNvPr>
          <p:cNvSpPr txBox="1"/>
          <p:nvPr/>
        </p:nvSpPr>
        <p:spPr>
          <a:xfrm>
            <a:off x="15719840" y="1001132"/>
            <a:ext cx="533400" cy="400110"/>
          </a:xfrm>
          <a:prstGeom prst="rect">
            <a:avLst/>
          </a:prstGeom>
          <a:noFill/>
        </p:spPr>
        <p:txBody>
          <a:bodyPr wrap="square" rtlCol="0">
            <a:spAutoFit/>
          </a:bodyPr>
          <a:lstStyle/>
          <a:p>
            <a:r>
              <a:rPr lang="es-MX" sz="2000" b="1" spc="300">
                <a:solidFill>
                  <a:schemeClr val="tx1">
                    <a:lumMod val="65000"/>
                    <a:lumOff val="35000"/>
                  </a:schemeClr>
                </a:solidFill>
                <a:latin typeface="Nexa Bold" panose="02000000000000000000" pitchFamily="50" charset="0"/>
                <a:ea typeface="Roboto Medium" panose="02000000000000000000" pitchFamily="2" charset="0"/>
                <a:cs typeface="Segoe UI" panose="020B0502040204020203" pitchFamily="34" charset="0"/>
              </a:rPr>
              <a:t>|</a:t>
            </a:r>
            <a:endParaRPr lang="id-ID" sz="2000" b="1" spc="300">
              <a:solidFill>
                <a:schemeClr val="tx1">
                  <a:lumMod val="65000"/>
                  <a:lumOff val="35000"/>
                </a:schemeClr>
              </a:solidFill>
              <a:latin typeface="Nexa Bold" panose="02000000000000000000" pitchFamily="50" charset="0"/>
              <a:ea typeface="Roboto Medium" panose="02000000000000000000" pitchFamily="2" charset="0"/>
              <a:cs typeface="Segoe UI" panose="020B0502040204020203" pitchFamily="34" charset="0"/>
            </a:endParaRPr>
          </a:p>
        </p:txBody>
      </p:sp>
      <p:pic>
        <p:nvPicPr>
          <p:cNvPr id="9" name="Imagen 8">
            <a:extLst>
              <a:ext uri="{FF2B5EF4-FFF2-40B4-BE49-F238E27FC236}">
                <a16:creationId xmlns:a16="http://schemas.microsoft.com/office/drawing/2014/main" id="{1B0EF25C-A053-48F0-9C00-C98968B991CA}"/>
              </a:ext>
            </a:extLst>
          </p:cNvPr>
          <p:cNvPicPr>
            <a:picLocks noChangeAspect="1"/>
          </p:cNvPicPr>
          <p:nvPr/>
        </p:nvPicPr>
        <p:blipFill>
          <a:blip r:embed="rId4"/>
          <a:stretch>
            <a:fillRect/>
          </a:stretch>
        </p:blipFill>
        <p:spPr>
          <a:xfrm>
            <a:off x="8863663" y="1585907"/>
            <a:ext cx="14020800" cy="6802513"/>
          </a:xfrm>
          <a:prstGeom prst="rect">
            <a:avLst/>
          </a:prstGeom>
        </p:spPr>
      </p:pic>
      <p:grpSp>
        <p:nvGrpSpPr>
          <p:cNvPr id="10" name="Grupo 9"/>
          <p:cNvGrpSpPr/>
          <p:nvPr/>
        </p:nvGrpSpPr>
        <p:grpSpPr>
          <a:xfrm>
            <a:off x="728571" y="332508"/>
            <a:ext cx="3067574" cy="858982"/>
            <a:chOff x="499010" y="7623249"/>
            <a:chExt cx="2929989" cy="548877"/>
          </a:xfrm>
        </p:grpSpPr>
        <p:sp>
          <p:nvSpPr>
            <p:cNvPr id="11" name="Rectángulo redondeado 10"/>
            <p:cNvSpPr/>
            <p:nvPr/>
          </p:nvSpPr>
          <p:spPr>
            <a:xfrm>
              <a:off x="499010" y="7623249"/>
              <a:ext cx="2929989" cy="548877"/>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932" tIns="14467" rIns="28932" bIns="14467" numCol="1" spcCol="0" rtlCol="0" fromWordArt="0" anchor="ctr" anchorCtr="0" forceAA="0" compatLnSpc="1">
              <a:prstTxWarp prst="textNoShape">
                <a:avLst/>
              </a:prstTxWarp>
              <a:noAutofit/>
            </a:bodyPr>
            <a:lstStyle/>
            <a:p>
              <a:pPr algn="ctr"/>
              <a:endParaRPr lang="es-MX" sz="570"/>
            </a:p>
          </p:txBody>
        </p:sp>
        <p:sp>
          <p:nvSpPr>
            <p:cNvPr id="12" name="Rectángulo redondeado 11"/>
            <p:cNvSpPr/>
            <p:nvPr/>
          </p:nvSpPr>
          <p:spPr>
            <a:xfrm>
              <a:off x="584870" y="7675170"/>
              <a:ext cx="2769001" cy="4450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932" tIns="14467" rIns="28932" bIns="14467" numCol="1" spcCol="0" rtlCol="0" fromWordArt="0" anchor="ctr" anchorCtr="0" forceAA="0" compatLnSpc="1">
              <a:prstTxWarp prst="textNoShape">
                <a:avLst/>
              </a:prstTxWarp>
              <a:noAutofit/>
            </a:bodyPr>
            <a:lstStyle/>
            <a:p>
              <a:pPr algn="ctr"/>
              <a:endParaRPr lang="es-MX" sz="570"/>
            </a:p>
          </p:txBody>
        </p:sp>
        <p:pic>
          <p:nvPicPr>
            <p:cNvPr id="13" name="Imagen 12"/>
            <p:cNvPicPr>
              <a:picLocks noChangeAspect="1"/>
            </p:cNvPicPr>
            <p:nvPr/>
          </p:nvPicPr>
          <p:blipFill>
            <a:blip r:embed="rId5"/>
            <a:stretch>
              <a:fillRect/>
            </a:stretch>
          </p:blipFill>
          <p:spPr>
            <a:xfrm>
              <a:off x="702929" y="7690002"/>
              <a:ext cx="2565080" cy="413276"/>
            </a:xfrm>
            <a:prstGeom prst="rect">
              <a:avLst/>
            </a:prstGeom>
          </p:spPr>
        </p:pic>
      </p:grpSp>
    </p:spTree>
    <p:extLst>
      <p:ext uri="{BB962C8B-B14F-4D97-AF65-F5344CB8AC3E}">
        <p14:creationId xmlns:p14="http://schemas.microsoft.com/office/powerpoint/2010/main" val="37485761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par>
                          <p:cTn id="8" fill="hold">
                            <p:stCondLst>
                              <p:cond delay="500"/>
                            </p:stCondLst>
                            <p:childTnLst>
                              <p:par>
                                <p:cTn id="9" presetID="26" presetClass="emph" presetSubtype="0" repeatCount="indefinite" fill="hold" grpId="0" nodeType="afterEffect">
                                  <p:stCondLst>
                                    <p:cond delay="0"/>
                                  </p:stCondLst>
                                  <p:childTnLst>
                                    <p:animEffect transition="out" filter="fade">
                                      <p:cBhvr>
                                        <p:cTn id="10" dur="500" tmFilter="0, 0; .2, .5; .8, .5; 1, 0"/>
                                        <p:tgtEl>
                                          <p:spTgt spid="20"/>
                                        </p:tgtEl>
                                      </p:cBhvr>
                                    </p:animEffect>
                                    <p:animScale>
                                      <p:cBhvr>
                                        <p:cTn id="11" dur="250" autoRev="1" fill="hold"/>
                                        <p:tgtEl>
                                          <p:spTgt spid="20"/>
                                        </p:tgtEl>
                                      </p:cBhvr>
                                      <p:by x="105000" y="105000"/>
                                    </p:animScale>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1"/>
          <p:cNvSpPr/>
          <p:nvPr/>
        </p:nvSpPr>
        <p:spPr>
          <a:xfrm flipV="1">
            <a:off x="0" y="0"/>
            <a:ext cx="24323675" cy="13792200"/>
          </a:xfrm>
          <a:prstGeom prst="rect">
            <a:avLst/>
          </a:prstGeom>
          <a:gradFill flip="none" rotWithShape="1">
            <a:gsLst>
              <a:gs pos="0">
                <a:srgbClr val="291289"/>
              </a:gs>
              <a:gs pos="88000">
                <a:srgbClr val="8128F0"/>
              </a:gs>
              <a:gs pos="100000">
                <a:srgbClr val="FD00FF"/>
              </a:gs>
            </a:gsLst>
            <a:lin ang="360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s-MX">
              <a:latin typeface="Titillium Web" panose="00000500000000000000" pitchFamily="2"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037" y="0"/>
            <a:ext cx="21412200" cy="11666648"/>
          </a:xfrm>
          <a:prstGeom prst="rect">
            <a:avLst/>
          </a:prstGeom>
        </p:spPr>
      </p:pic>
      <p:sp>
        <p:nvSpPr>
          <p:cNvPr id="16" name="TextBox 15"/>
          <p:cNvSpPr txBox="1"/>
          <p:nvPr/>
        </p:nvSpPr>
        <p:spPr>
          <a:xfrm>
            <a:off x="1570037" y="11592342"/>
            <a:ext cx="8342663" cy="2123658"/>
          </a:xfrm>
          <a:prstGeom prst="rect">
            <a:avLst/>
          </a:prstGeom>
          <a:noFill/>
        </p:spPr>
        <p:txBody>
          <a:bodyPr wrap="square" rtlCol="0">
            <a:spAutoFit/>
          </a:bodyPr>
          <a:lstStyle/>
          <a:p>
            <a:r>
              <a:rPr lang="es-MX" sz="4400" b="1">
                <a:solidFill>
                  <a:schemeClr val="bg1"/>
                </a:solidFill>
                <a:latin typeface="Titillium Web" panose="00000500000000000000" pitchFamily="2" charset="0"/>
                <a:ea typeface="Lato Black" charset="0"/>
                <a:cs typeface="Lato Black" charset="0"/>
              </a:rPr>
              <a:t>Tu cliente puede solicitar su factura desde que hace su compra</a:t>
            </a:r>
          </a:p>
        </p:txBody>
      </p:sp>
      <p:grpSp>
        <p:nvGrpSpPr>
          <p:cNvPr id="9" name="Grupo 8">
            <a:extLst>
              <a:ext uri="{FF2B5EF4-FFF2-40B4-BE49-F238E27FC236}">
                <a16:creationId xmlns:a16="http://schemas.microsoft.com/office/drawing/2014/main" id="{9270E128-B1B9-4DB9-A284-9BB02FAAF31A}"/>
              </a:ext>
            </a:extLst>
          </p:cNvPr>
          <p:cNvGrpSpPr/>
          <p:nvPr/>
        </p:nvGrpSpPr>
        <p:grpSpPr>
          <a:xfrm>
            <a:off x="3275403" y="1447800"/>
            <a:ext cx="15498007" cy="7801928"/>
            <a:chOff x="490550" y="76200"/>
            <a:chExt cx="20203766" cy="10886804"/>
          </a:xfrm>
        </p:grpSpPr>
        <p:pic>
          <p:nvPicPr>
            <p:cNvPr id="10" name="Picture 7">
              <a:extLst>
                <a:ext uri="{FF2B5EF4-FFF2-40B4-BE49-F238E27FC236}">
                  <a16:creationId xmlns:a16="http://schemas.microsoft.com/office/drawing/2014/main" id="{7EC89CE1-95BC-48AE-B1FE-EFA1D1A0B749}"/>
                </a:ext>
              </a:extLst>
            </p:cNvPr>
            <p:cNvPicPr>
              <a:picLocks noChangeAspect="1"/>
            </p:cNvPicPr>
            <p:nvPr/>
          </p:nvPicPr>
          <p:blipFill>
            <a:blip r:embed="rId3"/>
            <a:stretch>
              <a:fillRect/>
            </a:stretch>
          </p:blipFill>
          <p:spPr>
            <a:xfrm>
              <a:off x="490550" y="76200"/>
              <a:ext cx="20203766" cy="10886804"/>
            </a:xfrm>
            <a:prstGeom prst="rect">
              <a:avLst/>
            </a:prstGeom>
            <a:effectLst>
              <a:outerShdw blurRad="901700" dist="774700" dir="2700000" sx="90000" sy="90000" algn="tl" rotWithShape="0">
                <a:prstClr val="black">
                  <a:alpha val="40000"/>
                </a:prstClr>
              </a:outerShdw>
            </a:effectLst>
          </p:spPr>
        </p:pic>
        <p:sp>
          <p:nvSpPr>
            <p:cNvPr id="14" name="TextBox 14">
              <a:extLst>
                <a:ext uri="{FF2B5EF4-FFF2-40B4-BE49-F238E27FC236}">
                  <a16:creationId xmlns:a16="http://schemas.microsoft.com/office/drawing/2014/main" id="{DAF65658-C44F-4FD4-AEF9-7A6B7FE4E99E}"/>
                </a:ext>
              </a:extLst>
            </p:cNvPr>
            <p:cNvSpPr txBox="1"/>
            <p:nvPr/>
          </p:nvSpPr>
          <p:spPr>
            <a:xfrm>
              <a:off x="3073314" y="428577"/>
              <a:ext cx="9067800" cy="815995"/>
            </a:xfrm>
            <a:prstGeom prst="rect">
              <a:avLst/>
            </a:prstGeom>
            <a:noFill/>
          </p:spPr>
          <p:txBody>
            <a:bodyPr wrap="square" rtlCol="0">
              <a:spAutoFit/>
            </a:bodyPr>
            <a:lstStyle/>
            <a:p>
              <a:r>
                <a:rPr lang="es-MX" sz="3200" b="1" spc="300">
                  <a:solidFill>
                    <a:schemeClr val="tx1">
                      <a:lumMod val="65000"/>
                      <a:lumOff val="35000"/>
                    </a:schemeClr>
                  </a:solidFill>
                  <a:latin typeface="Nexa Bold" panose="02000000000000000000" pitchFamily="50" charset="0"/>
                  <a:ea typeface="Roboto Medium" panose="02000000000000000000" pitchFamily="2" charset="0"/>
                  <a:cs typeface="Segoe UI" panose="020B0502040204020203" pitchFamily="34" charset="0"/>
                </a:rPr>
                <a:t>Tunegocio.wopen.com.mx</a:t>
              </a:r>
              <a:endParaRPr lang="id-ID" sz="3200" b="1" spc="300">
                <a:solidFill>
                  <a:schemeClr val="tx1">
                    <a:lumMod val="65000"/>
                    <a:lumOff val="35000"/>
                  </a:schemeClr>
                </a:solidFill>
                <a:latin typeface="Nexa Bold" panose="02000000000000000000" pitchFamily="50" charset="0"/>
                <a:ea typeface="Roboto Medium" panose="02000000000000000000" pitchFamily="2" charset="0"/>
                <a:cs typeface="Segoe UI" panose="020B0502040204020203" pitchFamily="34" charset="0"/>
              </a:endParaRPr>
            </a:p>
          </p:txBody>
        </p:sp>
      </p:grpSp>
      <p:pic>
        <p:nvPicPr>
          <p:cNvPr id="15" name="Imagen 14">
            <a:extLst>
              <a:ext uri="{FF2B5EF4-FFF2-40B4-BE49-F238E27FC236}">
                <a16:creationId xmlns:a16="http://schemas.microsoft.com/office/drawing/2014/main" id="{56670EEF-98E7-4DF7-90E4-0226659B7E7C}"/>
              </a:ext>
            </a:extLst>
          </p:cNvPr>
          <p:cNvPicPr>
            <a:picLocks noChangeAspect="1"/>
          </p:cNvPicPr>
          <p:nvPr/>
        </p:nvPicPr>
        <p:blipFill>
          <a:blip r:embed="rId4"/>
          <a:stretch>
            <a:fillRect/>
          </a:stretch>
        </p:blipFill>
        <p:spPr>
          <a:xfrm>
            <a:off x="3703637" y="2569715"/>
            <a:ext cx="14081511" cy="5233532"/>
          </a:xfrm>
          <a:prstGeom prst="rect">
            <a:avLst/>
          </a:prstGeom>
        </p:spPr>
      </p:pic>
      <p:pic>
        <p:nvPicPr>
          <p:cNvPr id="19" name="Imagen 18">
            <a:extLst>
              <a:ext uri="{FF2B5EF4-FFF2-40B4-BE49-F238E27FC236}">
                <a16:creationId xmlns:a16="http://schemas.microsoft.com/office/drawing/2014/main" id="{D2357255-4F5A-4169-9710-4BC917FB4BBD}"/>
              </a:ext>
            </a:extLst>
          </p:cNvPr>
          <p:cNvPicPr>
            <a:picLocks noChangeAspect="1"/>
          </p:cNvPicPr>
          <p:nvPr/>
        </p:nvPicPr>
        <p:blipFill>
          <a:blip r:embed="rId5"/>
          <a:stretch>
            <a:fillRect/>
          </a:stretch>
        </p:blipFill>
        <p:spPr>
          <a:xfrm>
            <a:off x="3418889" y="3636694"/>
            <a:ext cx="15211034" cy="3221306"/>
          </a:xfrm>
          <a:prstGeom prst="rect">
            <a:avLst/>
          </a:prstGeom>
        </p:spPr>
      </p:pic>
      <p:sp>
        <p:nvSpPr>
          <p:cNvPr id="20" name="TextBox 15">
            <a:extLst>
              <a:ext uri="{FF2B5EF4-FFF2-40B4-BE49-F238E27FC236}">
                <a16:creationId xmlns:a16="http://schemas.microsoft.com/office/drawing/2014/main" id="{F78C2279-90E4-40E6-BA13-205C2F7CB55F}"/>
              </a:ext>
            </a:extLst>
          </p:cNvPr>
          <p:cNvSpPr txBox="1"/>
          <p:nvPr/>
        </p:nvSpPr>
        <p:spPr>
          <a:xfrm>
            <a:off x="12466637" y="11660514"/>
            <a:ext cx="8342663" cy="1446550"/>
          </a:xfrm>
          <a:prstGeom prst="rect">
            <a:avLst/>
          </a:prstGeom>
          <a:noFill/>
        </p:spPr>
        <p:txBody>
          <a:bodyPr wrap="square" rtlCol="0">
            <a:spAutoFit/>
          </a:bodyPr>
          <a:lstStyle/>
          <a:p>
            <a:pPr algn="r"/>
            <a:r>
              <a:rPr lang="es-MX" sz="4400" b="1">
                <a:solidFill>
                  <a:schemeClr val="bg1"/>
                </a:solidFill>
                <a:latin typeface="Titillium Web" panose="00000500000000000000" pitchFamily="2" charset="0"/>
                <a:ea typeface="Lato Black" charset="0"/>
                <a:cs typeface="Lato Black" charset="0"/>
              </a:rPr>
              <a:t>Puede elegir su forma de pago y ¡listo!</a:t>
            </a:r>
          </a:p>
        </p:txBody>
      </p:sp>
      <p:grpSp>
        <p:nvGrpSpPr>
          <p:cNvPr id="11" name="Grupo 10"/>
          <p:cNvGrpSpPr/>
          <p:nvPr/>
        </p:nvGrpSpPr>
        <p:grpSpPr>
          <a:xfrm>
            <a:off x="728571" y="332508"/>
            <a:ext cx="3067574" cy="858982"/>
            <a:chOff x="499010" y="7623249"/>
            <a:chExt cx="2929989" cy="548877"/>
          </a:xfrm>
        </p:grpSpPr>
        <p:sp>
          <p:nvSpPr>
            <p:cNvPr id="12" name="Rectángulo redondeado 11"/>
            <p:cNvSpPr/>
            <p:nvPr/>
          </p:nvSpPr>
          <p:spPr>
            <a:xfrm>
              <a:off x="499010" y="7623249"/>
              <a:ext cx="2929989" cy="548877"/>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932" tIns="14467" rIns="28932" bIns="14467" numCol="1" spcCol="0" rtlCol="0" fromWordArt="0" anchor="ctr" anchorCtr="0" forceAA="0" compatLnSpc="1">
              <a:prstTxWarp prst="textNoShape">
                <a:avLst/>
              </a:prstTxWarp>
              <a:noAutofit/>
            </a:bodyPr>
            <a:lstStyle/>
            <a:p>
              <a:pPr algn="ctr"/>
              <a:endParaRPr lang="es-MX" sz="570"/>
            </a:p>
          </p:txBody>
        </p:sp>
        <p:sp>
          <p:nvSpPr>
            <p:cNvPr id="17" name="Rectángulo redondeado 16"/>
            <p:cNvSpPr/>
            <p:nvPr/>
          </p:nvSpPr>
          <p:spPr>
            <a:xfrm>
              <a:off x="584870" y="7675170"/>
              <a:ext cx="2769001" cy="4450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932" tIns="14467" rIns="28932" bIns="14467" numCol="1" spcCol="0" rtlCol="0" fromWordArt="0" anchor="ctr" anchorCtr="0" forceAA="0" compatLnSpc="1">
              <a:prstTxWarp prst="textNoShape">
                <a:avLst/>
              </a:prstTxWarp>
              <a:noAutofit/>
            </a:bodyPr>
            <a:lstStyle/>
            <a:p>
              <a:pPr algn="ctr"/>
              <a:endParaRPr lang="es-MX" sz="570"/>
            </a:p>
          </p:txBody>
        </p:sp>
        <p:pic>
          <p:nvPicPr>
            <p:cNvPr id="18" name="Imagen 17"/>
            <p:cNvPicPr>
              <a:picLocks noChangeAspect="1"/>
            </p:cNvPicPr>
            <p:nvPr/>
          </p:nvPicPr>
          <p:blipFill>
            <a:blip r:embed="rId6"/>
            <a:stretch>
              <a:fillRect/>
            </a:stretch>
          </p:blipFill>
          <p:spPr>
            <a:xfrm>
              <a:off x="702929" y="7690002"/>
              <a:ext cx="2565080" cy="413276"/>
            </a:xfrm>
            <a:prstGeom prst="rect">
              <a:avLst/>
            </a:prstGeom>
          </p:spPr>
        </p:pic>
      </p:grpSp>
    </p:spTree>
    <p:extLst>
      <p:ext uri="{BB962C8B-B14F-4D97-AF65-F5344CB8AC3E}">
        <p14:creationId xmlns:p14="http://schemas.microsoft.com/office/powerpoint/2010/main" val="4031831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nodeType="clickEffect">
                                  <p:stCondLst>
                                    <p:cond delay="0"/>
                                  </p:stCondLst>
                                  <p:childTnLst>
                                    <p:anim calcmode="lin" valueType="num">
                                      <p:cBhvr additive="base">
                                        <p:cTn id="26" dur="500"/>
                                        <p:tgtEl>
                                          <p:spTgt spid="15"/>
                                        </p:tgtEl>
                                        <p:attrNameLst>
                                          <p:attrName>ppt_x</p:attrName>
                                        </p:attrNameLst>
                                      </p:cBhvr>
                                      <p:tavLst>
                                        <p:tav tm="0">
                                          <p:val>
                                            <p:strVal val="ppt_x"/>
                                          </p:val>
                                        </p:tav>
                                        <p:tav tm="100000">
                                          <p:val>
                                            <p:strVal val="ppt_x"/>
                                          </p:val>
                                        </p:tav>
                                      </p:tavLst>
                                    </p:anim>
                                    <p:anim calcmode="lin" valueType="num">
                                      <p:cBhvr additive="base">
                                        <p:cTn id="27" dur="500"/>
                                        <p:tgtEl>
                                          <p:spTgt spid="15"/>
                                        </p:tgtEl>
                                        <p:attrNameLst>
                                          <p:attrName>ppt_y</p:attrName>
                                        </p:attrNameLst>
                                      </p:cBhvr>
                                      <p:tavLst>
                                        <p:tav tm="0">
                                          <p:val>
                                            <p:strVal val="ppt_y"/>
                                          </p:val>
                                        </p:tav>
                                        <p:tav tm="100000">
                                          <p:val>
                                            <p:strVal val="1+ppt_h/2"/>
                                          </p:val>
                                        </p:tav>
                                      </p:tavLst>
                                    </p:anim>
                                    <p:set>
                                      <p:cBhvr>
                                        <p:cTn id="28" dur="1" fill="hold">
                                          <p:stCondLst>
                                            <p:cond delay="499"/>
                                          </p:stCondLst>
                                        </p:cTn>
                                        <p:tgtEl>
                                          <p:spTgt spid="15"/>
                                        </p:tgtEl>
                                        <p:attrNameLst>
                                          <p:attrName>style.visibility</p:attrName>
                                        </p:attrNameLst>
                                      </p:cBhvr>
                                      <p:to>
                                        <p:strVal val="hidden"/>
                                      </p:to>
                                    </p:set>
                                  </p:childTnLst>
                                </p:cTn>
                              </p:par>
                            </p:childTnLst>
                          </p:cTn>
                        </p:par>
                        <p:par>
                          <p:cTn id="29" fill="hold">
                            <p:stCondLst>
                              <p:cond delay="500"/>
                            </p:stCondLst>
                            <p:childTnLst>
                              <p:par>
                                <p:cTn id="30" presetID="14" presetClass="entr" presetSubtype="10"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randombar(horizontal)">
                                      <p:cBhvr>
                                        <p:cTn id="32" dur="500"/>
                                        <p:tgtEl>
                                          <p:spTgt spid="19"/>
                                        </p:tgtEl>
                                      </p:cBhvr>
                                    </p:animEffect>
                                  </p:childTnLst>
                                </p:cTn>
                              </p:par>
                              <p:par>
                                <p:cTn id="33" presetID="42"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000"/>
                                        <p:tgtEl>
                                          <p:spTgt spid="20"/>
                                        </p:tgtEl>
                                      </p:cBhvr>
                                    </p:animEffect>
                                    <p:anim calcmode="lin" valueType="num">
                                      <p:cBhvr>
                                        <p:cTn id="36" dur="1000" fill="hold"/>
                                        <p:tgtEl>
                                          <p:spTgt spid="20"/>
                                        </p:tgtEl>
                                        <p:attrNameLst>
                                          <p:attrName>ppt_x</p:attrName>
                                        </p:attrNameLst>
                                      </p:cBhvr>
                                      <p:tavLst>
                                        <p:tav tm="0">
                                          <p:val>
                                            <p:strVal val="#ppt_x"/>
                                          </p:val>
                                        </p:tav>
                                        <p:tav tm="100000">
                                          <p:val>
                                            <p:strVal val="#ppt_x"/>
                                          </p:val>
                                        </p:tav>
                                      </p:tavLst>
                                    </p:anim>
                                    <p:anim calcmode="lin" valueType="num">
                                      <p:cBhvr>
                                        <p:cTn id="3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11287" y="0"/>
            <a:ext cx="16212388" cy="14103328"/>
          </a:xfrm>
          <a:prstGeom prst="rect">
            <a:avLst/>
          </a:prstGeom>
        </p:spPr>
      </p:pic>
      <p:sp>
        <p:nvSpPr>
          <p:cNvPr id="15" name="TextBox 14"/>
          <p:cNvSpPr txBox="1"/>
          <p:nvPr/>
        </p:nvSpPr>
        <p:spPr>
          <a:xfrm>
            <a:off x="347415" y="1524498"/>
            <a:ext cx="7442441" cy="3785652"/>
          </a:xfrm>
          <a:prstGeom prst="rect">
            <a:avLst/>
          </a:prstGeom>
          <a:noFill/>
        </p:spPr>
        <p:txBody>
          <a:bodyPr wrap="square" rtlCol="0">
            <a:spAutoFit/>
          </a:bodyPr>
          <a:lstStyle/>
          <a:p>
            <a:r>
              <a:rPr lang="es-MX" sz="8000" b="1">
                <a:solidFill>
                  <a:srgbClr val="7030A0"/>
                </a:solidFill>
                <a:latin typeface="Titillium Web" panose="00000500000000000000" pitchFamily="2" charset="0"/>
                <a:ea typeface="Lato Black" charset="0"/>
                <a:cs typeface="Lato Black" charset="0"/>
              </a:rPr>
              <a:t>Tu cliente confirma su pedido</a:t>
            </a:r>
            <a:endParaRPr lang="es-MX" sz="6000" b="1">
              <a:solidFill>
                <a:srgbClr val="291289"/>
              </a:solidFill>
              <a:latin typeface="Titillium Web" panose="00000500000000000000" pitchFamily="2" charset="0"/>
              <a:ea typeface="Lato Black" charset="0"/>
              <a:cs typeface="Lato Black" charset="0"/>
            </a:endParaRPr>
          </a:p>
        </p:txBody>
      </p:sp>
      <p:grpSp>
        <p:nvGrpSpPr>
          <p:cNvPr id="17" name="Grupo 16">
            <a:extLst>
              <a:ext uri="{FF2B5EF4-FFF2-40B4-BE49-F238E27FC236}">
                <a16:creationId xmlns:a16="http://schemas.microsoft.com/office/drawing/2014/main" id="{C7D9CA95-528C-4296-B586-30F6CA1831BE}"/>
              </a:ext>
            </a:extLst>
          </p:cNvPr>
          <p:cNvGrpSpPr/>
          <p:nvPr/>
        </p:nvGrpSpPr>
        <p:grpSpPr>
          <a:xfrm>
            <a:off x="8504237" y="656272"/>
            <a:ext cx="15498007" cy="7801928"/>
            <a:chOff x="490550" y="76200"/>
            <a:chExt cx="20203766" cy="10886804"/>
          </a:xfrm>
        </p:grpSpPr>
        <p:pic>
          <p:nvPicPr>
            <p:cNvPr id="18" name="Picture 7">
              <a:extLst>
                <a:ext uri="{FF2B5EF4-FFF2-40B4-BE49-F238E27FC236}">
                  <a16:creationId xmlns:a16="http://schemas.microsoft.com/office/drawing/2014/main" id="{84979D37-8FBB-4F5A-8AF4-26C1EC02BE43}"/>
                </a:ext>
              </a:extLst>
            </p:cNvPr>
            <p:cNvPicPr>
              <a:picLocks noChangeAspect="1"/>
            </p:cNvPicPr>
            <p:nvPr/>
          </p:nvPicPr>
          <p:blipFill>
            <a:blip r:embed="rId3"/>
            <a:stretch>
              <a:fillRect/>
            </a:stretch>
          </p:blipFill>
          <p:spPr>
            <a:xfrm>
              <a:off x="490550" y="76200"/>
              <a:ext cx="20203766" cy="10886804"/>
            </a:xfrm>
            <a:prstGeom prst="rect">
              <a:avLst/>
            </a:prstGeom>
            <a:effectLst>
              <a:outerShdw blurRad="901700" dist="774700" dir="2700000" sx="90000" sy="90000" algn="tl" rotWithShape="0">
                <a:prstClr val="black">
                  <a:alpha val="40000"/>
                </a:prstClr>
              </a:outerShdw>
            </a:effectLst>
          </p:spPr>
        </p:pic>
        <p:sp>
          <p:nvSpPr>
            <p:cNvPr id="19" name="TextBox 14">
              <a:extLst>
                <a:ext uri="{FF2B5EF4-FFF2-40B4-BE49-F238E27FC236}">
                  <a16:creationId xmlns:a16="http://schemas.microsoft.com/office/drawing/2014/main" id="{1E688BD5-D6E4-435A-A5A6-3D120AEBABF1}"/>
                </a:ext>
              </a:extLst>
            </p:cNvPr>
            <p:cNvSpPr txBox="1"/>
            <p:nvPr/>
          </p:nvSpPr>
          <p:spPr>
            <a:xfrm>
              <a:off x="3073314" y="428577"/>
              <a:ext cx="9067800" cy="815995"/>
            </a:xfrm>
            <a:prstGeom prst="rect">
              <a:avLst/>
            </a:prstGeom>
            <a:noFill/>
          </p:spPr>
          <p:txBody>
            <a:bodyPr wrap="square" rtlCol="0">
              <a:spAutoFit/>
            </a:bodyPr>
            <a:lstStyle/>
            <a:p>
              <a:r>
                <a:rPr lang="es-MX" sz="3200" b="1" spc="300">
                  <a:solidFill>
                    <a:schemeClr val="tx1">
                      <a:lumMod val="65000"/>
                      <a:lumOff val="35000"/>
                    </a:schemeClr>
                  </a:solidFill>
                  <a:latin typeface="Nexa Bold" panose="02000000000000000000" pitchFamily="50" charset="0"/>
                  <a:ea typeface="Roboto Medium" panose="02000000000000000000" pitchFamily="2" charset="0"/>
                  <a:cs typeface="Segoe UI" panose="020B0502040204020203" pitchFamily="34" charset="0"/>
                </a:rPr>
                <a:t>Tunegocio.wopen.com.mx</a:t>
              </a:r>
              <a:endParaRPr lang="id-ID" sz="3200" b="1" spc="300">
                <a:solidFill>
                  <a:schemeClr val="tx1">
                    <a:lumMod val="65000"/>
                    <a:lumOff val="35000"/>
                  </a:schemeClr>
                </a:solidFill>
                <a:latin typeface="Nexa Bold" panose="02000000000000000000" pitchFamily="50" charset="0"/>
                <a:ea typeface="Roboto Medium" panose="02000000000000000000" pitchFamily="2" charset="0"/>
                <a:cs typeface="Segoe UI" panose="020B0502040204020203" pitchFamily="34" charset="0"/>
              </a:endParaRPr>
            </a:p>
          </p:txBody>
        </p:sp>
      </p:grpSp>
      <p:sp>
        <p:nvSpPr>
          <p:cNvPr id="20" name="TextBox 14">
            <a:extLst>
              <a:ext uri="{FF2B5EF4-FFF2-40B4-BE49-F238E27FC236}">
                <a16:creationId xmlns:a16="http://schemas.microsoft.com/office/drawing/2014/main" id="{93C93C0B-3004-49DC-B48A-263ABE2771B6}"/>
              </a:ext>
            </a:extLst>
          </p:cNvPr>
          <p:cNvSpPr txBox="1"/>
          <p:nvPr/>
        </p:nvSpPr>
        <p:spPr>
          <a:xfrm>
            <a:off x="15719840" y="1001132"/>
            <a:ext cx="533400" cy="400110"/>
          </a:xfrm>
          <a:prstGeom prst="rect">
            <a:avLst/>
          </a:prstGeom>
          <a:noFill/>
        </p:spPr>
        <p:txBody>
          <a:bodyPr wrap="square" rtlCol="0">
            <a:spAutoFit/>
          </a:bodyPr>
          <a:lstStyle/>
          <a:p>
            <a:r>
              <a:rPr lang="es-MX" sz="2000" b="1" spc="300">
                <a:solidFill>
                  <a:schemeClr val="tx1">
                    <a:lumMod val="65000"/>
                    <a:lumOff val="35000"/>
                  </a:schemeClr>
                </a:solidFill>
                <a:latin typeface="Nexa Bold" panose="02000000000000000000" pitchFamily="50" charset="0"/>
                <a:ea typeface="Roboto Medium" panose="02000000000000000000" pitchFamily="2" charset="0"/>
                <a:cs typeface="Segoe UI" panose="020B0502040204020203" pitchFamily="34" charset="0"/>
              </a:rPr>
              <a:t>|</a:t>
            </a:r>
            <a:endParaRPr lang="id-ID" sz="2000" b="1" spc="300">
              <a:solidFill>
                <a:schemeClr val="tx1">
                  <a:lumMod val="65000"/>
                  <a:lumOff val="35000"/>
                </a:schemeClr>
              </a:solidFill>
              <a:latin typeface="Nexa Bold" panose="02000000000000000000" pitchFamily="50" charset="0"/>
              <a:ea typeface="Roboto Medium" panose="02000000000000000000" pitchFamily="2" charset="0"/>
              <a:cs typeface="Segoe UI" panose="020B0502040204020203" pitchFamily="34" charset="0"/>
            </a:endParaRPr>
          </a:p>
        </p:txBody>
      </p:sp>
      <p:pic>
        <p:nvPicPr>
          <p:cNvPr id="9" name="Imagen 8">
            <a:extLst>
              <a:ext uri="{FF2B5EF4-FFF2-40B4-BE49-F238E27FC236}">
                <a16:creationId xmlns:a16="http://schemas.microsoft.com/office/drawing/2014/main" id="{4146413A-9242-46E9-954A-094202CD664B}"/>
              </a:ext>
            </a:extLst>
          </p:cNvPr>
          <p:cNvPicPr>
            <a:picLocks noChangeAspect="1"/>
          </p:cNvPicPr>
          <p:nvPr/>
        </p:nvPicPr>
        <p:blipFill>
          <a:blip r:embed="rId4"/>
          <a:stretch>
            <a:fillRect/>
          </a:stretch>
        </p:blipFill>
        <p:spPr>
          <a:xfrm>
            <a:off x="10881140" y="1485543"/>
            <a:ext cx="10210800" cy="6969980"/>
          </a:xfrm>
          <a:prstGeom prst="rect">
            <a:avLst/>
          </a:prstGeom>
        </p:spPr>
      </p:pic>
      <p:sp>
        <p:nvSpPr>
          <p:cNvPr id="10" name="TextBox 14">
            <a:extLst>
              <a:ext uri="{FF2B5EF4-FFF2-40B4-BE49-F238E27FC236}">
                <a16:creationId xmlns:a16="http://schemas.microsoft.com/office/drawing/2014/main" id="{B3E16062-349F-461F-B842-B7B95C398271}"/>
              </a:ext>
            </a:extLst>
          </p:cNvPr>
          <p:cNvSpPr txBox="1"/>
          <p:nvPr/>
        </p:nvSpPr>
        <p:spPr>
          <a:xfrm>
            <a:off x="470994" y="6562697"/>
            <a:ext cx="7442441" cy="3785652"/>
          </a:xfrm>
          <a:prstGeom prst="rect">
            <a:avLst/>
          </a:prstGeom>
          <a:noFill/>
        </p:spPr>
        <p:txBody>
          <a:bodyPr wrap="square" rtlCol="0">
            <a:spAutoFit/>
          </a:bodyPr>
          <a:lstStyle/>
          <a:p>
            <a:pPr algn="r"/>
            <a:r>
              <a:rPr lang="es-MX" sz="8000" b="1">
                <a:solidFill>
                  <a:srgbClr val="291289"/>
                </a:solidFill>
                <a:latin typeface="Titillium Web" panose="00000500000000000000" pitchFamily="2" charset="0"/>
                <a:ea typeface="Lato Black" charset="0"/>
                <a:cs typeface="Lato Black" charset="0"/>
              </a:rPr>
              <a:t>Y recibe un correo de confirmación</a:t>
            </a:r>
            <a:endParaRPr lang="es-MX" sz="6000" b="1">
              <a:solidFill>
                <a:srgbClr val="291289"/>
              </a:solidFill>
              <a:latin typeface="Titillium Web" panose="00000500000000000000" pitchFamily="2" charset="0"/>
              <a:ea typeface="Lato Black" charset="0"/>
              <a:cs typeface="Lato Black" charset="0"/>
            </a:endParaRPr>
          </a:p>
        </p:txBody>
      </p:sp>
      <p:pic>
        <p:nvPicPr>
          <p:cNvPr id="11" name="Imagen 10">
            <a:extLst>
              <a:ext uri="{FF2B5EF4-FFF2-40B4-BE49-F238E27FC236}">
                <a16:creationId xmlns:a16="http://schemas.microsoft.com/office/drawing/2014/main" id="{B8C14DC3-58B7-4044-B785-32FF20ED4963}"/>
              </a:ext>
            </a:extLst>
          </p:cNvPr>
          <p:cNvPicPr>
            <a:picLocks noChangeAspect="1"/>
          </p:cNvPicPr>
          <p:nvPr/>
        </p:nvPicPr>
        <p:blipFill>
          <a:blip r:embed="rId5"/>
          <a:stretch>
            <a:fillRect/>
          </a:stretch>
        </p:blipFill>
        <p:spPr>
          <a:xfrm>
            <a:off x="8777524" y="2590800"/>
            <a:ext cx="14951431" cy="3422324"/>
          </a:xfrm>
          <a:prstGeom prst="rect">
            <a:avLst/>
          </a:prstGeom>
        </p:spPr>
      </p:pic>
      <p:grpSp>
        <p:nvGrpSpPr>
          <p:cNvPr id="12" name="Grupo 11"/>
          <p:cNvGrpSpPr/>
          <p:nvPr/>
        </p:nvGrpSpPr>
        <p:grpSpPr>
          <a:xfrm>
            <a:off x="728571" y="332508"/>
            <a:ext cx="3067574" cy="858982"/>
            <a:chOff x="499010" y="7623249"/>
            <a:chExt cx="2929989" cy="548877"/>
          </a:xfrm>
        </p:grpSpPr>
        <p:sp>
          <p:nvSpPr>
            <p:cNvPr id="13" name="Rectángulo redondeado 12"/>
            <p:cNvSpPr/>
            <p:nvPr/>
          </p:nvSpPr>
          <p:spPr>
            <a:xfrm>
              <a:off x="499010" y="7623249"/>
              <a:ext cx="2929989" cy="548877"/>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932" tIns="14467" rIns="28932" bIns="14467" numCol="1" spcCol="0" rtlCol="0" fromWordArt="0" anchor="ctr" anchorCtr="0" forceAA="0" compatLnSpc="1">
              <a:prstTxWarp prst="textNoShape">
                <a:avLst/>
              </a:prstTxWarp>
              <a:noAutofit/>
            </a:bodyPr>
            <a:lstStyle/>
            <a:p>
              <a:pPr algn="ctr"/>
              <a:endParaRPr lang="es-MX" sz="570"/>
            </a:p>
          </p:txBody>
        </p:sp>
        <p:sp>
          <p:nvSpPr>
            <p:cNvPr id="14" name="Rectángulo redondeado 13"/>
            <p:cNvSpPr/>
            <p:nvPr/>
          </p:nvSpPr>
          <p:spPr>
            <a:xfrm>
              <a:off x="584870" y="7675170"/>
              <a:ext cx="2769001" cy="4450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932" tIns="14467" rIns="28932" bIns="14467" numCol="1" spcCol="0" rtlCol="0" fromWordArt="0" anchor="ctr" anchorCtr="0" forceAA="0" compatLnSpc="1">
              <a:prstTxWarp prst="textNoShape">
                <a:avLst/>
              </a:prstTxWarp>
              <a:noAutofit/>
            </a:bodyPr>
            <a:lstStyle/>
            <a:p>
              <a:pPr algn="ctr"/>
              <a:endParaRPr lang="es-MX" sz="570"/>
            </a:p>
          </p:txBody>
        </p:sp>
        <p:pic>
          <p:nvPicPr>
            <p:cNvPr id="16" name="Imagen 15"/>
            <p:cNvPicPr>
              <a:picLocks noChangeAspect="1"/>
            </p:cNvPicPr>
            <p:nvPr/>
          </p:nvPicPr>
          <p:blipFill>
            <a:blip r:embed="rId6"/>
            <a:stretch>
              <a:fillRect/>
            </a:stretch>
          </p:blipFill>
          <p:spPr>
            <a:xfrm>
              <a:off x="702929" y="7690002"/>
              <a:ext cx="2565080" cy="413276"/>
            </a:xfrm>
            <a:prstGeom prst="rect">
              <a:avLst/>
            </a:prstGeom>
          </p:spPr>
        </p:pic>
      </p:grpSp>
    </p:spTree>
    <p:extLst>
      <p:ext uri="{BB962C8B-B14F-4D97-AF65-F5344CB8AC3E}">
        <p14:creationId xmlns:p14="http://schemas.microsoft.com/office/powerpoint/2010/main" val="37131000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childTnLst>
                          </p:cTn>
                        </p:par>
                        <p:par>
                          <p:cTn id="12" fill="hold">
                            <p:stCondLst>
                              <p:cond delay="1000"/>
                            </p:stCondLst>
                            <p:childTnLst>
                              <p:par>
                                <p:cTn id="13" presetID="26" presetClass="emph" presetSubtype="0" repeatCount="indefinite" fill="hold" grpId="0" nodeType="afterEffect">
                                  <p:stCondLst>
                                    <p:cond delay="0"/>
                                  </p:stCondLst>
                                  <p:childTnLst>
                                    <p:animEffect transition="out" filter="fade">
                                      <p:cBhvr>
                                        <p:cTn id="14" dur="500" tmFilter="0, 0; .2, .5; .8, .5; 1, 0"/>
                                        <p:tgtEl>
                                          <p:spTgt spid="20"/>
                                        </p:tgtEl>
                                      </p:cBhvr>
                                    </p:animEffect>
                                    <p:animScale>
                                      <p:cBhvr>
                                        <p:cTn id="15" dur="250" autoRev="1" fill="hold"/>
                                        <p:tgtEl>
                                          <p:spTgt spid="20"/>
                                        </p:tgtEl>
                                      </p:cBhvr>
                                      <p:by x="105000" y="105000"/>
                                    </p:animScale>
                                  </p:childTnLst>
                                </p:cTn>
                              </p:par>
                            </p:childTnLst>
                          </p:cTn>
                        </p:par>
                        <p:par>
                          <p:cTn id="16" fill="hold">
                            <p:stCondLst>
                              <p:cond delay="1500"/>
                            </p:stCondLst>
                            <p:childTnLst>
                              <p:par>
                                <p:cTn id="17" presetID="6" presetClass="entr" presetSubtype="16"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ircle(in)">
                                      <p:cBhvr>
                                        <p:cTn id="24" dur="2000"/>
                                        <p:tgtEl>
                                          <p:spTgt spid="10"/>
                                        </p:tgtEl>
                                      </p:cBhvr>
                                    </p:animEffect>
                                  </p:childTnLst>
                                </p:cTn>
                              </p:par>
                            </p:childTnLst>
                          </p:cTn>
                        </p:par>
                        <p:par>
                          <p:cTn id="25" fill="hold">
                            <p:stCondLst>
                              <p:cond delay="2000"/>
                            </p:stCondLst>
                            <p:childTnLst>
                              <p:par>
                                <p:cTn id="26" presetID="31" presetClass="exit" presetSubtype="0" fill="hold" nodeType="afterEffect">
                                  <p:stCondLst>
                                    <p:cond delay="0"/>
                                  </p:stCondLst>
                                  <p:childTnLst>
                                    <p:anim calcmode="lin" valueType="num">
                                      <p:cBhvr>
                                        <p:cTn id="27" dur="1000"/>
                                        <p:tgtEl>
                                          <p:spTgt spid="9"/>
                                        </p:tgtEl>
                                        <p:attrNameLst>
                                          <p:attrName>ppt_w</p:attrName>
                                        </p:attrNameLst>
                                      </p:cBhvr>
                                      <p:tavLst>
                                        <p:tav tm="0">
                                          <p:val>
                                            <p:strVal val="ppt_w"/>
                                          </p:val>
                                        </p:tav>
                                        <p:tav tm="100000">
                                          <p:val>
                                            <p:fltVal val="0"/>
                                          </p:val>
                                        </p:tav>
                                      </p:tavLst>
                                    </p:anim>
                                    <p:anim calcmode="lin" valueType="num">
                                      <p:cBhvr>
                                        <p:cTn id="28" dur="1000"/>
                                        <p:tgtEl>
                                          <p:spTgt spid="9"/>
                                        </p:tgtEl>
                                        <p:attrNameLst>
                                          <p:attrName>ppt_h</p:attrName>
                                        </p:attrNameLst>
                                      </p:cBhvr>
                                      <p:tavLst>
                                        <p:tav tm="0">
                                          <p:val>
                                            <p:strVal val="ppt_h"/>
                                          </p:val>
                                        </p:tav>
                                        <p:tav tm="100000">
                                          <p:val>
                                            <p:fltVal val="0"/>
                                          </p:val>
                                        </p:tav>
                                      </p:tavLst>
                                    </p:anim>
                                    <p:anim calcmode="lin" valueType="num">
                                      <p:cBhvr>
                                        <p:cTn id="29" dur="1000"/>
                                        <p:tgtEl>
                                          <p:spTgt spid="9"/>
                                        </p:tgtEl>
                                        <p:attrNameLst>
                                          <p:attrName>style.rotation</p:attrName>
                                        </p:attrNameLst>
                                      </p:cBhvr>
                                      <p:tavLst>
                                        <p:tav tm="0">
                                          <p:val>
                                            <p:fltVal val="0"/>
                                          </p:val>
                                        </p:tav>
                                        <p:tav tm="100000">
                                          <p:val>
                                            <p:fltVal val="90"/>
                                          </p:val>
                                        </p:tav>
                                      </p:tavLst>
                                    </p:anim>
                                    <p:animEffect transition="out" filter="fade">
                                      <p:cBhvr>
                                        <p:cTn id="30" dur="1000"/>
                                        <p:tgtEl>
                                          <p:spTgt spid="9"/>
                                        </p:tgtEl>
                                      </p:cBhvr>
                                    </p:animEffect>
                                    <p:set>
                                      <p:cBhvr>
                                        <p:cTn id="31" dur="1" fill="hold">
                                          <p:stCondLst>
                                            <p:cond delay="999"/>
                                          </p:stCondLst>
                                        </p:cTn>
                                        <p:tgtEl>
                                          <p:spTgt spid="9"/>
                                        </p:tgtEl>
                                        <p:attrNameLst>
                                          <p:attrName>style.visibility</p:attrName>
                                        </p:attrNameLst>
                                      </p:cBhvr>
                                      <p:to>
                                        <p:strVal val="hidden"/>
                                      </p:to>
                                    </p:set>
                                  </p:childTnLst>
                                </p:cTn>
                              </p:par>
                            </p:childTnLst>
                          </p:cTn>
                        </p:par>
                        <p:par>
                          <p:cTn id="32" fill="hold">
                            <p:stCondLst>
                              <p:cond delay="3000"/>
                            </p:stCondLst>
                            <p:childTnLst>
                              <p:par>
                                <p:cTn id="33" presetID="43" presetClass="entr" presetSubtype="0"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
                                        <p:tgtEl>
                                          <p:spTgt spid="11"/>
                                        </p:tgtEl>
                                      </p:cBhvr>
                                    </p:animEffect>
                                    <p:anim calcmode="lin" valueType="num">
                                      <p:cBhvr>
                                        <p:cTn id="36" dur="400" fill="hold"/>
                                        <p:tgtEl>
                                          <p:spTgt spid="11"/>
                                        </p:tgtEl>
                                        <p:attrNameLst>
                                          <p:attrName>ppt_x</p:attrName>
                                        </p:attrNameLst>
                                      </p:cBhvr>
                                      <p:tavLst>
                                        <p:tav tm="0">
                                          <p:val>
                                            <p:strVal val="#ppt_x"/>
                                          </p:val>
                                        </p:tav>
                                        <p:tav tm="100000">
                                          <p:val>
                                            <p:strVal val="#ppt_x"/>
                                          </p:val>
                                        </p:tav>
                                      </p:tavLst>
                                    </p:anim>
                                    <p:anim calcmode="lin" valueType="num">
                                      <p:cBhvr>
                                        <p:cTn id="37" dur="400" fill="hold"/>
                                        <p:tgtEl>
                                          <p:spTgt spid="11"/>
                                        </p:tgtEl>
                                        <p:attrNameLst>
                                          <p:attrName>ppt_y</p:attrName>
                                        </p:attrNameLst>
                                      </p:cBhvr>
                                      <p:tavLst>
                                        <p:tav tm="0">
                                          <p:val>
                                            <p:strVal val="#ppt_y+0.31"/>
                                          </p:val>
                                        </p:tav>
                                        <p:tav tm="100000">
                                          <p:val>
                                            <p:strVal val="#ppt_y+0.31"/>
                                          </p:val>
                                        </p:tav>
                                      </p:tavLst>
                                    </p:anim>
                                    <p:anim calcmode="lin" valueType="num">
                                      <p:cBhvr>
                                        <p:cTn id="38" dur="600" decel="50000" fill="hold">
                                          <p:stCondLst>
                                            <p:cond delay="400"/>
                                          </p:stCondLst>
                                        </p:cTn>
                                        <p:tgtEl>
                                          <p:spTgt spid="1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9" dur="600" decel="50000" fill="hold">
                                          <p:stCondLst>
                                            <p:cond delay="400"/>
                                          </p:stCondLst>
                                        </p:cTn>
                                        <p:tgtEl>
                                          <p:spTgt spid="1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1"/>
          <p:cNvSpPr/>
          <p:nvPr/>
        </p:nvSpPr>
        <p:spPr>
          <a:xfrm flipV="1">
            <a:off x="0" y="-1"/>
            <a:ext cx="24323675" cy="8153400"/>
          </a:xfrm>
          <a:prstGeom prst="rect">
            <a:avLst/>
          </a:prstGeom>
          <a:gradFill flip="none" rotWithShape="1">
            <a:gsLst>
              <a:gs pos="44000">
                <a:srgbClr val="291289"/>
              </a:gs>
              <a:gs pos="76000">
                <a:srgbClr val="8E5BB4"/>
              </a:gs>
              <a:gs pos="100000">
                <a:srgbClr val="8E5BB4"/>
              </a:gs>
            </a:gsLst>
            <a:lin ang="360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p>
        </p:txBody>
      </p:sp>
      <p:sp>
        <p:nvSpPr>
          <p:cNvPr id="35" name="TextBox 34"/>
          <p:cNvSpPr txBox="1"/>
          <p:nvPr/>
        </p:nvSpPr>
        <p:spPr>
          <a:xfrm>
            <a:off x="16962437" y="1586949"/>
            <a:ext cx="6649057" cy="3785652"/>
          </a:xfrm>
          <a:prstGeom prst="rect">
            <a:avLst/>
          </a:prstGeom>
          <a:noFill/>
        </p:spPr>
        <p:txBody>
          <a:bodyPr wrap="square" rtlCol="0">
            <a:spAutoFit/>
          </a:bodyPr>
          <a:lstStyle/>
          <a:p>
            <a:r>
              <a:rPr lang="es-MX" sz="6000" b="1">
                <a:solidFill>
                  <a:schemeClr val="bg1"/>
                </a:solidFill>
                <a:latin typeface="Titillium Web" panose="00000500000000000000" pitchFamily="2" charset="0"/>
                <a:ea typeface="Lato Black" charset="0"/>
                <a:cs typeface="Lato Black" charset="0"/>
              </a:rPr>
              <a:t>En su  panel, tu cliente puede revisar el estatus de su orden</a:t>
            </a:r>
          </a:p>
        </p:txBody>
      </p:sp>
      <p:sp>
        <p:nvSpPr>
          <p:cNvPr id="76" name="TextBox 75"/>
          <p:cNvSpPr txBox="1"/>
          <p:nvPr/>
        </p:nvSpPr>
        <p:spPr>
          <a:xfrm>
            <a:off x="17518216" y="10756904"/>
            <a:ext cx="5022025" cy="1077218"/>
          </a:xfrm>
          <a:prstGeom prst="rect">
            <a:avLst/>
          </a:prstGeom>
          <a:noFill/>
        </p:spPr>
        <p:txBody>
          <a:bodyPr wrap="square" rtlCol="0">
            <a:spAutoFit/>
          </a:bodyPr>
          <a:lstStyle/>
          <a:p>
            <a:r>
              <a:rPr lang="es-MX" sz="3200" b="1">
                <a:solidFill>
                  <a:srgbClr val="291289"/>
                </a:solidFill>
                <a:latin typeface="Titillium Web" panose="00000500000000000000" pitchFamily="2" charset="0"/>
                <a:ea typeface="Lato Black" charset="0"/>
                <a:cs typeface="Lato Black" charset="0"/>
              </a:rPr>
              <a:t>O UN RESUMEN DE SUS ÓRDENES ANTERIORES</a:t>
            </a:r>
          </a:p>
        </p:txBody>
      </p:sp>
      <p:pic>
        <p:nvPicPr>
          <p:cNvPr id="70" name="Picture 2">
            <a:extLst>
              <a:ext uri="{FF2B5EF4-FFF2-40B4-BE49-F238E27FC236}">
                <a16:creationId xmlns:a16="http://schemas.microsoft.com/office/drawing/2014/main" id="{368AA704-4152-48D8-8686-42D6C3A392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246" y="187336"/>
            <a:ext cx="16212388" cy="14103328"/>
          </a:xfrm>
          <a:prstGeom prst="rect">
            <a:avLst/>
          </a:prstGeom>
        </p:spPr>
      </p:pic>
      <p:grpSp>
        <p:nvGrpSpPr>
          <p:cNvPr id="72" name="Grupo 71">
            <a:extLst>
              <a:ext uri="{FF2B5EF4-FFF2-40B4-BE49-F238E27FC236}">
                <a16:creationId xmlns:a16="http://schemas.microsoft.com/office/drawing/2014/main" id="{802F6FC0-772F-46FB-B320-24A5A897AA82}"/>
              </a:ext>
            </a:extLst>
          </p:cNvPr>
          <p:cNvGrpSpPr/>
          <p:nvPr/>
        </p:nvGrpSpPr>
        <p:grpSpPr>
          <a:xfrm>
            <a:off x="417196" y="843608"/>
            <a:ext cx="15498007" cy="7801928"/>
            <a:chOff x="490550" y="76200"/>
            <a:chExt cx="20203766" cy="10886804"/>
          </a:xfrm>
        </p:grpSpPr>
        <p:pic>
          <p:nvPicPr>
            <p:cNvPr id="77" name="Picture 7">
              <a:extLst>
                <a:ext uri="{FF2B5EF4-FFF2-40B4-BE49-F238E27FC236}">
                  <a16:creationId xmlns:a16="http://schemas.microsoft.com/office/drawing/2014/main" id="{8E855173-1227-4DC3-9421-73D95BDBAE38}"/>
                </a:ext>
              </a:extLst>
            </p:cNvPr>
            <p:cNvPicPr>
              <a:picLocks noChangeAspect="1"/>
            </p:cNvPicPr>
            <p:nvPr/>
          </p:nvPicPr>
          <p:blipFill>
            <a:blip r:embed="rId3"/>
            <a:stretch>
              <a:fillRect/>
            </a:stretch>
          </p:blipFill>
          <p:spPr>
            <a:xfrm>
              <a:off x="490550" y="76200"/>
              <a:ext cx="20203766" cy="10886804"/>
            </a:xfrm>
            <a:prstGeom prst="rect">
              <a:avLst/>
            </a:prstGeom>
            <a:effectLst>
              <a:outerShdw blurRad="901700" dist="774700" dir="2700000" sx="90000" sy="90000" algn="tl" rotWithShape="0">
                <a:prstClr val="black">
                  <a:alpha val="40000"/>
                </a:prstClr>
              </a:outerShdw>
            </a:effectLst>
          </p:spPr>
        </p:pic>
        <p:sp>
          <p:nvSpPr>
            <p:cNvPr id="78" name="TextBox 14">
              <a:extLst>
                <a:ext uri="{FF2B5EF4-FFF2-40B4-BE49-F238E27FC236}">
                  <a16:creationId xmlns:a16="http://schemas.microsoft.com/office/drawing/2014/main" id="{E7764D50-42F2-4150-9699-08AA32B69638}"/>
                </a:ext>
              </a:extLst>
            </p:cNvPr>
            <p:cNvSpPr txBox="1"/>
            <p:nvPr/>
          </p:nvSpPr>
          <p:spPr>
            <a:xfrm>
              <a:off x="3073314" y="428577"/>
              <a:ext cx="9067800" cy="815995"/>
            </a:xfrm>
            <a:prstGeom prst="rect">
              <a:avLst/>
            </a:prstGeom>
            <a:noFill/>
          </p:spPr>
          <p:txBody>
            <a:bodyPr wrap="square" rtlCol="0">
              <a:spAutoFit/>
            </a:bodyPr>
            <a:lstStyle/>
            <a:p>
              <a:r>
                <a:rPr lang="es-MX" sz="3200" b="1" spc="300">
                  <a:solidFill>
                    <a:schemeClr val="tx1">
                      <a:lumMod val="65000"/>
                      <a:lumOff val="35000"/>
                    </a:schemeClr>
                  </a:solidFill>
                  <a:latin typeface="Nexa Bold" panose="02000000000000000000" pitchFamily="50" charset="0"/>
                  <a:ea typeface="Roboto Medium" panose="02000000000000000000" pitchFamily="2" charset="0"/>
                  <a:cs typeface="Segoe UI" panose="020B0502040204020203" pitchFamily="34" charset="0"/>
                </a:rPr>
                <a:t>Tunegocio.wopen.com.mx</a:t>
              </a:r>
              <a:endParaRPr lang="id-ID" sz="3200" b="1" spc="300">
                <a:solidFill>
                  <a:schemeClr val="tx1">
                    <a:lumMod val="65000"/>
                    <a:lumOff val="35000"/>
                  </a:schemeClr>
                </a:solidFill>
                <a:latin typeface="Nexa Bold" panose="02000000000000000000" pitchFamily="50" charset="0"/>
                <a:ea typeface="Roboto Medium" panose="02000000000000000000" pitchFamily="2" charset="0"/>
                <a:cs typeface="Segoe UI" panose="020B0502040204020203" pitchFamily="34" charset="0"/>
              </a:endParaRPr>
            </a:p>
          </p:txBody>
        </p:sp>
      </p:grpSp>
      <p:sp>
        <p:nvSpPr>
          <p:cNvPr id="79" name="TextBox 14">
            <a:extLst>
              <a:ext uri="{FF2B5EF4-FFF2-40B4-BE49-F238E27FC236}">
                <a16:creationId xmlns:a16="http://schemas.microsoft.com/office/drawing/2014/main" id="{59E1A1D3-F508-436C-98D7-05C238BFD195}"/>
              </a:ext>
            </a:extLst>
          </p:cNvPr>
          <p:cNvSpPr txBox="1"/>
          <p:nvPr/>
        </p:nvSpPr>
        <p:spPr>
          <a:xfrm>
            <a:off x="7632799" y="1188468"/>
            <a:ext cx="533400" cy="400110"/>
          </a:xfrm>
          <a:prstGeom prst="rect">
            <a:avLst/>
          </a:prstGeom>
          <a:noFill/>
        </p:spPr>
        <p:txBody>
          <a:bodyPr wrap="square" rtlCol="0">
            <a:spAutoFit/>
          </a:bodyPr>
          <a:lstStyle/>
          <a:p>
            <a:r>
              <a:rPr lang="es-MX" sz="2000" b="1" spc="300">
                <a:solidFill>
                  <a:schemeClr val="tx1">
                    <a:lumMod val="65000"/>
                    <a:lumOff val="35000"/>
                  </a:schemeClr>
                </a:solidFill>
                <a:latin typeface="Nexa Bold" panose="02000000000000000000" pitchFamily="50" charset="0"/>
                <a:ea typeface="Roboto Medium" panose="02000000000000000000" pitchFamily="2" charset="0"/>
                <a:cs typeface="Segoe UI" panose="020B0502040204020203" pitchFamily="34" charset="0"/>
              </a:rPr>
              <a:t>|</a:t>
            </a:r>
            <a:endParaRPr lang="id-ID" sz="2000" b="1" spc="300">
              <a:solidFill>
                <a:schemeClr val="tx1">
                  <a:lumMod val="65000"/>
                  <a:lumOff val="35000"/>
                </a:schemeClr>
              </a:solidFill>
              <a:latin typeface="Nexa Bold" panose="02000000000000000000" pitchFamily="50" charset="0"/>
              <a:ea typeface="Roboto Medium" panose="02000000000000000000" pitchFamily="2" charset="0"/>
              <a:cs typeface="Segoe UI" panose="020B0502040204020203" pitchFamily="34" charset="0"/>
            </a:endParaRPr>
          </a:p>
        </p:txBody>
      </p:sp>
      <p:pic>
        <p:nvPicPr>
          <p:cNvPr id="80" name="Imagen 79">
            <a:extLst>
              <a:ext uri="{FF2B5EF4-FFF2-40B4-BE49-F238E27FC236}">
                <a16:creationId xmlns:a16="http://schemas.microsoft.com/office/drawing/2014/main" id="{31B83E20-A2BD-4113-83FE-C50DF4D0CEEB}"/>
              </a:ext>
            </a:extLst>
          </p:cNvPr>
          <p:cNvPicPr>
            <a:picLocks noChangeAspect="1"/>
          </p:cNvPicPr>
          <p:nvPr/>
        </p:nvPicPr>
        <p:blipFill>
          <a:blip r:embed="rId4"/>
          <a:stretch>
            <a:fillRect/>
          </a:stretch>
        </p:blipFill>
        <p:spPr>
          <a:xfrm>
            <a:off x="2398396" y="1699061"/>
            <a:ext cx="9601200" cy="6546670"/>
          </a:xfrm>
          <a:prstGeom prst="rect">
            <a:avLst/>
          </a:prstGeom>
        </p:spPr>
      </p:pic>
      <p:pic>
        <p:nvPicPr>
          <p:cNvPr id="81" name="Imagen 80">
            <a:extLst>
              <a:ext uri="{FF2B5EF4-FFF2-40B4-BE49-F238E27FC236}">
                <a16:creationId xmlns:a16="http://schemas.microsoft.com/office/drawing/2014/main" id="{0CC93200-7386-4D89-BFA9-439A54E19D5E}"/>
              </a:ext>
            </a:extLst>
          </p:cNvPr>
          <p:cNvPicPr>
            <a:picLocks noChangeAspect="1"/>
          </p:cNvPicPr>
          <p:nvPr/>
        </p:nvPicPr>
        <p:blipFill>
          <a:blip r:embed="rId5"/>
          <a:stretch>
            <a:fillRect/>
          </a:stretch>
        </p:blipFill>
        <p:spPr>
          <a:xfrm>
            <a:off x="718113" y="2046967"/>
            <a:ext cx="14946730" cy="5850857"/>
          </a:xfrm>
          <a:prstGeom prst="rect">
            <a:avLst/>
          </a:prstGeom>
        </p:spPr>
      </p:pic>
      <p:grpSp>
        <p:nvGrpSpPr>
          <p:cNvPr id="12" name="Grupo 11"/>
          <p:cNvGrpSpPr/>
          <p:nvPr/>
        </p:nvGrpSpPr>
        <p:grpSpPr>
          <a:xfrm>
            <a:off x="488028" y="12358253"/>
            <a:ext cx="3067574" cy="858982"/>
            <a:chOff x="499010" y="7623249"/>
            <a:chExt cx="2929989" cy="548877"/>
          </a:xfrm>
        </p:grpSpPr>
        <p:sp>
          <p:nvSpPr>
            <p:cNvPr id="14" name="Rectángulo redondeado 13"/>
            <p:cNvSpPr/>
            <p:nvPr/>
          </p:nvSpPr>
          <p:spPr>
            <a:xfrm>
              <a:off x="499010" y="7623249"/>
              <a:ext cx="2929989" cy="548877"/>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932" tIns="14467" rIns="28932" bIns="14467" numCol="1" spcCol="0" rtlCol="0" fromWordArt="0" anchor="ctr" anchorCtr="0" forceAA="0" compatLnSpc="1">
              <a:prstTxWarp prst="textNoShape">
                <a:avLst/>
              </a:prstTxWarp>
              <a:noAutofit/>
            </a:bodyPr>
            <a:lstStyle/>
            <a:p>
              <a:pPr algn="ctr"/>
              <a:endParaRPr lang="es-MX" sz="570"/>
            </a:p>
          </p:txBody>
        </p:sp>
        <p:sp>
          <p:nvSpPr>
            <p:cNvPr id="15" name="Rectángulo redondeado 14"/>
            <p:cNvSpPr/>
            <p:nvPr/>
          </p:nvSpPr>
          <p:spPr>
            <a:xfrm>
              <a:off x="584870" y="7675170"/>
              <a:ext cx="2769001" cy="4450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932" tIns="14467" rIns="28932" bIns="14467" numCol="1" spcCol="0" rtlCol="0" fromWordArt="0" anchor="ctr" anchorCtr="0" forceAA="0" compatLnSpc="1">
              <a:prstTxWarp prst="textNoShape">
                <a:avLst/>
              </a:prstTxWarp>
              <a:noAutofit/>
            </a:bodyPr>
            <a:lstStyle/>
            <a:p>
              <a:pPr algn="ctr"/>
              <a:endParaRPr lang="es-MX" sz="570"/>
            </a:p>
          </p:txBody>
        </p:sp>
        <p:pic>
          <p:nvPicPr>
            <p:cNvPr id="16" name="Imagen 15"/>
            <p:cNvPicPr>
              <a:picLocks noChangeAspect="1"/>
            </p:cNvPicPr>
            <p:nvPr/>
          </p:nvPicPr>
          <p:blipFill>
            <a:blip r:embed="rId6"/>
            <a:stretch>
              <a:fillRect/>
            </a:stretch>
          </p:blipFill>
          <p:spPr>
            <a:xfrm>
              <a:off x="702929" y="7690002"/>
              <a:ext cx="2565080" cy="413276"/>
            </a:xfrm>
            <a:prstGeom prst="rect">
              <a:avLst/>
            </a:prstGeom>
          </p:spPr>
        </p:pic>
      </p:grpSp>
    </p:spTree>
    <p:extLst>
      <p:ext uri="{BB962C8B-B14F-4D97-AF65-F5344CB8AC3E}">
        <p14:creationId xmlns:p14="http://schemas.microsoft.com/office/powerpoint/2010/main" val="21329975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wipe(down)">
                                      <p:cBhvr>
                                        <p:cTn id="7" dur="500"/>
                                        <p:tgtEl>
                                          <p:spTgt spid="72"/>
                                        </p:tgtEl>
                                      </p:cBhvr>
                                    </p:animEffect>
                                  </p:childTnLst>
                                </p:cTn>
                              </p:par>
                            </p:childTnLst>
                          </p:cTn>
                        </p:par>
                        <p:par>
                          <p:cTn id="8" fill="hold">
                            <p:stCondLst>
                              <p:cond delay="500"/>
                            </p:stCondLst>
                            <p:childTnLst>
                              <p:par>
                                <p:cTn id="9" presetID="26" presetClass="emph" presetSubtype="0" repeatCount="indefinite" fill="hold" grpId="0" nodeType="afterEffect">
                                  <p:stCondLst>
                                    <p:cond delay="0"/>
                                  </p:stCondLst>
                                  <p:childTnLst>
                                    <p:animEffect transition="out" filter="fade">
                                      <p:cBhvr>
                                        <p:cTn id="10" dur="500" tmFilter="0, 0; .2, .5; .8, .5; 1, 0"/>
                                        <p:tgtEl>
                                          <p:spTgt spid="79"/>
                                        </p:tgtEl>
                                      </p:cBhvr>
                                    </p:animEffect>
                                    <p:animScale>
                                      <p:cBhvr>
                                        <p:cTn id="11" dur="250" autoRev="1" fill="hold"/>
                                        <p:tgtEl>
                                          <p:spTgt spid="79"/>
                                        </p:tgtEl>
                                      </p:cBhvr>
                                      <p:by x="105000" y="105000"/>
                                    </p:animScale>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80"/>
                                        </p:tgtEl>
                                        <p:attrNameLst>
                                          <p:attrName>style.visibility</p:attrName>
                                        </p:attrNameLst>
                                      </p:cBhvr>
                                      <p:to>
                                        <p:strVal val="visible"/>
                                      </p:to>
                                    </p:set>
                                    <p:animEffect transition="in" filter="barn(inVertical)">
                                      <p:cBhvr>
                                        <p:cTn id="15" dur="500"/>
                                        <p:tgtEl>
                                          <p:spTgt spid="8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barn(inVertical)">
                                      <p:cBhvr>
                                        <p:cTn id="18" dur="5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nodeType="clickEffect">
                                  <p:stCondLst>
                                    <p:cond delay="0"/>
                                  </p:stCondLst>
                                  <p:childTnLst>
                                    <p:anim calcmode="lin" valueType="num">
                                      <p:cBhvr additive="base">
                                        <p:cTn id="22" dur="500"/>
                                        <p:tgtEl>
                                          <p:spTgt spid="80"/>
                                        </p:tgtEl>
                                        <p:attrNameLst>
                                          <p:attrName>ppt_x</p:attrName>
                                        </p:attrNameLst>
                                      </p:cBhvr>
                                      <p:tavLst>
                                        <p:tav tm="0">
                                          <p:val>
                                            <p:strVal val="ppt_x"/>
                                          </p:val>
                                        </p:tav>
                                        <p:tav tm="100000">
                                          <p:val>
                                            <p:strVal val="ppt_x"/>
                                          </p:val>
                                        </p:tav>
                                      </p:tavLst>
                                    </p:anim>
                                    <p:anim calcmode="lin" valueType="num">
                                      <p:cBhvr additive="base">
                                        <p:cTn id="23" dur="500"/>
                                        <p:tgtEl>
                                          <p:spTgt spid="80"/>
                                        </p:tgtEl>
                                        <p:attrNameLst>
                                          <p:attrName>ppt_y</p:attrName>
                                        </p:attrNameLst>
                                      </p:cBhvr>
                                      <p:tavLst>
                                        <p:tav tm="0">
                                          <p:val>
                                            <p:strVal val="ppt_y"/>
                                          </p:val>
                                        </p:tav>
                                        <p:tav tm="100000">
                                          <p:val>
                                            <p:strVal val="1+ppt_h/2"/>
                                          </p:val>
                                        </p:tav>
                                      </p:tavLst>
                                    </p:anim>
                                    <p:set>
                                      <p:cBhvr>
                                        <p:cTn id="24" dur="1" fill="hold">
                                          <p:stCondLst>
                                            <p:cond delay="499"/>
                                          </p:stCondLst>
                                        </p:cTn>
                                        <p:tgtEl>
                                          <p:spTgt spid="80"/>
                                        </p:tgtEl>
                                        <p:attrNameLst>
                                          <p:attrName>style.visibility</p:attrName>
                                        </p:attrNameLst>
                                      </p:cBhvr>
                                      <p:to>
                                        <p:strVal val="hidden"/>
                                      </p:to>
                                    </p:set>
                                  </p:childTnLst>
                                </p:cTn>
                              </p:par>
                            </p:childTnLst>
                          </p:cTn>
                        </p:par>
                        <p:par>
                          <p:cTn id="25" fill="hold">
                            <p:stCondLst>
                              <p:cond delay="500"/>
                            </p:stCondLst>
                            <p:childTnLst>
                              <p:par>
                                <p:cTn id="26" presetID="14" presetClass="entr" presetSubtype="10" fill="hold" nodeType="afterEffect">
                                  <p:stCondLst>
                                    <p:cond delay="0"/>
                                  </p:stCondLst>
                                  <p:childTnLst>
                                    <p:set>
                                      <p:cBhvr>
                                        <p:cTn id="27" dur="1" fill="hold">
                                          <p:stCondLst>
                                            <p:cond delay="0"/>
                                          </p:stCondLst>
                                        </p:cTn>
                                        <p:tgtEl>
                                          <p:spTgt spid="81"/>
                                        </p:tgtEl>
                                        <p:attrNameLst>
                                          <p:attrName>style.visibility</p:attrName>
                                        </p:attrNameLst>
                                      </p:cBhvr>
                                      <p:to>
                                        <p:strVal val="visible"/>
                                      </p:to>
                                    </p:set>
                                    <p:animEffect transition="in" filter="randombar(horizontal)">
                                      <p:cBhvr>
                                        <p:cTn id="28" dur="500"/>
                                        <p:tgtEl>
                                          <p:spTgt spid="81"/>
                                        </p:tgtEl>
                                      </p:cBhvr>
                                    </p:animEffect>
                                  </p:childTnLst>
                                </p:cTn>
                              </p:par>
                            </p:childTnLst>
                          </p:cTn>
                        </p:par>
                        <p:par>
                          <p:cTn id="29" fill="hold">
                            <p:stCondLst>
                              <p:cond delay="1000"/>
                            </p:stCondLst>
                            <p:childTnLst>
                              <p:par>
                                <p:cTn id="30" presetID="14" presetClass="entr" presetSubtype="10" fill="hold" grpId="0" nodeType="afterEffect">
                                  <p:stCondLst>
                                    <p:cond delay="0"/>
                                  </p:stCondLst>
                                  <p:childTnLst>
                                    <p:set>
                                      <p:cBhvr>
                                        <p:cTn id="31" dur="1" fill="hold">
                                          <p:stCondLst>
                                            <p:cond delay="0"/>
                                          </p:stCondLst>
                                        </p:cTn>
                                        <p:tgtEl>
                                          <p:spTgt spid="76"/>
                                        </p:tgtEl>
                                        <p:attrNameLst>
                                          <p:attrName>style.visibility</p:attrName>
                                        </p:attrNameLst>
                                      </p:cBhvr>
                                      <p:to>
                                        <p:strVal val="visible"/>
                                      </p:to>
                                    </p:set>
                                    <p:animEffect transition="in" filter="randombar(horizontal)">
                                      <p:cBhvr>
                                        <p:cTn id="3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76" grpId="0"/>
      <p:bldP spid="7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id="{EE8D92B0-5047-434A-B0EB-01D552DB8716}"/>
              </a:ext>
            </a:extLst>
          </p:cNvPr>
          <p:cNvSpPr/>
          <p:nvPr/>
        </p:nvSpPr>
        <p:spPr>
          <a:xfrm flipV="1">
            <a:off x="38016" y="5998200"/>
            <a:ext cx="24285659" cy="7780314"/>
          </a:xfrm>
          <a:prstGeom prst="rect">
            <a:avLst/>
          </a:prstGeom>
          <a:gradFill flip="none" rotWithShape="1">
            <a:gsLst>
              <a:gs pos="79000">
                <a:srgbClr val="291289"/>
              </a:gs>
              <a:gs pos="16000">
                <a:srgbClr val="8128F0"/>
              </a:gs>
              <a:gs pos="0">
                <a:srgbClr val="FD00FF"/>
              </a:gs>
            </a:gsLst>
            <a:lin ang="360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s-MX">
              <a:latin typeface="Titillium Web" panose="00000500000000000000" pitchFamily="2" charset="0"/>
            </a:endParaRPr>
          </a:p>
        </p:txBody>
      </p:sp>
      <p:grpSp>
        <p:nvGrpSpPr>
          <p:cNvPr id="10" name="กลุ่ม 22"/>
          <p:cNvGrpSpPr/>
          <p:nvPr/>
        </p:nvGrpSpPr>
        <p:grpSpPr>
          <a:xfrm>
            <a:off x="11780838" y="596721"/>
            <a:ext cx="13289777" cy="5401479"/>
            <a:chOff x="-379898" y="3622259"/>
            <a:chExt cx="11029612" cy="5401479"/>
          </a:xfrm>
        </p:grpSpPr>
        <p:sp>
          <p:nvSpPr>
            <p:cNvPr id="11" name="Title 20"/>
            <p:cNvSpPr txBox="1">
              <a:spLocks/>
            </p:cNvSpPr>
            <p:nvPr/>
          </p:nvSpPr>
          <p:spPr bwMode="auto">
            <a:xfrm>
              <a:off x="1353313" y="5799449"/>
              <a:ext cx="9296401" cy="1075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43852" tIns="121926" rIns="243852" bIns="121926" anchor="ctr">
              <a:spAutoFit/>
            </a:bodyPr>
            <a:lstStyle>
              <a:lvl1pPr defTabSz="457200">
                <a:defRPr sz="4300">
                  <a:solidFill>
                    <a:schemeClr val="tx1"/>
                  </a:solidFill>
                  <a:latin typeface="Calibri" pitchFamily="34" charset="0"/>
                  <a:ea typeface="MS PGothic" pitchFamily="34" charset="-128"/>
                </a:defRPr>
              </a:lvl1pPr>
              <a:lvl2pPr marL="742950" indent="-285750" defTabSz="457200">
                <a:defRPr sz="4300">
                  <a:solidFill>
                    <a:schemeClr val="tx1"/>
                  </a:solidFill>
                  <a:latin typeface="Calibri" pitchFamily="34" charset="0"/>
                  <a:ea typeface="MS PGothic" pitchFamily="34" charset="-128"/>
                </a:defRPr>
              </a:lvl2pPr>
              <a:lvl3pPr marL="1143000" indent="-228600" defTabSz="457200">
                <a:defRPr sz="4300">
                  <a:solidFill>
                    <a:schemeClr val="tx1"/>
                  </a:solidFill>
                  <a:latin typeface="Calibri" pitchFamily="34" charset="0"/>
                  <a:ea typeface="MS PGothic" pitchFamily="34" charset="-128"/>
                </a:defRPr>
              </a:lvl3pPr>
              <a:lvl4pPr marL="1600200" indent="-228600" defTabSz="457200">
                <a:defRPr sz="4300">
                  <a:solidFill>
                    <a:schemeClr val="tx1"/>
                  </a:solidFill>
                  <a:latin typeface="Calibri" pitchFamily="34" charset="0"/>
                  <a:ea typeface="MS PGothic" pitchFamily="34" charset="-128"/>
                </a:defRPr>
              </a:lvl4pPr>
              <a:lvl5pPr marL="2057400" indent="-228600" defTabSz="457200">
                <a:defRPr sz="4300">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sz="4300">
                  <a:solidFill>
                    <a:schemeClr val="tx1"/>
                  </a:solidFill>
                  <a:latin typeface="Calibri" pitchFamily="34" charset="0"/>
                  <a:ea typeface="MS PGothic" pitchFamily="34" charset="-128"/>
                </a:defRPr>
              </a:lvl9pPr>
            </a:lstStyle>
            <a:p>
              <a:pPr algn="r">
                <a:lnSpc>
                  <a:spcPct val="130000"/>
                </a:lnSpc>
              </a:pPr>
              <a:endParaRPr lang="es-MX" sz="4400">
                <a:solidFill>
                  <a:srgbClr val="FD00FF"/>
                </a:solidFill>
                <a:latin typeface="Titillium Web" panose="00000500000000000000" pitchFamily="2" charset="0"/>
                <a:ea typeface="Lato" pitchFamily="34" charset="0"/>
                <a:cs typeface="Lato" pitchFamily="34" charset="0"/>
              </a:endParaRPr>
            </a:p>
          </p:txBody>
        </p:sp>
        <p:sp>
          <p:nvSpPr>
            <p:cNvPr id="12" name="TextBox 11"/>
            <p:cNvSpPr txBox="1"/>
            <p:nvPr/>
          </p:nvSpPr>
          <p:spPr>
            <a:xfrm>
              <a:off x="-379898" y="3622259"/>
              <a:ext cx="9886612" cy="5401479"/>
            </a:xfrm>
            <a:prstGeom prst="rect">
              <a:avLst/>
            </a:prstGeom>
            <a:noFill/>
          </p:spPr>
          <p:txBody>
            <a:bodyPr wrap="square" rtlCol="0">
              <a:spAutoFit/>
            </a:bodyPr>
            <a:lstStyle/>
            <a:p>
              <a:pPr algn="r"/>
              <a:r>
                <a:rPr lang="es-MX" sz="11500" b="1">
                  <a:solidFill>
                    <a:srgbClr val="291289"/>
                  </a:solidFill>
                  <a:latin typeface="Titillium Web" panose="00000500000000000000" pitchFamily="2" charset="0"/>
                  <a:ea typeface="Lato Black" charset="0"/>
                  <a:cs typeface="Lato Black" charset="0"/>
                </a:rPr>
                <a:t>Finalmente, tú puedes generar ventas en línea</a:t>
              </a:r>
            </a:p>
          </p:txBody>
        </p:sp>
      </p:grpSp>
      <p:pic>
        <p:nvPicPr>
          <p:cNvPr id="4" name="Marcador de posición de imagen 3">
            <a:extLst>
              <a:ext uri="{FF2B5EF4-FFF2-40B4-BE49-F238E27FC236}">
                <a16:creationId xmlns:a16="http://schemas.microsoft.com/office/drawing/2014/main" id="{2345988C-34DE-4E79-853A-22159186A89E}"/>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a:stretch/>
        </p:blipFill>
        <p:spPr>
          <a:xfrm flipH="1">
            <a:off x="-1955804" y="3460532"/>
            <a:ext cx="14066838" cy="9372532"/>
          </a:xfrm>
        </p:spPr>
      </p:pic>
      <p:sp>
        <p:nvSpPr>
          <p:cNvPr id="22" name="Title 20"/>
          <p:cNvSpPr txBox="1">
            <a:spLocks/>
          </p:cNvSpPr>
          <p:nvPr/>
        </p:nvSpPr>
        <p:spPr bwMode="auto">
          <a:xfrm>
            <a:off x="15343086" y="9429903"/>
            <a:ext cx="8253658" cy="3939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43852" tIns="121926" rIns="243852" bIns="121926" anchor="ctr">
            <a:spAutoFit/>
          </a:bodyPr>
          <a:lstStyle>
            <a:lvl1pPr defTabSz="457200">
              <a:defRPr sz="4300">
                <a:solidFill>
                  <a:schemeClr val="tx1"/>
                </a:solidFill>
                <a:latin typeface="Calibri" pitchFamily="34" charset="0"/>
                <a:ea typeface="MS PGothic" pitchFamily="34" charset="-128"/>
              </a:defRPr>
            </a:lvl1pPr>
            <a:lvl2pPr marL="742950" indent="-285750" defTabSz="457200">
              <a:defRPr sz="4300">
                <a:solidFill>
                  <a:schemeClr val="tx1"/>
                </a:solidFill>
                <a:latin typeface="Calibri" pitchFamily="34" charset="0"/>
                <a:ea typeface="MS PGothic" pitchFamily="34" charset="-128"/>
              </a:defRPr>
            </a:lvl2pPr>
            <a:lvl3pPr marL="1143000" indent="-228600" defTabSz="457200">
              <a:defRPr sz="4300">
                <a:solidFill>
                  <a:schemeClr val="tx1"/>
                </a:solidFill>
                <a:latin typeface="Calibri" pitchFamily="34" charset="0"/>
                <a:ea typeface="MS PGothic" pitchFamily="34" charset="-128"/>
              </a:defRPr>
            </a:lvl3pPr>
            <a:lvl4pPr marL="1600200" indent="-228600" defTabSz="457200">
              <a:defRPr sz="4300">
                <a:solidFill>
                  <a:schemeClr val="tx1"/>
                </a:solidFill>
                <a:latin typeface="Calibri" pitchFamily="34" charset="0"/>
                <a:ea typeface="MS PGothic" pitchFamily="34" charset="-128"/>
              </a:defRPr>
            </a:lvl4pPr>
            <a:lvl5pPr marL="2057400" indent="-228600" defTabSz="457200">
              <a:defRPr sz="4300">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sz="4300">
                <a:solidFill>
                  <a:schemeClr val="tx1"/>
                </a:solidFill>
                <a:latin typeface="Calibri" pitchFamily="34" charset="0"/>
                <a:ea typeface="MS PGothic" pitchFamily="34" charset="-128"/>
              </a:defRPr>
            </a:lvl9pPr>
          </a:lstStyle>
          <a:p>
            <a:pPr marL="67945" algn="r">
              <a:spcAft>
                <a:spcPts val="0"/>
              </a:spcAft>
            </a:pPr>
            <a:r>
              <a:rPr lang="es-MX" sz="6000">
                <a:solidFill>
                  <a:schemeClr val="bg1"/>
                </a:solidFill>
                <a:latin typeface="Titillium Web" panose="00000500000000000000" pitchFamily="2" charset="0"/>
                <a:ea typeface="Titillium Web" panose="00000500000000000000" pitchFamily="2" charset="0"/>
                <a:cs typeface="Titillium Web" panose="00000500000000000000" pitchFamily="2" charset="0"/>
              </a:rPr>
              <a:t>Desde cualquier lugar y conectadas a tu sistema Comercial</a:t>
            </a:r>
            <a:endParaRPr lang="es-MX" sz="6000">
              <a:solidFill>
                <a:schemeClr val="bg1"/>
              </a:solidFill>
              <a:latin typeface="Times New Roman" panose="02020603050405020304" pitchFamily="18" charset="0"/>
              <a:ea typeface="Times New Roman" panose="02020603050405020304" pitchFamily="18" charset="0"/>
            </a:endParaRPr>
          </a:p>
          <a:p>
            <a:pPr algn="r"/>
            <a:r>
              <a:rPr lang="es-MX" sz="6000">
                <a:solidFill>
                  <a:schemeClr val="bg1"/>
                </a:solidFill>
                <a:latin typeface="Titillium Web" panose="00000500000000000000" pitchFamily="2" charset="0"/>
                <a:ea typeface="Lato" pitchFamily="34" charset="0"/>
                <a:cs typeface="Lato" pitchFamily="34" charset="0"/>
              </a:rPr>
              <a:t> </a:t>
            </a:r>
          </a:p>
        </p:txBody>
      </p:sp>
      <p:sp>
        <p:nvSpPr>
          <p:cNvPr id="20" name="TextBox 19"/>
          <p:cNvSpPr txBox="1"/>
          <p:nvPr/>
        </p:nvSpPr>
        <p:spPr>
          <a:xfrm>
            <a:off x="14974115" y="6387270"/>
            <a:ext cx="8991600" cy="1477328"/>
          </a:xfrm>
          <a:prstGeom prst="rect">
            <a:avLst/>
          </a:prstGeom>
          <a:noFill/>
        </p:spPr>
        <p:txBody>
          <a:bodyPr wrap="square" rtlCol="0">
            <a:spAutoFit/>
          </a:bodyPr>
          <a:lstStyle/>
          <a:p>
            <a:r>
              <a:rPr lang="es-MX" sz="9000" b="1">
                <a:solidFill>
                  <a:schemeClr val="bg1"/>
                </a:solidFill>
                <a:latin typeface="Titillium Web" panose="00000500000000000000" pitchFamily="2" charset="0"/>
                <a:ea typeface="Lato Black" charset="0"/>
                <a:cs typeface="Lato Black" charset="0"/>
              </a:rPr>
              <a:t>Y administrarlas</a:t>
            </a:r>
          </a:p>
        </p:txBody>
      </p:sp>
      <p:grpSp>
        <p:nvGrpSpPr>
          <p:cNvPr id="13" name="Grupo 12"/>
          <p:cNvGrpSpPr/>
          <p:nvPr/>
        </p:nvGrpSpPr>
        <p:grpSpPr>
          <a:xfrm>
            <a:off x="728571" y="332508"/>
            <a:ext cx="3067574" cy="858982"/>
            <a:chOff x="499010" y="7623249"/>
            <a:chExt cx="2929989" cy="548877"/>
          </a:xfrm>
        </p:grpSpPr>
        <p:sp>
          <p:nvSpPr>
            <p:cNvPr id="14" name="Rectángulo redondeado 13"/>
            <p:cNvSpPr/>
            <p:nvPr/>
          </p:nvSpPr>
          <p:spPr>
            <a:xfrm>
              <a:off x="499010" y="7623249"/>
              <a:ext cx="2929989" cy="548877"/>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932" tIns="14467" rIns="28932" bIns="14467" numCol="1" spcCol="0" rtlCol="0" fromWordArt="0" anchor="ctr" anchorCtr="0" forceAA="0" compatLnSpc="1">
              <a:prstTxWarp prst="textNoShape">
                <a:avLst/>
              </a:prstTxWarp>
              <a:noAutofit/>
            </a:bodyPr>
            <a:lstStyle/>
            <a:p>
              <a:pPr algn="ctr"/>
              <a:endParaRPr lang="es-MX" sz="570"/>
            </a:p>
          </p:txBody>
        </p:sp>
        <p:sp>
          <p:nvSpPr>
            <p:cNvPr id="15" name="Rectángulo redondeado 14"/>
            <p:cNvSpPr/>
            <p:nvPr/>
          </p:nvSpPr>
          <p:spPr>
            <a:xfrm>
              <a:off x="584870" y="7675170"/>
              <a:ext cx="2769001" cy="4450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932" tIns="14467" rIns="28932" bIns="14467" numCol="1" spcCol="0" rtlCol="0" fromWordArt="0" anchor="ctr" anchorCtr="0" forceAA="0" compatLnSpc="1">
              <a:prstTxWarp prst="textNoShape">
                <a:avLst/>
              </a:prstTxWarp>
              <a:noAutofit/>
            </a:bodyPr>
            <a:lstStyle/>
            <a:p>
              <a:pPr algn="ctr"/>
              <a:endParaRPr lang="es-MX" sz="570"/>
            </a:p>
          </p:txBody>
        </p:sp>
        <p:pic>
          <p:nvPicPr>
            <p:cNvPr id="16" name="Imagen 15"/>
            <p:cNvPicPr>
              <a:picLocks noChangeAspect="1"/>
            </p:cNvPicPr>
            <p:nvPr/>
          </p:nvPicPr>
          <p:blipFill>
            <a:blip r:embed="rId3"/>
            <a:stretch>
              <a:fillRect/>
            </a:stretch>
          </p:blipFill>
          <p:spPr>
            <a:xfrm>
              <a:off x="702929" y="7690002"/>
              <a:ext cx="2565080" cy="413276"/>
            </a:xfrm>
            <a:prstGeom prst="rect">
              <a:avLst/>
            </a:prstGeom>
          </p:spPr>
        </p:pic>
      </p:grpSp>
    </p:spTree>
    <p:extLst>
      <p:ext uri="{BB962C8B-B14F-4D97-AF65-F5344CB8AC3E}">
        <p14:creationId xmlns:p14="http://schemas.microsoft.com/office/powerpoint/2010/main" val="24583386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2"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0-#ppt_w/2"/>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12"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3"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2"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1"/>
          <p:cNvSpPr/>
          <p:nvPr/>
        </p:nvSpPr>
        <p:spPr>
          <a:xfrm flipV="1">
            <a:off x="1" y="5990272"/>
            <a:ext cx="24323674" cy="7801928"/>
          </a:xfrm>
          <a:prstGeom prst="rect">
            <a:avLst/>
          </a:prstGeom>
          <a:gradFill flip="none" rotWithShape="1">
            <a:gsLst>
              <a:gs pos="0">
                <a:srgbClr val="291289"/>
              </a:gs>
              <a:gs pos="51000">
                <a:srgbClr val="8128F0"/>
              </a:gs>
              <a:gs pos="100000">
                <a:schemeClr val="bg2"/>
              </a:gs>
            </a:gsLst>
            <a:lin ang="360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s-MX">
              <a:latin typeface="Titillium Web" panose="00000500000000000000" pitchFamily="2"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037" y="0"/>
            <a:ext cx="21412200" cy="11666648"/>
          </a:xfrm>
          <a:prstGeom prst="rect">
            <a:avLst/>
          </a:prstGeom>
        </p:spPr>
      </p:pic>
      <p:sp>
        <p:nvSpPr>
          <p:cNvPr id="16" name="TextBox 15"/>
          <p:cNvSpPr txBox="1"/>
          <p:nvPr/>
        </p:nvSpPr>
        <p:spPr>
          <a:xfrm>
            <a:off x="1570037" y="11592342"/>
            <a:ext cx="8342663" cy="2123658"/>
          </a:xfrm>
          <a:prstGeom prst="rect">
            <a:avLst/>
          </a:prstGeom>
          <a:noFill/>
        </p:spPr>
        <p:txBody>
          <a:bodyPr wrap="square" rtlCol="0">
            <a:spAutoFit/>
          </a:bodyPr>
          <a:lstStyle/>
          <a:p>
            <a:r>
              <a:rPr lang="es-MX" sz="4400" b="1">
                <a:solidFill>
                  <a:schemeClr val="bg1"/>
                </a:solidFill>
                <a:latin typeface="Titillium Web" panose="00000500000000000000" pitchFamily="2" charset="0"/>
                <a:ea typeface="Lato Black" charset="0"/>
                <a:cs typeface="Lato Black" charset="0"/>
              </a:rPr>
              <a:t>Puedes actualizar las órdenes manualmente dentro de tu panel de administrador</a:t>
            </a:r>
          </a:p>
        </p:txBody>
      </p:sp>
      <p:grpSp>
        <p:nvGrpSpPr>
          <p:cNvPr id="9" name="Grupo 8">
            <a:extLst>
              <a:ext uri="{FF2B5EF4-FFF2-40B4-BE49-F238E27FC236}">
                <a16:creationId xmlns:a16="http://schemas.microsoft.com/office/drawing/2014/main" id="{9270E128-B1B9-4DB9-A284-9BB02FAAF31A}"/>
              </a:ext>
            </a:extLst>
          </p:cNvPr>
          <p:cNvGrpSpPr/>
          <p:nvPr/>
        </p:nvGrpSpPr>
        <p:grpSpPr>
          <a:xfrm>
            <a:off x="3275403" y="1447800"/>
            <a:ext cx="15498007" cy="7801928"/>
            <a:chOff x="490550" y="76200"/>
            <a:chExt cx="20203766" cy="10886804"/>
          </a:xfrm>
        </p:grpSpPr>
        <p:pic>
          <p:nvPicPr>
            <p:cNvPr id="10" name="Picture 7">
              <a:extLst>
                <a:ext uri="{FF2B5EF4-FFF2-40B4-BE49-F238E27FC236}">
                  <a16:creationId xmlns:a16="http://schemas.microsoft.com/office/drawing/2014/main" id="{7EC89CE1-95BC-48AE-B1FE-EFA1D1A0B749}"/>
                </a:ext>
              </a:extLst>
            </p:cNvPr>
            <p:cNvPicPr>
              <a:picLocks noChangeAspect="1"/>
            </p:cNvPicPr>
            <p:nvPr/>
          </p:nvPicPr>
          <p:blipFill>
            <a:blip r:embed="rId3"/>
            <a:stretch>
              <a:fillRect/>
            </a:stretch>
          </p:blipFill>
          <p:spPr>
            <a:xfrm>
              <a:off x="490550" y="76200"/>
              <a:ext cx="20203766" cy="10886804"/>
            </a:xfrm>
            <a:prstGeom prst="rect">
              <a:avLst/>
            </a:prstGeom>
            <a:effectLst>
              <a:outerShdw blurRad="901700" dist="774700" dir="2700000" sx="90000" sy="90000" algn="tl" rotWithShape="0">
                <a:prstClr val="black">
                  <a:alpha val="40000"/>
                </a:prstClr>
              </a:outerShdw>
            </a:effectLst>
          </p:spPr>
        </p:pic>
        <p:sp>
          <p:nvSpPr>
            <p:cNvPr id="14" name="TextBox 14">
              <a:extLst>
                <a:ext uri="{FF2B5EF4-FFF2-40B4-BE49-F238E27FC236}">
                  <a16:creationId xmlns:a16="http://schemas.microsoft.com/office/drawing/2014/main" id="{DAF65658-C44F-4FD4-AEF9-7A6B7FE4E99E}"/>
                </a:ext>
              </a:extLst>
            </p:cNvPr>
            <p:cNvSpPr txBox="1"/>
            <p:nvPr/>
          </p:nvSpPr>
          <p:spPr>
            <a:xfrm>
              <a:off x="3073314" y="428577"/>
              <a:ext cx="9067800" cy="815995"/>
            </a:xfrm>
            <a:prstGeom prst="rect">
              <a:avLst/>
            </a:prstGeom>
            <a:noFill/>
          </p:spPr>
          <p:txBody>
            <a:bodyPr wrap="square" rtlCol="0">
              <a:spAutoFit/>
            </a:bodyPr>
            <a:lstStyle/>
            <a:p>
              <a:r>
                <a:rPr lang="es-MX" sz="3200" b="1" spc="300">
                  <a:solidFill>
                    <a:schemeClr val="tx1">
                      <a:lumMod val="65000"/>
                      <a:lumOff val="35000"/>
                    </a:schemeClr>
                  </a:solidFill>
                  <a:latin typeface="Nexa Bold" panose="02000000000000000000" pitchFamily="50" charset="0"/>
                  <a:ea typeface="Roboto Medium" panose="02000000000000000000" pitchFamily="2" charset="0"/>
                  <a:cs typeface="Segoe UI" panose="020B0502040204020203" pitchFamily="34" charset="0"/>
                </a:rPr>
                <a:t>Tunegocio.wopen.com.mx</a:t>
              </a:r>
              <a:endParaRPr lang="id-ID" sz="3200" b="1" spc="300">
                <a:solidFill>
                  <a:schemeClr val="tx1">
                    <a:lumMod val="65000"/>
                    <a:lumOff val="35000"/>
                  </a:schemeClr>
                </a:solidFill>
                <a:latin typeface="Nexa Bold" panose="02000000000000000000" pitchFamily="50" charset="0"/>
                <a:ea typeface="Roboto Medium" panose="02000000000000000000" pitchFamily="2" charset="0"/>
                <a:cs typeface="Segoe UI" panose="020B0502040204020203" pitchFamily="34" charset="0"/>
              </a:endParaRPr>
            </a:p>
          </p:txBody>
        </p:sp>
      </p:grpSp>
      <p:pic>
        <p:nvPicPr>
          <p:cNvPr id="15" name="Imagen 14">
            <a:extLst>
              <a:ext uri="{FF2B5EF4-FFF2-40B4-BE49-F238E27FC236}">
                <a16:creationId xmlns:a16="http://schemas.microsoft.com/office/drawing/2014/main" id="{56670EEF-98E7-4DF7-90E4-0226659B7E7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675437" y="2410563"/>
            <a:ext cx="9154457" cy="6477124"/>
          </a:xfrm>
          <a:prstGeom prst="rect">
            <a:avLst/>
          </a:prstGeom>
        </p:spPr>
      </p:pic>
      <p:pic>
        <p:nvPicPr>
          <p:cNvPr id="19" name="Imagen 18">
            <a:extLst>
              <a:ext uri="{FF2B5EF4-FFF2-40B4-BE49-F238E27FC236}">
                <a16:creationId xmlns:a16="http://schemas.microsoft.com/office/drawing/2014/main" id="{D2357255-4F5A-4169-9710-4BC917FB4BB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504443" y="2577449"/>
            <a:ext cx="13496443" cy="6320036"/>
          </a:xfrm>
          <a:prstGeom prst="rect">
            <a:avLst/>
          </a:prstGeom>
        </p:spPr>
      </p:pic>
      <p:sp>
        <p:nvSpPr>
          <p:cNvPr id="20" name="TextBox 15">
            <a:extLst>
              <a:ext uri="{FF2B5EF4-FFF2-40B4-BE49-F238E27FC236}">
                <a16:creationId xmlns:a16="http://schemas.microsoft.com/office/drawing/2014/main" id="{F78C2279-90E4-40E6-BA13-205C2F7CB55F}"/>
              </a:ext>
            </a:extLst>
          </p:cNvPr>
          <p:cNvSpPr txBox="1"/>
          <p:nvPr/>
        </p:nvSpPr>
        <p:spPr>
          <a:xfrm>
            <a:off x="11933237" y="11660514"/>
            <a:ext cx="8876063" cy="2123658"/>
          </a:xfrm>
          <a:prstGeom prst="rect">
            <a:avLst/>
          </a:prstGeom>
          <a:noFill/>
        </p:spPr>
        <p:txBody>
          <a:bodyPr wrap="square" rtlCol="0">
            <a:spAutoFit/>
          </a:bodyPr>
          <a:lstStyle/>
          <a:p>
            <a:pPr algn="r"/>
            <a:r>
              <a:rPr lang="es-MX" sz="4400" b="1">
                <a:solidFill>
                  <a:schemeClr val="bg1"/>
                </a:solidFill>
                <a:latin typeface="Titillium Web" panose="00000500000000000000" pitchFamily="2" charset="0"/>
                <a:ea typeface="Lato Black" charset="0"/>
                <a:cs typeface="Lato Black" charset="0"/>
              </a:rPr>
              <a:t>También puedes revisar los estatus de sincronización hacia tu sistema CONTPAQi® Comercial Premium</a:t>
            </a:r>
          </a:p>
        </p:txBody>
      </p:sp>
      <p:grpSp>
        <p:nvGrpSpPr>
          <p:cNvPr id="11" name="Grupo 10"/>
          <p:cNvGrpSpPr/>
          <p:nvPr/>
        </p:nvGrpSpPr>
        <p:grpSpPr>
          <a:xfrm>
            <a:off x="728571" y="332508"/>
            <a:ext cx="3067574" cy="858982"/>
            <a:chOff x="499010" y="7623249"/>
            <a:chExt cx="2929989" cy="548877"/>
          </a:xfrm>
        </p:grpSpPr>
        <p:sp>
          <p:nvSpPr>
            <p:cNvPr id="12" name="Rectángulo redondeado 11"/>
            <p:cNvSpPr/>
            <p:nvPr/>
          </p:nvSpPr>
          <p:spPr>
            <a:xfrm>
              <a:off x="499010" y="7623249"/>
              <a:ext cx="2929989" cy="548877"/>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932" tIns="14467" rIns="28932" bIns="14467" numCol="1" spcCol="0" rtlCol="0" fromWordArt="0" anchor="ctr" anchorCtr="0" forceAA="0" compatLnSpc="1">
              <a:prstTxWarp prst="textNoShape">
                <a:avLst/>
              </a:prstTxWarp>
              <a:noAutofit/>
            </a:bodyPr>
            <a:lstStyle/>
            <a:p>
              <a:pPr algn="ctr"/>
              <a:endParaRPr lang="es-MX" sz="570"/>
            </a:p>
          </p:txBody>
        </p:sp>
        <p:sp>
          <p:nvSpPr>
            <p:cNvPr id="17" name="Rectángulo redondeado 16"/>
            <p:cNvSpPr/>
            <p:nvPr/>
          </p:nvSpPr>
          <p:spPr>
            <a:xfrm>
              <a:off x="584870" y="7675170"/>
              <a:ext cx="2769001" cy="4450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932" tIns="14467" rIns="28932" bIns="14467" numCol="1" spcCol="0" rtlCol="0" fromWordArt="0" anchor="ctr" anchorCtr="0" forceAA="0" compatLnSpc="1">
              <a:prstTxWarp prst="textNoShape">
                <a:avLst/>
              </a:prstTxWarp>
              <a:noAutofit/>
            </a:bodyPr>
            <a:lstStyle/>
            <a:p>
              <a:pPr algn="ctr"/>
              <a:endParaRPr lang="es-MX" sz="570"/>
            </a:p>
          </p:txBody>
        </p:sp>
        <p:pic>
          <p:nvPicPr>
            <p:cNvPr id="18" name="Imagen 17"/>
            <p:cNvPicPr>
              <a:picLocks noChangeAspect="1"/>
            </p:cNvPicPr>
            <p:nvPr/>
          </p:nvPicPr>
          <p:blipFill>
            <a:blip r:embed="rId6"/>
            <a:stretch>
              <a:fillRect/>
            </a:stretch>
          </p:blipFill>
          <p:spPr>
            <a:xfrm>
              <a:off x="702929" y="7690002"/>
              <a:ext cx="2565080" cy="413276"/>
            </a:xfrm>
            <a:prstGeom prst="rect">
              <a:avLst/>
            </a:prstGeom>
          </p:spPr>
        </p:pic>
      </p:grpSp>
    </p:spTree>
    <p:extLst>
      <p:ext uri="{BB962C8B-B14F-4D97-AF65-F5344CB8AC3E}">
        <p14:creationId xmlns:p14="http://schemas.microsoft.com/office/powerpoint/2010/main" val="37110211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52"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Scale>
                                      <p:cBhvr>
                                        <p:cTn id="10"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 dur="1000" decel="50000" fill="hold">
                                          <p:stCondLst>
                                            <p:cond delay="0"/>
                                          </p:stCondLst>
                                        </p:cTn>
                                        <p:tgtEl>
                                          <p:spTgt spid="2"/>
                                        </p:tgtEl>
                                        <p:attrNameLst>
                                          <p:attrName>ppt_x</p:attrName>
                                          <p:attrName>ppt_y</p:attrName>
                                        </p:attrNameLst>
                                      </p:cBhvr>
                                    </p:animMotion>
                                    <p:animEffect transition="in" filter="fade">
                                      <p:cBhvr>
                                        <p:cTn id="12" dur="1000"/>
                                        <p:tgtEl>
                                          <p:spTgt spid="2"/>
                                        </p:tgtEl>
                                      </p:cBhvr>
                                    </p:animEffect>
                                  </p:child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par>
                          <p:cTn id="17" fill="hold">
                            <p:stCondLst>
                              <p:cond delay="1500"/>
                            </p:stCondLst>
                            <p:childTnLst>
                              <p:par>
                                <p:cTn id="18" presetID="22" presetClass="entr" presetSubtype="4"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xit" presetSubtype="4" fill="hold" nodeType="clickEffect">
                                  <p:stCondLst>
                                    <p:cond delay="0"/>
                                  </p:stCondLst>
                                  <p:childTnLst>
                                    <p:anim calcmode="lin" valueType="num">
                                      <p:cBhvr additive="base">
                                        <p:cTn id="29" dur="500"/>
                                        <p:tgtEl>
                                          <p:spTgt spid="15"/>
                                        </p:tgtEl>
                                        <p:attrNameLst>
                                          <p:attrName>ppt_x</p:attrName>
                                        </p:attrNameLst>
                                      </p:cBhvr>
                                      <p:tavLst>
                                        <p:tav tm="0">
                                          <p:val>
                                            <p:strVal val="ppt_x"/>
                                          </p:val>
                                        </p:tav>
                                        <p:tav tm="100000">
                                          <p:val>
                                            <p:strVal val="ppt_x"/>
                                          </p:val>
                                        </p:tav>
                                      </p:tavLst>
                                    </p:anim>
                                    <p:anim calcmode="lin" valueType="num">
                                      <p:cBhvr additive="base">
                                        <p:cTn id="30" dur="500"/>
                                        <p:tgtEl>
                                          <p:spTgt spid="15"/>
                                        </p:tgtEl>
                                        <p:attrNameLst>
                                          <p:attrName>ppt_y</p:attrName>
                                        </p:attrNameLst>
                                      </p:cBhvr>
                                      <p:tavLst>
                                        <p:tav tm="0">
                                          <p:val>
                                            <p:strVal val="ppt_y"/>
                                          </p:val>
                                        </p:tav>
                                        <p:tav tm="100000">
                                          <p:val>
                                            <p:strVal val="1+ppt_h/2"/>
                                          </p:val>
                                        </p:tav>
                                      </p:tavLst>
                                    </p:anim>
                                    <p:set>
                                      <p:cBhvr>
                                        <p:cTn id="31" dur="1" fill="hold">
                                          <p:stCondLst>
                                            <p:cond delay="499"/>
                                          </p:stCondLst>
                                        </p:cTn>
                                        <p:tgtEl>
                                          <p:spTgt spid="15"/>
                                        </p:tgtEl>
                                        <p:attrNameLst>
                                          <p:attrName>style.visibility</p:attrName>
                                        </p:attrNameLst>
                                      </p:cBhvr>
                                      <p:to>
                                        <p:strVal val="hidden"/>
                                      </p:to>
                                    </p:set>
                                  </p:childTnLst>
                                </p:cTn>
                              </p:par>
                            </p:childTnLst>
                          </p:cTn>
                        </p:par>
                        <p:par>
                          <p:cTn id="32" fill="hold">
                            <p:stCondLst>
                              <p:cond delay="500"/>
                            </p:stCondLst>
                            <p:childTnLst>
                              <p:par>
                                <p:cTn id="33" presetID="14" presetClass="entr" presetSubtype="10"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randombar(horizontal)">
                                      <p:cBhvr>
                                        <p:cTn id="35" dur="500"/>
                                        <p:tgtEl>
                                          <p:spTgt spid="19"/>
                                        </p:tgtEl>
                                      </p:cBhvr>
                                    </p:animEffect>
                                  </p:childTnLst>
                                </p:cTn>
                              </p:par>
                              <p:par>
                                <p:cTn id="36" presetID="42" presetClass="entr" presetSubtype="0"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1000"/>
                                        <p:tgtEl>
                                          <p:spTgt spid="20"/>
                                        </p:tgtEl>
                                      </p:cBhvr>
                                    </p:animEffect>
                                    <p:anim calcmode="lin" valueType="num">
                                      <p:cBhvr>
                                        <p:cTn id="39" dur="1000" fill="hold"/>
                                        <p:tgtEl>
                                          <p:spTgt spid="20"/>
                                        </p:tgtEl>
                                        <p:attrNameLst>
                                          <p:attrName>ppt_x</p:attrName>
                                        </p:attrNameLst>
                                      </p:cBhvr>
                                      <p:tavLst>
                                        <p:tav tm="0">
                                          <p:val>
                                            <p:strVal val="#ppt_x"/>
                                          </p:val>
                                        </p:tav>
                                        <p:tav tm="100000">
                                          <p:val>
                                            <p:strVal val="#ppt_x"/>
                                          </p:val>
                                        </p:tav>
                                      </p:tavLst>
                                    </p:anim>
                                    <p:anim calcmode="lin" valueType="num">
                                      <p:cBhvr>
                                        <p:cTn id="4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1"/>
          <p:cNvSpPr/>
          <p:nvPr/>
        </p:nvSpPr>
        <p:spPr>
          <a:xfrm flipV="1">
            <a:off x="14845497" y="0"/>
            <a:ext cx="9478178" cy="13716001"/>
          </a:xfrm>
          <a:prstGeom prst="rect">
            <a:avLst/>
          </a:prstGeom>
          <a:gradFill flip="none" rotWithShape="1">
            <a:gsLst>
              <a:gs pos="85000">
                <a:srgbClr val="291289"/>
              </a:gs>
              <a:gs pos="20000">
                <a:schemeClr val="accent5">
                  <a:lumMod val="75000"/>
                </a:schemeClr>
              </a:gs>
              <a:gs pos="100000">
                <a:schemeClr val="accent3">
                  <a:lumMod val="97000"/>
                  <a:lumOff val="3000"/>
                </a:schemeClr>
              </a:gs>
            </a:gsLst>
            <a:lin ang="360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21" y="519049"/>
            <a:ext cx="17572037" cy="12647528"/>
          </a:xfrm>
          <a:prstGeom prst="rect">
            <a:avLst/>
          </a:prstGeom>
        </p:spPr>
      </p:pic>
      <p:sp>
        <p:nvSpPr>
          <p:cNvPr id="14" name="TextBox 13"/>
          <p:cNvSpPr txBox="1"/>
          <p:nvPr/>
        </p:nvSpPr>
        <p:spPr>
          <a:xfrm>
            <a:off x="14845497" y="3906909"/>
            <a:ext cx="8234679" cy="1754326"/>
          </a:xfrm>
          <a:prstGeom prst="rect">
            <a:avLst/>
          </a:prstGeom>
          <a:noFill/>
        </p:spPr>
        <p:txBody>
          <a:bodyPr wrap="square" rtlCol="0">
            <a:spAutoFit/>
          </a:bodyPr>
          <a:lstStyle/>
          <a:p>
            <a:r>
              <a:rPr lang="es-MX" sz="5400" b="1">
                <a:solidFill>
                  <a:schemeClr val="bg1"/>
                </a:solidFill>
                <a:latin typeface="Titillium Web" panose="00000500000000000000" pitchFamily="2" charset="0"/>
                <a:ea typeface="Lato Black" charset="0"/>
                <a:cs typeface="Lato Black" charset="0"/>
              </a:rPr>
              <a:t>Una vez sincronizada la orden desde </a:t>
            </a:r>
            <a:r>
              <a:rPr lang="es-MX" sz="5400" b="1" err="1">
                <a:solidFill>
                  <a:schemeClr val="bg1"/>
                </a:solidFill>
                <a:latin typeface="Titillium Web" panose="00000500000000000000" pitchFamily="2" charset="0"/>
                <a:ea typeface="Lato Black" charset="0"/>
                <a:cs typeface="Lato Black" charset="0"/>
              </a:rPr>
              <a:t>Wopen</a:t>
            </a:r>
            <a:r>
              <a:rPr lang="es-MX" sz="5400" b="1">
                <a:solidFill>
                  <a:schemeClr val="bg1"/>
                </a:solidFill>
                <a:latin typeface="Titillium Web" panose="00000500000000000000" pitchFamily="2" charset="0"/>
                <a:ea typeface="Lato Black" charset="0"/>
                <a:cs typeface="Lato Black" charset="0"/>
              </a:rPr>
              <a:t>:</a:t>
            </a:r>
          </a:p>
        </p:txBody>
      </p:sp>
      <p:sp>
        <p:nvSpPr>
          <p:cNvPr id="15" name="TextBox 14"/>
          <p:cNvSpPr txBox="1"/>
          <p:nvPr/>
        </p:nvSpPr>
        <p:spPr>
          <a:xfrm>
            <a:off x="15681062" y="569607"/>
            <a:ext cx="7301175" cy="3046988"/>
          </a:xfrm>
          <a:prstGeom prst="rect">
            <a:avLst/>
          </a:prstGeom>
          <a:noFill/>
        </p:spPr>
        <p:txBody>
          <a:bodyPr wrap="square" rtlCol="0">
            <a:spAutoFit/>
          </a:bodyPr>
          <a:lstStyle/>
          <a:p>
            <a:r>
              <a:rPr lang="es-MX" sz="9600" b="1">
                <a:solidFill>
                  <a:schemeClr val="bg1"/>
                </a:solidFill>
                <a:latin typeface="Titillium Web" panose="00000500000000000000" pitchFamily="2" charset="0"/>
                <a:ea typeface="Lato Black" charset="0"/>
                <a:cs typeface="Lato Black" charset="0"/>
              </a:rPr>
              <a:t>¡PEDIDO EN TIERRA!</a:t>
            </a:r>
          </a:p>
        </p:txBody>
      </p:sp>
      <p:sp>
        <p:nvSpPr>
          <p:cNvPr id="16" name="TextBox 13">
            <a:extLst>
              <a:ext uri="{FF2B5EF4-FFF2-40B4-BE49-F238E27FC236}">
                <a16:creationId xmlns:a16="http://schemas.microsoft.com/office/drawing/2014/main" id="{57E0B14B-B341-4FA3-B345-6F1D89F326FC}"/>
              </a:ext>
            </a:extLst>
          </p:cNvPr>
          <p:cNvSpPr txBox="1"/>
          <p:nvPr/>
        </p:nvSpPr>
        <p:spPr>
          <a:xfrm>
            <a:off x="15764724" y="6252833"/>
            <a:ext cx="8234679" cy="2585323"/>
          </a:xfrm>
          <a:prstGeom prst="rect">
            <a:avLst/>
          </a:prstGeom>
          <a:noFill/>
        </p:spPr>
        <p:txBody>
          <a:bodyPr wrap="square" rtlCol="0">
            <a:spAutoFit/>
          </a:bodyPr>
          <a:lstStyle/>
          <a:p>
            <a:pPr algn="r"/>
            <a:r>
              <a:rPr lang="es-MX" sz="5400" b="1">
                <a:solidFill>
                  <a:schemeClr val="bg1"/>
                </a:solidFill>
                <a:latin typeface="Titillium Web" panose="00000500000000000000" pitchFamily="2" charset="0"/>
                <a:ea typeface="Lato Black" charset="0"/>
                <a:cs typeface="Lato Black" charset="0"/>
              </a:rPr>
              <a:t>Tienes en Comercial Premium tu cliente registrado</a:t>
            </a:r>
          </a:p>
        </p:txBody>
      </p:sp>
      <p:sp>
        <p:nvSpPr>
          <p:cNvPr id="19" name="TextBox 13">
            <a:extLst>
              <a:ext uri="{FF2B5EF4-FFF2-40B4-BE49-F238E27FC236}">
                <a16:creationId xmlns:a16="http://schemas.microsoft.com/office/drawing/2014/main" id="{0726BBC8-D454-49B2-AE61-F0753701D317}"/>
              </a:ext>
            </a:extLst>
          </p:cNvPr>
          <p:cNvSpPr txBox="1"/>
          <p:nvPr/>
        </p:nvSpPr>
        <p:spPr>
          <a:xfrm>
            <a:off x="15214309" y="9387580"/>
            <a:ext cx="8234679" cy="1754326"/>
          </a:xfrm>
          <a:prstGeom prst="rect">
            <a:avLst/>
          </a:prstGeom>
          <a:noFill/>
        </p:spPr>
        <p:txBody>
          <a:bodyPr wrap="square" rtlCol="0">
            <a:spAutoFit/>
          </a:bodyPr>
          <a:lstStyle/>
          <a:p>
            <a:r>
              <a:rPr lang="es-MX" sz="5400" b="1">
                <a:solidFill>
                  <a:schemeClr val="bg1"/>
                </a:solidFill>
                <a:latin typeface="Titillium Web" panose="00000500000000000000" pitchFamily="2" charset="0"/>
                <a:ea typeface="Lato Black" charset="0"/>
                <a:cs typeface="Lato Black" charset="0"/>
              </a:rPr>
              <a:t>Y su pedido listo para ser surtido y facturado</a:t>
            </a:r>
          </a:p>
        </p:txBody>
      </p:sp>
      <p:pic>
        <p:nvPicPr>
          <p:cNvPr id="20" name="Imagen 19">
            <a:extLst>
              <a:ext uri="{FF2B5EF4-FFF2-40B4-BE49-F238E27FC236}">
                <a16:creationId xmlns:a16="http://schemas.microsoft.com/office/drawing/2014/main" id="{CC077E9C-234B-4E65-B570-246AC985311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7183" y="1326914"/>
            <a:ext cx="13834618" cy="8955742"/>
          </a:xfrm>
          <a:prstGeom prst="rect">
            <a:avLst/>
          </a:prstGeom>
        </p:spPr>
      </p:pic>
      <p:pic>
        <p:nvPicPr>
          <p:cNvPr id="22" name="Imagen 21">
            <a:extLst>
              <a:ext uri="{FF2B5EF4-FFF2-40B4-BE49-F238E27FC236}">
                <a16:creationId xmlns:a16="http://schemas.microsoft.com/office/drawing/2014/main" id="{413DB0EC-A96B-460E-99E9-2E793B3EF5E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28873" y="1326914"/>
            <a:ext cx="10571238" cy="9276490"/>
          </a:xfrm>
          <a:prstGeom prst="rect">
            <a:avLst/>
          </a:prstGeom>
        </p:spPr>
      </p:pic>
      <p:grpSp>
        <p:nvGrpSpPr>
          <p:cNvPr id="10" name="Grupo 9"/>
          <p:cNvGrpSpPr/>
          <p:nvPr/>
        </p:nvGrpSpPr>
        <p:grpSpPr>
          <a:xfrm>
            <a:off x="728571" y="332508"/>
            <a:ext cx="3067574" cy="858982"/>
            <a:chOff x="499010" y="7623249"/>
            <a:chExt cx="2929989" cy="548877"/>
          </a:xfrm>
        </p:grpSpPr>
        <p:sp>
          <p:nvSpPr>
            <p:cNvPr id="11" name="Rectángulo redondeado 10"/>
            <p:cNvSpPr/>
            <p:nvPr/>
          </p:nvSpPr>
          <p:spPr>
            <a:xfrm>
              <a:off x="499010" y="7623249"/>
              <a:ext cx="2929989" cy="548877"/>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932" tIns="14467" rIns="28932" bIns="14467" numCol="1" spcCol="0" rtlCol="0" fromWordArt="0" anchor="ctr" anchorCtr="0" forceAA="0" compatLnSpc="1">
              <a:prstTxWarp prst="textNoShape">
                <a:avLst/>
              </a:prstTxWarp>
              <a:noAutofit/>
            </a:bodyPr>
            <a:lstStyle/>
            <a:p>
              <a:pPr algn="ctr"/>
              <a:endParaRPr lang="es-MX" sz="570"/>
            </a:p>
          </p:txBody>
        </p:sp>
        <p:sp>
          <p:nvSpPr>
            <p:cNvPr id="12" name="Rectángulo redondeado 11"/>
            <p:cNvSpPr/>
            <p:nvPr/>
          </p:nvSpPr>
          <p:spPr>
            <a:xfrm>
              <a:off x="584870" y="7675170"/>
              <a:ext cx="2769001" cy="4450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932" tIns="14467" rIns="28932" bIns="14467" numCol="1" spcCol="0" rtlCol="0" fromWordArt="0" anchor="ctr" anchorCtr="0" forceAA="0" compatLnSpc="1">
              <a:prstTxWarp prst="textNoShape">
                <a:avLst/>
              </a:prstTxWarp>
              <a:noAutofit/>
            </a:bodyPr>
            <a:lstStyle/>
            <a:p>
              <a:pPr algn="ctr"/>
              <a:endParaRPr lang="es-MX" sz="570"/>
            </a:p>
          </p:txBody>
        </p:sp>
        <p:pic>
          <p:nvPicPr>
            <p:cNvPr id="17" name="Imagen 16"/>
            <p:cNvPicPr>
              <a:picLocks noChangeAspect="1"/>
            </p:cNvPicPr>
            <p:nvPr/>
          </p:nvPicPr>
          <p:blipFill>
            <a:blip r:embed="rId5"/>
            <a:stretch>
              <a:fillRect/>
            </a:stretch>
          </p:blipFill>
          <p:spPr>
            <a:xfrm>
              <a:off x="702929" y="7690002"/>
              <a:ext cx="2565080" cy="413276"/>
            </a:xfrm>
            <a:prstGeom prst="rect">
              <a:avLst/>
            </a:prstGeom>
          </p:spPr>
        </p:pic>
      </p:grpSp>
    </p:spTree>
    <p:extLst>
      <p:ext uri="{BB962C8B-B14F-4D97-AF65-F5344CB8AC3E}">
        <p14:creationId xmlns:p14="http://schemas.microsoft.com/office/powerpoint/2010/main" val="26594115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randombar(horizontal)">
                                      <p:cBhvr>
                                        <p:cTn id="11" dur="500"/>
                                        <p:tgtEl>
                                          <p:spTgt spid="20"/>
                                        </p:tgtEl>
                                      </p:cBhvr>
                                    </p:animEffect>
                                  </p:childTnLst>
                                </p:cTn>
                              </p:par>
                            </p:childTnLst>
                          </p:cTn>
                        </p:par>
                        <p:par>
                          <p:cTn id="12" fill="hold">
                            <p:stCondLst>
                              <p:cond delay="1000"/>
                            </p:stCondLst>
                            <p:childTnLst>
                              <p:par>
                                <p:cTn id="13" presetID="2" presetClass="entr" presetSubtype="4"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xit" presetSubtype="10" fill="hold" nodeType="clickEffect">
                                  <p:stCondLst>
                                    <p:cond delay="0"/>
                                  </p:stCondLst>
                                  <p:childTnLst>
                                    <p:animEffect transition="out" filter="randombar(horizontal)">
                                      <p:cBhvr>
                                        <p:cTn id="24" dur="500"/>
                                        <p:tgtEl>
                                          <p:spTgt spid="20"/>
                                        </p:tgtEl>
                                      </p:cBhvr>
                                    </p:animEffect>
                                    <p:set>
                                      <p:cBhvr>
                                        <p:cTn id="25" dur="1" fill="hold">
                                          <p:stCondLst>
                                            <p:cond delay="499"/>
                                          </p:stCondLst>
                                        </p:cTn>
                                        <p:tgtEl>
                                          <p:spTgt spid="20"/>
                                        </p:tgtEl>
                                        <p:attrNameLst>
                                          <p:attrName>style.visibility</p:attrName>
                                        </p:attrNameLst>
                                      </p:cBhvr>
                                      <p:to>
                                        <p:strVal val="hidden"/>
                                      </p:to>
                                    </p:set>
                                  </p:childTnLst>
                                </p:cTn>
                              </p:par>
                            </p:childTnLst>
                          </p:cTn>
                        </p:par>
                        <p:par>
                          <p:cTn id="26" fill="hold">
                            <p:stCondLst>
                              <p:cond delay="500"/>
                            </p:stCondLst>
                            <p:childTnLst>
                              <p:par>
                                <p:cTn id="27" presetID="14" presetClass="entr" presetSubtype="10" fill="hold"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randombar(horizontal)">
                                      <p:cBhvr>
                                        <p:cTn id="29" dur="500"/>
                                        <p:tgtEl>
                                          <p:spTgt spid="22"/>
                                        </p:tgtEl>
                                      </p:cBhvr>
                                    </p:animEffect>
                                  </p:childTnLst>
                                </p:cTn>
                              </p:par>
                            </p:childTnLst>
                          </p:cTn>
                        </p:par>
                        <p:par>
                          <p:cTn id="30" fill="hold">
                            <p:stCondLst>
                              <p:cond delay="1000"/>
                            </p:stCondLst>
                            <p:childTnLst>
                              <p:par>
                                <p:cTn id="31" presetID="42"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1"/>
          <p:cNvSpPr/>
          <p:nvPr/>
        </p:nvSpPr>
        <p:spPr>
          <a:xfrm flipV="1">
            <a:off x="-1" y="-1"/>
            <a:ext cx="9721821" cy="13716001"/>
          </a:xfrm>
          <a:prstGeom prst="rect">
            <a:avLst/>
          </a:prstGeom>
          <a:gradFill flip="none" rotWithShape="1">
            <a:gsLst>
              <a:gs pos="0">
                <a:srgbClr val="291289"/>
              </a:gs>
              <a:gs pos="72000">
                <a:srgbClr val="8128F0"/>
              </a:gs>
              <a:gs pos="100000">
                <a:srgbClr val="FD00FF"/>
              </a:gs>
            </a:gsLst>
            <a:lin ang="360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s-MX">
              <a:latin typeface="Titillium Web" panose="00000500000000000000" pitchFamily="2" charset="0"/>
            </a:endParaRPr>
          </a:p>
        </p:txBody>
      </p:sp>
      <p:pic>
        <p:nvPicPr>
          <p:cNvPr id="25" name="Marcador de posición de imagen 24" descr="Imagen que contiene computadora, tabla&#10;&#10;Descripción generada automáticamente">
            <a:extLst>
              <a:ext uri="{FF2B5EF4-FFF2-40B4-BE49-F238E27FC236}">
                <a16:creationId xmlns:a16="http://schemas.microsoft.com/office/drawing/2014/main" id="{370125A1-5F57-4413-BDAC-CB008277C35F}"/>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8954" r="8954"/>
          <a:stretch>
            <a:fillRect/>
          </a:stretch>
        </p:blipFill>
        <p:spPr/>
      </p:pic>
      <p:pic>
        <p:nvPicPr>
          <p:cNvPr id="27" name="Marcador de posición de imagen 26" descr="Imagen en blanco y negro de un reloj&#10;&#10;Descripción generada automáticamente">
            <a:extLst>
              <a:ext uri="{FF2B5EF4-FFF2-40B4-BE49-F238E27FC236}">
                <a16:creationId xmlns:a16="http://schemas.microsoft.com/office/drawing/2014/main" id="{3F42A9DB-229B-43D5-882A-60C2977CA154}"/>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t="9391" b="9391"/>
          <a:stretch>
            <a:fillRect/>
          </a:stretch>
        </p:blipFill>
        <p:spPr/>
      </p:pic>
      <p:pic>
        <p:nvPicPr>
          <p:cNvPr id="29" name="Marcador de posición de imagen 28" descr="Un hombre en frente de computadora&#10;&#10;Descripción generada automáticamente">
            <a:extLst>
              <a:ext uri="{FF2B5EF4-FFF2-40B4-BE49-F238E27FC236}">
                <a16:creationId xmlns:a16="http://schemas.microsoft.com/office/drawing/2014/main" id="{A2B8014F-86AE-479A-BE62-8B184D7A1D8D}"/>
              </a:ext>
            </a:extLst>
          </p:cNvPr>
          <p:cNvPicPr>
            <a:picLocks noGrp="1" noChangeAspect="1"/>
          </p:cNvPicPr>
          <p:nvPr>
            <p:ph type="pic" sz="quarter" idx="17"/>
          </p:nvPr>
        </p:nvPicPr>
        <p:blipFill>
          <a:blip r:embed="rId4">
            <a:extLst>
              <a:ext uri="{28A0092B-C50C-407E-A947-70E740481C1C}">
                <a14:useLocalDpi xmlns:a14="http://schemas.microsoft.com/office/drawing/2010/main" val="0"/>
              </a:ext>
            </a:extLst>
          </a:blip>
          <a:srcRect l="15403" r="15403"/>
          <a:stretch>
            <a:fillRect/>
          </a:stretch>
        </p:blipFill>
        <p:spPr/>
      </p:pic>
      <p:pic>
        <p:nvPicPr>
          <p:cNvPr id="31" name="Marcador de posición de imagen 30" descr="Imagen que contiene persona, exterior, banca, mujer&#10;&#10;Descripción generada automáticamente">
            <a:extLst>
              <a:ext uri="{FF2B5EF4-FFF2-40B4-BE49-F238E27FC236}">
                <a16:creationId xmlns:a16="http://schemas.microsoft.com/office/drawing/2014/main" id="{45F14BA3-0C10-468E-B275-17ED85F69947}"/>
              </a:ext>
            </a:extLst>
          </p:cNvPr>
          <p:cNvPicPr>
            <a:picLocks noGrp="1" noChangeAspect="1"/>
          </p:cNvPicPr>
          <p:nvPr>
            <p:ph type="pic" sz="quarter" idx="18"/>
          </p:nvPr>
        </p:nvPicPr>
        <p:blipFill>
          <a:blip r:embed="rId5">
            <a:extLst>
              <a:ext uri="{28A0092B-C50C-407E-A947-70E740481C1C}">
                <a14:useLocalDpi xmlns:a14="http://schemas.microsoft.com/office/drawing/2010/main" val="0"/>
              </a:ext>
            </a:extLst>
          </a:blip>
          <a:srcRect l="8988" r="8988"/>
          <a:stretch>
            <a:fillRect/>
          </a:stretch>
        </p:blipFill>
        <p:spPr/>
      </p:pic>
      <p:pic>
        <p:nvPicPr>
          <p:cNvPr id="33" name="Marcador de posición de imagen 32" descr="Imagen que contiene persona, hombre, tabla, comida&#10;&#10;Descripción generada automáticamente">
            <a:extLst>
              <a:ext uri="{FF2B5EF4-FFF2-40B4-BE49-F238E27FC236}">
                <a16:creationId xmlns:a16="http://schemas.microsoft.com/office/drawing/2014/main" id="{3703175E-F73A-475C-AFDB-2EE4B18A038B}"/>
              </a:ext>
            </a:extLst>
          </p:cNvPr>
          <p:cNvPicPr>
            <a:picLocks noGrp="1" noChangeAspect="1"/>
          </p:cNvPicPr>
          <p:nvPr>
            <p:ph type="pic" sz="quarter" idx="19"/>
          </p:nvPr>
        </p:nvPicPr>
        <p:blipFill>
          <a:blip r:embed="rId6">
            <a:extLst>
              <a:ext uri="{28A0092B-C50C-407E-A947-70E740481C1C}">
                <a14:useLocalDpi xmlns:a14="http://schemas.microsoft.com/office/drawing/2010/main" val="0"/>
              </a:ext>
            </a:extLst>
          </a:blip>
          <a:srcRect l="8994" r="8994"/>
          <a:stretch>
            <a:fillRect/>
          </a:stretch>
        </p:blipFill>
        <p:spPr/>
      </p:pic>
      <p:pic>
        <p:nvPicPr>
          <p:cNvPr id="35" name="Marcador de posición de imagen 34" descr="Imagen que contiene interior, tabla, pequeño, hecho de madera&#10;&#10;Descripción generada automáticamente">
            <a:extLst>
              <a:ext uri="{FF2B5EF4-FFF2-40B4-BE49-F238E27FC236}">
                <a16:creationId xmlns:a16="http://schemas.microsoft.com/office/drawing/2014/main" id="{962E25F0-5AAF-4688-B01E-914E32258E58}"/>
              </a:ext>
            </a:extLst>
          </p:cNvPr>
          <p:cNvPicPr>
            <a:picLocks noGrp="1" noChangeAspect="1"/>
          </p:cNvPicPr>
          <p:nvPr>
            <p:ph type="pic" sz="quarter" idx="20"/>
          </p:nvPr>
        </p:nvPicPr>
        <p:blipFill>
          <a:blip r:embed="rId7">
            <a:extLst>
              <a:ext uri="{28A0092B-C50C-407E-A947-70E740481C1C}">
                <a14:useLocalDpi xmlns:a14="http://schemas.microsoft.com/office/drawing/2010/main" val="0"/>
              </a:ext>
            </a:extLst>
          </a:blip>
          <a:srcRect l="15364" r="15364"/>
          <a:stretch>
            <a:fillRect/>
          </a:stretch>
        </p:blipFill>
        <p:spPr/>
      </p:pic>
      <p:grpSp>
        <p:nvGrpSpPr>
          <p:cNvPr id="12" name="กลุ่ม 22"/>
          <p:cNvGrpSpPr/>
          <p:nvPr/>
        </p:nvGrpSpPr>
        <p:grpSpPr>
          <a:xfrm>
            <a:off x="376771" y="5063165"/>
            <a:ext cx="8502740" cy="1015663"/>
            <a:chOff x="1109666" y="3254298"/>
            <a:chExt cx="8502740" cy="5452253"/>
          </a:xfrm>
        </p:grpSpPr>
        <p:sp>
          <p:nvSpPr>
            <p:cNvPr id="14" name="Title 20"/>
            <p:cNvSpPr txBox="1">
              <a:spLocks/>
            </p:cNvSpPr>
            <p:nvPr/>
          </p:nvSpPr>
          <p:spPr bwMode="auto">
            <a:xfrm>
              <a:off x="1353313" y="6605087"/>
              <a:ext cx="8259093" cy="698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43852" tIns="121926" rIns="243852" bIns="121926" anchor="ctr">
              <a:spAutoFit/>
            </a:bodyPr>
            <a:lstStyle>
              <a:lvl1pPr defTabSz="457200">
                <a:defRPr sz="4300">
                  <a:solidFill>
                    <a:schemeClr val="tx1"/>
                  </a:solidFill>
                  <a:latin typeface="Calibri" pitchFamily="34" charset="0"/>
                  <a:ea typeface="MS PGothic" pitchFamily="34" charset="-128"/>
                </a:defRPr>
              </a:lvl1pPr>
              <a:lvl2pPr marL="742950" indent="-285750" defTabSz="457200">
                <a:defRPr sz="4300">
                  <a:solidFill>
                    <a:schemeClr val="tx1"/>
                  </a:solidFill>
                  <a:latin typeface="Calibri" pitchFamily="34" charset="0"/>
                  <a:ea typeface="MS PGothic" pitchFamily="34" charset="-128"/>
                </a:defRPr>
              </a:lvl2pPr>
              <a:lvl3pPr marL="1143000" indent="-228600" defTabSz="457200">
                <a:defRPr sz="4300">
                  <a:solidFill>
                    <a:schemeClr val="tx1"/>
                  </a:solidFill>
                  <a:latin typeface="Calibri" pitchFamily="34" charset="0"/>
                  <a:ea typeface="MS PGothic" pitchFamily="34" charset="-128"/>
                </a:defRPr>
              </a:lvl3pPr>
              <a:lvl4pPr marL="1600200" indent="-228600" defTabSz="457200">
                <a:defRPr sz="4300">
                  <a:solidFill>
                    <a:schemeClr val="tx1"/>
                  </a:solidFill>
                  <a:latin typeface="Calibri" pitchFamily="34" charset="0"/>
                  <a:ea typeface="MS PGothic" pitchFamily="34" charset="-128"/>
                </a:defRPr>
              </a:lvl4pPr>
              <a:lvl5pPr marL="2057400" indent="-228600" defTabSz="457200">
                <a:defRPr sz="4300">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sz="4300">
                  <a:solidFill>
                    <a:schemeClr val="tx1"/>
                  </a:solidFill>
                  <a:latin typeface="Calibri" pitchFamily="34" charset="0"/>
                  <a:ea typeface="MS PGothic" pitchFamily="34" charset="-128"/>
                </a:defRPr>
              </a:lvl9pPr>
            </a:lstStyle>
            <a:p>
              <a:pPr algn="thaiDist">
                <a:lnSpc>
                  <a:spcPct val="130000"/>
                </a:lnSpc>
              </a:pPr>
              <a:endParaRPr lang="es-MX" sz="2400">
                <a:solidFill>
                  <a:schemeClr val="bg1"/>
                </a:solidFill>
                <a:latin typeface="Titillium Web" panose="00000500000000000000" pitchFamily="2" charset="0"/>
                <a:ea typeface="Lato" pitchFamily="34" charset="0"/>
                <a:cs typeface="Lato" pitchFamily="34" charset="0"/>
              </a:endParaRPr>
            </a:p>
          </p:txBody>
        </p:sp>
        <p:sp>
          <p:nvSpPr>
            <p:cNvPr id="15" name="TextBox 14"/>
            <p:cNvSpPr txBox="1"/>
            <p:nvPr/>
          </p:nvSpPr>
          <p:spPr>
            <a:xfrm>
              <a:off x="1109666" y="3254298"/>
              <a:ext cx="5022025" cy="5452253"/>
            </a:xfrm>
            <a:prstGeom prst="rect">
              <a:avLst/>
            </a:prstGeom>
            <a:noFill/>
          </p:spPr>
          <p:txBody>
            <a:bodyPr wrap="square" rtlCol="0">
              <a:spAutoFit/>
            </a:bodyPr>
            <a:lstStyle/>
            <a:p>
              <a:r>
                <a:rPr lang="es-MX" sz="6000" b="1" err="1">
                  <a:solidFill>
                    <a:schemeClr val="bg1"/>
                  </a:solidFill>
                  <a:latin typeface="Titillium Web" panose="00000500000000000000" pitchFamily="2" charset="0"/>
                  <a:ea typeface="Lato Black" charset="0"/>
                  <a:cs typeface="Lato Black" charset="0"/>
                </a:rPr>
                <a:t>Wopen</a:t>
              </a:r>
              <a:r>
                <a:rPr lang="es-MX" sz="6000" b="1">
                  <a:solidFill>
                    <a:schemeClr val="bg1"/>
                  </a:solidFill>
                  <a:latin typeface="Titillium Web" panose="00000500000000000000" pitchFamily="2" charset="0"/>
                  <a:ea typeface="Lato Black" charset="0"/>
                  <a:cs typeface="Lato Black" charset="0"/>
                </a:rPr>
                <a:t>:</a:t>
              </a:r>
            </a:p>
          </p:txBody>
        </p:sp>
      </p:grpSp>
      <p:sp>
        <p:nvSpPr>
          <p:cNvPr id="16" name="TextBox 15"/>
          <p:cNvSpPr txBox="1"/>
          <p:nvPr/>
        </p:nvSpPr>
        <p:spPr>
          <a:xfrm>
            <a:off x="485530" y="404352"/>
            <a:ext cx="8443465" cy="3785652"/>
          </a:xfrm>
          <a:prstGeom prst="rect">
            <a:avLst/>
          </a:prstGeom>
          <a:noFill/>
        </p:spPr>
        <p:txBody>
          <a:bodyPr wrap="square" rtlCol="0">
            <a:spAutoFit/>
          </a:bodyPr>
          <a:lstStyle/>
          <a:p>
            <a:r>
              <a:rPr lang="es-MX" sz="8000" b="1" dirty="0">
                <a:solidFill>
                  <a:schemeClr val="bg1"/>
                </a:solidFill>
                <a:latin typeface="Titillium Web" panose="00000500000000000000" pitchFamily="2" charset="0"/>
                <a:ea typeface="Lato Black" charset="0"/>
                <a:cs typeface="Lato Black" charset="0"/>
              </a:rPr>
              <a:t>TUS VENTAS</a:t>
            </a:r>
          </a:p>
          <a:p>
            <a:r>
              <a:rPr lang="es-MX" sz="8000" b="1" dirty="0">
                <a:solidFill>
                  <a:schemeClr val="bg1"/>
                </a:solidFill>
                <a:latin typeface="Titillium Web" panose="00000500000000000000" pitchFamily="2" charset="0"/>
                <a:ea typeface="Lato Black" charset="0"/>
                <a:cs typeface="Lato Black" charset="0"/>
              </a:rPr>
              <a:t>HAN SIDO</a:t>
            </a:r>
          </a:p>
          <a:p>
            <a:r>
              <a:rPr lang="es-MX" sz="8000" b="1" dirty="0">
                <a:solidFill>
                  <a:schemeClr val="bg1"/>
                </a:solidFill>
                <a:latin typeface="Titillium Web" panose="00000500000000000000" pitchFamily="2" charset="0"/>
                <a:ea typeface="Lato Black" charset="0"/>
                <a:cs typeface="Lato Black" charset="0"/>
              </a:rPr>
              <a:t>DIGITALIZADAS</a:t>
            </a:r>
          </a:p>
        </p:txBody>
      </p:sp>
      <p:pic>
        <p:nvPicPr>
          <p:cNvPr id="17" name="Imagen 16" descr="Imagen que contiene dibujo&#10;&#10;Descripción generada automáticamente">
            <a:extLst>
              <a:ext uri="{FF2B5EF4-FFF2-40B4-BE49-F238E27FC236}">
                <a16:creationId xmlns:a16="http://schemas.microsoft.com/office/drawing/2014/main" id="{2A740780-C938-49E7-AB08-1B7D462C710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727862" y="-609600"/>
            <a:ext cx="5041829" cy="3609145"/>
          </a:xfrm>
          <a:prstGeom prst="rect">
            <a:avLst/>
          </a:prstGeom>
        </p:spPr>
      </p:pic>
      <p:sp>
        <p:nvSpPr>
          <p:cNvPr id="18" name="TextBox 14">
            <a:extLst>
              <a:ext uri="{FF2B5EF4-FFF2-40B4-BE49-F238E27FC236}">
                <a16:creationId xmlns:a16="http://schemas.microsoft.com/office/drawing/2014/main" id="{2F2E2013-8DBE-4434-AF9F-E313045323E5}"/>
              </a:ext>
            </a:extLst>
          </p:cNvPr>
          <p:cNvSpPr txBox="1"/>
          <p:nvPr/>
        </p:nvSpPr>
        <p:spPr>
          <a:xfrm>
            <a:off x="339019" y="6321510"/>
            <a:ext cx="8736497" cy="1200329"/>
          </a:xfrm>
          <a:prstGeom prst="rect">
            <a:avLst/>
          </a:prstGeom>
          <a:noFill/>
        </p:spPr>
        <p:txBody>
          <a:bodyPr wrap="square" rtlCol="0">
            <a:spAutoFit/>
          </a:bodyPr>
          <a:lstStyle/>
          <a:p>
            <a:r>
              <a:rPr lang="es-MX" sz="3600" b="1">
                <a:solidFill>
                  <a:schemeClr val="bg1"/>
                </a:solidFill>
                <a:latin typeface="Titillium Web" panose="00000500000000000000" pitchFamily="2" charset="0"/>
              </a:rPr>
              <a:t>Te ayuda a implementar tu tienda en línea fácil y rápido.</a:t>
            </a:r>
          </a:p>
        </p:txBody>
      </p:sp>
      <p:sp>
        <p:nvSpPr>
          <p:cNvPr id="20" name="TextBox 14">
            <a:extLst>
              <a:ext uri="{FF2B5EF4-FFF2-40B4-BE49-F238E27FC236}">
                <a16:creationId xmlns:a16="http://schemas.microsoft.com/office/drawing/2014/main" id="{499FBA45-E5F7-4D7B-AE6F-116045E6FFE4}"/>
              </a:ext>
            </a:extLst>
          </p:cNvPr>
          <p:cNvSpPr txBox="1"/>
          <p:nvPr/>
        </p:nvSpPr>
        <p:spPr>
          <a:xfrm>
            <a:off x="344947" y="7676351"/>
            <a:ext cx="8736497" cy="1754326"/>
          </a:xfrm>
          <a:prstGeom prst="rect">
            <a:avLst/>
          </a:prstGeom>
          <a:noFill/>
        </p:spPr>
        <p:txBody>
          <a:bodyPr wrap="square" rtlCol="0">
            <a:spAutoFit/>
          </a:bodyPr>
          <a:lstStyle/>
          <a:p>
            <a:r>
              <a:rPr lang="es-MX" sz="3600" b="1">
                <a:solidFill>
                  <a:schemeClr val="bg1"/>
                </a:solidFill>
                <a:latin typeface="Titillium Web" panose="00000500000000000000" pitchFamily="2" charset="0"/>
              </a:rPr>
              <a:t>Digitaliza tu negocio ¡y le da presencia global las 24 horas!</a:t>
            </a:r>
          </a:p>
          <a:p>
            <a:endParaRPr lang="es-MX" sz="3600" b="1">
              <a:solidFill>
                <a:schemeClr val="bg1"/>
              </a:solidFill>
              <a:latin typeface="Titillium Web" panose="00000500000000000000" pitchFamily="2" charset="0"/>
            </a:endParaRPr>
          </a:p>
        </p:txBody>
      </p:sp>
      <p:sp>
        <p:nvSpPr>
          <p:cNvPr id="21" name="TextBox 14">
            <a:extLst>
              <a:ext uri="{FF2B5EF4-FFF2-40B4-BE49-F238E27FC236}">
                <a16:creationId xmlns:a16="http://schemas.microsoft.com/office/drawing/2014/main" id="{31C8BCFF-81BF-4AED-89FA-59D2ACA919B6}"/>
              </a:ext>
            </a:extLst>
          </p:cNvPr>
          <p:cNvSpPr txBox="1"/>
          <p:nvPr/>
        </p:nvSpPr>
        <p:spPr>
          <a:xfrm>
            <a:off x="339015" y="9179463"/>
            <a:ext cx="8736497" cy="1754326"/>
          </a:xfrm>
          <a:prstGeom prst="rect">
            <a:avLst/>
          </a:prstGeom>
          <a:noFill/>
        </p:spPr>
        <p:txBody>
          <a:bodyPr wrap="square" rtlCol="0">
            <a:spAutoFit/>
          </a:bodyPr>
          <a:lstStyle/>
          <a:p>
            <a:r>
              <a:rPr lang="es-MX" sz="3600" b="1">
                <a:solidFill>
                  <a:schemeClr val="bg1"/>
                </a:solidFill>
                <a:latin typeface="Titillium Web" panose="00000500000000000000" pitchFamily="2" charset="0"/>
              </a:rPr>
              <a:t>Te pone en el mercado más importante del planeta: Internet</a:t>
            </a:r>
          </a:p>
          <a:p>
            <a:endParaRPr lang="es-MX" sz="3600" b="1">
              <a:solidFill>
                <a:schemeClr val="bg1"/>
              </a:solidFill>
              <a:latin typeface="Titillium Web" panose="00000500000000000000" pitchFamily="2" charset="0"/>
            </a:endParaRPr>
          </a:p>
        </p:txBody>
      </p:sp>
      <p:sp>
        <p:nvSpPr>
          <p:cNvPr id="22" name="TextBox 14">
            <a:extLst>
              <a:ext uri="{FF2B5EF4-FFF2-40B4-BE49-F238E27FC236}">
                <a16:creationId xmlns:a16="http://schemas.microsoft.com/office/drawing/2014/main" id="{89181043-D976-40C4-AD47-824D24A7DA87}"/>
              </a:ext>
            </a:extLst>
          </p:cNvPr>
          <p:cNvSpPr txBox="1"/>
          <p:nvPr/>
        </p:nvSpPr>
        <p:spPr>
          <a:xfrm>
            <a:off x="370839" y="10625070"/>
            <a:ext cx="8736497" cy="1754326"/>
          </a:xfrm>
          <a:prstGeom prst="rect">
            <a:avLst/>
          </a:prstGeom>
          <a:noFill/>
        </p:spPr>
        <p:txBody>
          <a:bodyPr wrap="square" rtlCol="0">
            <a:spAutoFit/>
          </a:bodyPr>
          <a:lstStyle/>
          <a:p>
            <a:r>
              <a:rPr lang="es-MX" sz="3600" b="1">
                <a:solidFill>
                  <a:schemeClr val="bg1"/>
                </a:solidFill>
                <a:latin typeface="Titillium Web" panose="00000500000000000000" pitchFamily="2" charset="0"/>
              </a:rPr>
              <a:t>Incrementa y mejora tus ventas, incluso las de tu negocio físico</a:t>
            </a:r>
          </a:p>
          <a:p>
            <a:endParaRPr lang="es-MX" sz="3600" b="1">
              <a:solidFill>
                <a:schemeClr val="bg1"/>
              </a:solidFill>
              <a:latin typeface="Titillium Web" panose="00000500000000000000" pitchFamily="2" charset="0"/>
            </a:endParaRPr>
          </a:p>
        </p:txBody>
      </p:sp>
      <p:sp>
        <p:nvSpPr>
          <p:cNvPr id="23" name="TextBox 14">
            <a:extLst>
              <a:ext uri="{FF2B5EF4-FFF2-40B4-BE49-F238E27FC236}">
                <a16:creationId xmlns:a16="http://schemas.microsoft.com/office/drawing/2014/main" id="{ED655104-F49D-4666-85DF-B193688B6831}"/>
              </a:ext>
            </a:extLst>
          </p:cNvPr>
          <p:cNvSpPr txBox="1"/>
          <p:nvPr/>
        </p:nvSpPr>
        <p:spPr>
          <a:xfrm>
            <a:off x="339016" y="12192659"/>
            <a:ext cx="8736497" cy="1754326"/>
          </a:xfrm>
          <a:prstGeom prst="rect">
            <a:avLst/>
          </a:prstGeom>
          <a:noFill/>
        </p:spPr>
        <p:txBody>
          <a:bodyPr wrap="square" rtlCol="0">
            <a:spAutoFit/>
          </a:bodyPr>
          <a:lstStyle/>
          <a:p>
            <a:r>
              <a:rPr lang="es-MX" sz="3600" b="1">
                <a:solidFill>
                  <a:schemeClr val="bg1"/>
                </a:solidFill>
                <a:latin typeface="Titillium Web" panose="00000500000000000000" pitchFamily="2" charset="0"/>
              </a:rPr>
              <a:t>Hará más eficiente los cobros y las entregas </a:t>
            </a:r>
          </a:p>
          <a:p>
            <a:endParaRPr lang="es-MX" sz="3600" b="1">
              <a:solidFill>
                <a:schemeClr val="bg1"/>
              </a:solidFill>
              <a:latin typeface="Titillium Web" panose="00000500000000000000" pitchFamily="2" charset="0"/>
            </a:endParaRPr>
          </a:p>
        </p:txBody>
      </p:sp>
      <p:grpSp>
        <p:nvGrpSpPr>
          <p:cNvPr id="19" name="Grupo 18"/>
          <p:cNvGrpSpPr/>
          <p:nvPr/>
        </p:nvGrpSpPr>
        <p:grpSpPr>
          <a:xfrm>
            <a:off x="12159936" y="335990"/>
            <a:ext cx="3067574" cy="858982"/>
            <a:chOff x="499010" y="7623249"/>
            <a:chExt cx="2929989" cy="548877"/>
          </a:xfrm>
        </p:grpSpPr>
        <p:sp>
          <p:nvSpPr>
            <p:cNvPr id="24" name="Rectángulo redondeado 23"/>
            <p:cNvSpPr/>
            <p:nvPr/>
          </p:nvSpPr>
          <p:spPr>
            <a:xfrm>
              <a:off x="499010" y="7623249"/>
              <a:ext cx="2929989" cy="548877"/>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932" tIns="14467" rIns="28932" bIns="14467" numCol="1" spcCol="0" rtlCol="0" fromWordArt="0" anchor="ctr" anchorCtr="0" forceAA="0" compatLnSpc="1">
              <a:prstTxWarp prst="textNoShape">
                <a:avLst/>
              </a:prstTxWarp>
              <a:noAutofit/>
            </a:bodyPr>
            <a:lstStyle/>
            <a:p>
              <a:pPr algn="ctr"/>
              <a:endParaRPr lang="es-MX" sz="570"/>
            </a:p>
          </p:txBody>
        </p:sp>
        <p:sp>
          <p:nvSpPr>
            <p:cNvPr id="26" name="Rectángulo redondeado 25"/>
            <p:cNvSpPr/>
            <p:nvPr/>
          </p:nvSpPr>
          <p:spPr>
            <a:xfrm>
              <a:off x="584870" y="7675170"/>
              <a:ext cx="2769001" cy="4450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932" tIns="14467" rIns="28932" bIns="14467" numCol="1" spcCol="0" rtlCol="0" fromWordArt="0" anchor="ctr" anchorCtr="0" forceAA="0" compatLnSpc="1">
              <a:prstTxWarp prst="textNoShape">
                <a:avLst/>
              </a:prstTxWarp>
              <a:noAutofit/>
            </a:bodyPr>
            <a:lstStyle/>
            <a:p>
              <a:pPr algn="ctr"/>
              <a:endParaRPr lang="es-MX" sz="570"/>
            </a:p>
          </p:txBody>
        </p:sp>
        <p:pic>
          <p:nvPicPr>
            <p:cNvPr id="28" name="Imagen 27"/>
            <p:cNvPicPr>
              <a:picLocks noChangeAspect="1"/>
            </p:cNvPicPr>
            <p:nvPr/>
          </p:nvPicPr>
          <p:blipFill>
            <a:blip r:embed="rId9"/>
            <a:stretch>
              <a:fillRect/>
            </a:stretch>
          </p:blipFill>
          <p:spPr>
            <a:xfrm>
              <a:off x="702929" y="7690002"/>
              <a:ext cx="2565080" cy="413276"/>
            </a:xfrm>
            <a:prstGeom prst="rect">
              <a:avLst/>
            </a:prstGeom>
          </p:spPr>
        </p:pic>
      </p:grpSp>
    </p:spTree>
    <p:extLst>
      <p:ext uri="{BB962C8B-B14F-4D97-AF65-F5344CB8AC3E}">
        <p14:creationId xmlns:p14="http://schemas.microsoft.com/office/powerpoint/2010/main" val="11633129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0-#ppt_w/2"/>
                                          </p:val>
                                        </p:tav>
                                        <p:tav tm="100000">
                                          <p:val>
                                            <p:strVal val="#ppt_x"/>
                                          </p:val>
                                        </p:tav>
                                      </p:tavLst>
                                    </p:anim>
                                    <p:anim calcmode="lin" valueType="num">
                                      <p:cBhvr additive="base">
                                        <p:cTn id="13" dur="500" fill="hold"/>
                                        <p:tgtEl>
                                          <p:spTgt spid="2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0-#ppt_w/2"/>
                                          </p:val>
                                        </p:tav>
                                        <p:tav tm="100000">
                                          <p:val>
                                            <p:strVal val="#ppt_x"/>
                                          </p:val>
                                        </p:tav>
                                      </p:tavLst>
                                    </p:anim>
                                    <p:anim calcmode="lin" valueType="num">
                                      <p:cBhvr additive="base">
                                        <p:cTn id="18" dur="500" fill="hold"/>
                                        <p:tgtEl>
                                          <p:spTgt spid="21"/>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500" fill="hold"/>
                                        <p:tgtEl>
                                          <p:spTgt spid="22"/>
                                        </p:tgtEl>
                                        <p:attrNameLst>
                                          <p:attrName>ppt_x</p:attrName>
                                        </p:attrNameLst>
                                      </p:cBhvr>
                                      <p:tavLst>
                                        <p:tav tm="0">
                                          <p:val>
                                            <p:strVal val="0-#ppt_w/2"/>
                                          </p:val>
                                        </p:tav>
                                        <p:tav tm="100000">
                                          <p:val>
                                            <p:strVal val="#ppt_x"/>
                                          </p:val>
                                        </p:tav>
                                      </p:tavLst>
                                    </p:anim>
                                    <p:anim calcmode="lin" valueType="num">
                                      <p:cBhvr additive="base">
                                        <p:cTn id="23" dur="500" fill="hold"/>
                                        <p:tgtEl>
                                          <p:spTgt spid="22"/>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0-#ppt_w/2"/>
                                          </p:val>
                                        </p:tav>
                                        <p:tav tm="100000">
                                          <p:val>
                                            <p:strVal val="#ppt_x"/>
                                          </p:val>
                                        </p:tav>
                                      </p:tavLst>
                                    </p:anim>
                                    <p:anim calcmode="lin" valueType="num">
                                      <p:cBhvr additive="base">
                                        <p:cTn id="28" dur="500" fill="hold"/>
                                        <p:tgtEl>
                                          <p:spTgt spid="23"/>
                                        </p:tgtEl>
                                        <p:attrNameLst>
                                          <p:attrName>ppt_y</p:attrName>
                                        </p:attrNameLst>
                                      </p:cBhvr>
                                      <p:tavLst>
                                        <p:tav tm="0">
                                          <p:val>
                                            <p:strVal val="#ppt_y"/>
                                          </p:val>
                                        </p:tav>
                                        <p:tav tm="100000">
                                          <p:val>
                                            <p:strVal val="#ppt_y"/>
                                          </p:val>
                                        </p:tav>
                                      </p:tavLst>
                                    </p:anim>
                                  </p:childTnLst>
                                </p:cTn>
                              </p:par>
                              <p:par>
                                <p:cTn id="29" presetID="53" presetClass="entr" presetSubtype="16"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p:cTn id="31" dur="500" fill="hold"/>
                                        <p:tgtEl>
                                          <p:spTgt spid="25"/>
                                        </p:tgtEl>
                                        <p:attrNameLst>
                                          <p:attrName>ppt_w</p:attrName>
                                        </p:attrNameLst>
                                      </p:cBhvr>
                                      <p:tavLst>
                                        <p:tav tm="0">
                                          <p:val>
                                            <p:fltVal val="0"/>
                                          </p:val>
                                        </p:tav>
                                        <p:tav tm="100000">
                                          <p:val>
                                            <p:strVal val="#ppt_w"/>
                                          </p:val>
                                        </p:tav>
                                      </p:tavLst>
                                    </p:anim>
                                    <p:anim calcmode="lin" valueType="num">
                                      <p:cBhvr>
                                        <p:cTn id="32" dur="500" fill="hold"/>
                                        <p:tgtEl>
                                          <p:spTgt spid="25"/>
                                        </p:tgtEl>
                                        <p:attrNameLst>
                                          <p:attrName>ppt_h</p:attrName>
                                        </p:attrNameLst>
                                      </p:cBhvr>
                                      <p:tavLst>
                                        <p:tav tm="0">
                                          <p:val>
                                            <p:fltVal val="0"/>
                                          </p:val>
                                        </p:tav>
                                        <p:tav tm="100000">
                                          <p:val>
                                            <p:strVal val="#ppt_h"/>
                                          </p:val>
                                        </p:tav>
                                      </p:tavLst>
                                    </p:anim>
                                    <p:animEffect transition="in" filter="fade">
                                      <p:cBhvr>
                                        <p:cTn id="33" dur="500"/>
                                        <p:tgtEl>
                                          <p:spTgt spid="25"/>
                                        </p:tgtEl>
                                      </p:cBhvr>
                                    </p:animEffect>
                                  </p:childTnLst>
                                </p:cTn>
                              </p:par>
                              <p:par>
                                <p:cTn id="34" presetID="14" presetClass="entr" presetSubtype="1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randombar(horizontal)">
                                      <p:cBhvr>
                                        <p:cTn id="36" dur="500"/>
                                        <p:tgtEl>
                                          <p:spTgt spid="35"/>
                                        </p:tgtEl>
                                      </p:cBhvr>
                                    </p:animEffect>
                                  </p:childTnLst>
                                </p:cTn>
                              </p:par>
                              <p:par>
                                <p:cTn id="37" presetID="42"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1000"/>
                                        <p:tgtEl>
                                          <p:spTgt spid="29"/>
                                        </p:tgtEl>
                                      </p:cBhvr>
                                    </p:animEffect>
                                    <p:anim calcmode="lin" valueType="num">
                                      <p:cBhvr>
                                        <p:cTn id="40" dur="1000" fill="hold"/>
                                        <p:tgtEl>
                                          <p:spTgt spid="29"/>
                                        </p:tgtEl>
                                        <p:attrNameLst>
                                          <p:attrName>ppt_x</p:attrName>
                                        </p:attrNameLst>
                                      </p:cBhvr>
                                      <p:tavLst>
                                        <p:tav tm="0">
                                          <p:val>
                                            <p:strVal val="#ppt_x"/>
                                          </p:val>
                                        </p:tav>
                                        <p:tav tm="100000">
                                          <p:val>
                                            <p:strVal val="#ppt_x"/>
                                          </p:val>
                                        </p:tav>
                                      </p:tavLst>
                                    </p:anim>
                                    <p:anim calcmode="lin" valueType="num">
                                      <p:cBhvr>
                                        <p:cTn id="41" dur="1000" fill="hold"/>
                                        <p:tgtEl>
                                          <p:spTgt spid="29"/>
                                        </p:tgtEl>
                                        <p:attrNameLst>
                                          <p:attrName>ppt_y</p:attrName>
                                        </p:attrNameLst>
                                      </p:cBhvr>
                                      <p:tavLst>
                                        <p:tav tm="0">
                                          <p:val>
                                            <p:strVal val="#ppt_y+.1"/>
                                          </p:val>
                                        </p:tav>
                                        <p:tav tm="100000">
                                          <p:val>
                                            <p:strVal val="#ppt_y"/>
                                          </p:val>
                                        </p:tav>
                                      </p:tavLst>
                                    </p:anim>
                                  </p:childTnLst>
                                </p:cTn>
                              </p:par>
                              <p:par>
                                <p:cTn id="42" presetID="53" presetClass="entr" presetSubtype="16" fill="hold" nodeType="withEffect">
                                  <p:stCondLst>
                                    <p:cond delay="0"/>
                                  </p:stCondLst>
                                  <p:childTnLst>
                                    <p:set>
                                      <p:cBhvr>
                                        <p:cTn id="43" dur="1" fill="hold">
                                          <p:stCondLst>
                                            <p:cond delay="0"/>
                                          </p:stCondLst>
                                        </p:cTn>
                                        <p:tgtEl>
                                          <p:spTgt spid="33"/>
                                        </p:tgtEl>
                                        <p:attrNameLst>
                                          <p:attrName>style.visibility</p:attrName>
                                        </p:attrNameLst>
                                      </p:cBhvr>
                                      <p:to>
                                        <p:strVal val="visible"/>
                                      </p:to>
                                    </p:set>
                                    <p:anim calcmode="lin" valueType="num">
                                      <p:cBhvr>
                                        <p:cTn id="44" dur="500" fill="hold"/>
                                        <p:tgtEl>
                                          <p:spTgt spid="33"/>
                                        </p:tgtEl>
                                        <p:attrNameLst>
                                          <p:attrName>ppt_w</p:attrName>
                                        </p:attrNameLst>
                                      </p:cBhvr>
                                      <p:tavLst>
                                        <p:tav tm="0">
                                          <p:val>
                                            <p:fltVal val="0"/>
                                          </p:val>
                                        </p:tav>
                                        <p:tav tm="100000">
                                          <p:val>
                                            <p:strVal val="#ppt_w"/>
                                          </p:val>
                                        </p:tav>
                                      </p:tavLst>
                                    </p:anim>
                                    <p:anim calcmode="lin" valueType="num">
                                      <p:cBhvr>
                                        <p:cTn id="45" dur="500" fill="hold"/>
                                        <p:tgtEl>
                                          <p:spTgt spid="33"/>
                                        </p:tgtEl>
                                        <p:attrNameLst>
                                          <p:attrName>ppt_h</p:attrName>
                                        </p:attrNameLst>
                                      </p:cBhvr>
                                      <p:tavLst>
                                        <p:tav tm="0">
                                          <p:val>
                                            <p:fltVal val="0"/>
                                          </p:val>
                                        </p:tav>
                                        <p:tav tm="100000">
                                          <p:val>
                                            <p:strVal val="#ppt_h"/>
                                          </p:val>
                                        </p:tav>
                                      </p:tavLst>
                                    </p:anim>
                                    <p:animEffect transition="in" filter="fade">
                                      <p:cBhvr>
                                        <p:cTn id="46" dur="500"/>
                                        <p:tgtEl>
                                          <p:spTgt spid="33"/>
                                        </p:tgtEl>
                                      </p:cBhvr>
                                    </p:animEffect>
                                  </p:childTnLst>
                                </p:cTn>
                              </p:par>
                              <p:par>
                                <p:cTn id="47" presetID="14" presetClass="entr" presetSubtype="10"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randombar(horizontal)">
                                      <p:cBhvr>
                                        <p:cTn id="49" dur="500"/>
                                        <p:tgtEl>
                                          <p:spTgt spid="27"/>
                                        </p:tgtEl>
                                      </p:cBhvr>
                                    </p:animEffect>
                                  </p:childTnLst>
                                </p:cTn>
                              </p:par>
                              <p:par>
                                <p:cTn id="50" presetID="22" presetClass="entr" presetSubtype="4"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wipe(down)">
                                      <p:cBhvr>
                                        <p:cTn id="5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p:bldP spid="22" grpId="0"/>
      <p:bldP spid="2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19"/>
          <p:cNvSpPr/>
          <p:nvPr/>
        </p:nvSpPr>
        <p:spPr>
          <a:xfrm>
            <a:off x="1" y="1"/>
            <a:ext cx="10485436" cy="13716001"/>
          </a:xfrm>
          <a:custGeom>
            <a:avLst/>
            <a:gdLst>
              <a:gd name="connsiteX0" fmla="*/ 0 w 9190037"/>
              <a:gd name="connsiteY0" fmla="*/ 0 h 13716001"/>
              <a:gd name="connsiteX1" fmla="*/ 1424234 w 9190037"/>
              <a:gd name="connsiteY1" fmla="*/ 0 h 13716001"/>
              <a:gd name="connsiteX2" fmla="*/ 1559653 w 9190037"/>
              <a:gd name="connsiteY2" fmla="*/ 34080 h 13716001"/>
              <a:gd name="connsiteX3" fmla="*/ 9190037 w 9190037"/>
              <a:gd name="connsiteY3" fmla="*/ 10777133 h 13716001"/>
              <a:gd name="connsiteX4" fmla="*/ 8869773 w 9190037"/>
              <a:gd name="connsiteY4" fmla="*/ 13549263 h 13716001"/>
              <a:gd name="connsiteX5" fmla="*/ 8826349 w 9190037"/>
              <a:gd name="connsiteY5" fmla="*/ 13716001 h 13716001"/>
              <a:gd name="connsiteX6" fmla="*/ 0 w 9190037"/>
              <a:gd name="connsiteY6" fmla="*/ 13716001 h 13716001"/>
              <a:gd name="connsiteX7" fmla="*/ 0 w 9190037"/>
              <a:gd name="connsiteY7" fmla="*/ 0 h 1371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90037" h="13716001">
                <a:moveTo>
                  <a:pt x="0" y="0"/>
                </a:moveTo>
                <a:lnTo>
                  <a:pt x="1424234" y="0"/>
                </a:lnTo>
                <a:lnTo>
                  <a:pt x="1559653" y="34080"/>
                </a:lnTo>
                <a:cubicBezTo>
                  <a:pt x="5947643" y="1265115"/>
                  <a:pt x="9190037" y="5608245"/>
                  <a:pt x="9190037" y="10777133"/>
                </a:cubicBezTo>
                <a:cubicBezTo>
                  <a:pt x="9190037" y="11734334"/>
                  <a:pt x="9078845" y="12663218"/>
                  <a:pt x="8869773" y="13549263"/>
                </a:cubicBezTo>
                <a:lnTo>
                  <a:pt x="8826349" y="13716001"/>
                </a:lnTo>
                <a:lnTo>
                  <a:pt x="0" y="13716001"/>
                </a:lnTo>
                <a:lnTo>
                  <a:pt x="0" y="0"/>
                </a:lnTo>
                <a:close/>
              </a:path>
            </a:pathLst>
          </a:custGeom>
          <a:gradFill>
            <a:gsLst>
              <a:gs pos="15000">
                <a:srgbClr val="291289"/>
              </a:gs>
              <a:gs pos="100000">
                <a:srgbClr val="8E5BB4"/>
              </a:gs>
              <a:gs pos="100000">
                <a:schemeClr val="accent3">
                  <a:lumMod val="60000"/>
                  <a:lumOff val="4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6436" y="605864"/>
            <a:ext cx="13429897" cy="13110138"/>
          </a:xfrm>
          <a:prstGeom prst="rect">
            <a:avLst/>
          </a:prstGeom>
        </p:spPr>
      </p:pic>
      <p:sp>
        <p:nvSpPr>
          <p:cNvPr id="24" name="TextBox 23"/>
          <p:cNvSpPr txBox="1"/>
          <p:nvPr/>
        </p:nvSpPr>
        <p:spPr>
          <a:xfrm>
            <a:off x="694974" y="7559041"/>
            <a:ext cx="5022025" cy="3970318"/>
          </a:xfrm>
          <a:prstGeom prst="rect">
            <a:avLst/>
          </a:prstGeom>
          <a:noFill/>
        </p:spPr>
        <p:txBody>
          <a:bodyPr wrap="square" rtlCol="0">
            <a:spAutoFit/>
          </a:bodyPr>
          <a:lstStyle/>
          <a:p>
            <a:r>
              <a:rPr lang="es-MX" sz="3600" b="1">
                <a:solidFill>
                  <a:schemeClr val="bg1"/>
                </a:solidFill>
                <a:latin typeface="Titillium Web" panose="00000500000000000000" pitchFamily="2" charset="0"/>
                <a:ea typeface="Lato Black" charset="0"/>
                <a:cs typeface="Lato Black" charset="0"/>
              </a:rPr>
              <a:t>Recuerda que </a:t>
            </a:r>
            <a:r>
              <a:rPr lang="es-MX" sz="3600" b="1" err="1">
                <a:solidFill>
                  <a:schemeClr val="bg1"/>
                </a:solidFill>
                <a:latin typeface="Titillium Web" panose="00000500000000000000" pitchFamily="2" charset="0"/>
                <a:ea typeface="Lato Black" charset="0"/>
                <a:cs typeface="Lato Black" charset="0"/>
              </a:rPr>
              <a:t>Wopen</a:t>
            </a:r>
            <a:r>
              <a:rPr lang="es-MX" sz="3600" b="1">
                <a:solidFill>
                  <a:schemeClr val="bg1"/>
                </a:solidFill>
                <a:latin typeface="Titillium Web" panose="00000500000000000000" pitchFamily="2" charset="0"/>
                <a:ea typeface="Lato Black" charset="0"/>
                <a:cs typeface="Lato Black" charset="0"/>
              </a:rPr>
              <a:t> Estándar es GRATUITO exclusivamente para usuarios con Comercial Premium en licenciamiento anual vigente</a:t>
            </a:r>
          </a:p>
        </p:txBody>
      </p:sp>
      <p:sp>
        <p:nvSpPr>
          <p:cNvPr id="13" name="TextBox 12"/>
          <p:cNvSpPr txBox="1"/>
          <p:nvPr/>
        </p:nvSpPr>
        <p:spPr>
          <a:xfrm>
            <a:off x="574861" y="3810000"/>
            <a:ext cx="7120112" cy="2554545"/>
          </a:xfrm>
          <a:prstGeom prst="rect">
            <a:avLst/>
          </a:prstGeom>
          <a:noFill/>
        </p:spPr>
        <p:txBody>
          <a:bodyPr wrap="square" rtlCol="0">
            <a:spAutoFit/>
          </a:bodyPr>
          <a:lstStyle/>
          <a:p>
            <a:r>
              <a:rPr lang="es-MX" sz="8000" b="1">
                <a:solidFill>
                  <a:schemeClr val="bg1"/>
                </a:solidFill>
                <a:latin typeface="Titillium Web" panose="00000500000000000000" pitchFamily="2" charset="0"/>
                <a:ea typeface="Lato Black" charset="0"/>
                <a:cs typeface="Lato Black" charset="0"/>
              </a:rPr>
              <a:t>DOS EDICIONES</a:t>
            </a:r>
          </a:p>
          <a:p>
            <a:r>
              <a:rPr lang="es-MX" sz="8000" b="1">
                <a:solidFill>
                  <a:schemeClr val="bg1"/>
                </a:solidFill>
                <a:latin typeface="Titillium Web" panose="00000500000000000000" pitchFamily="2" charset="0"/>
                <a:ea typeface="Lato Black" charset="0"/>
                <a:cs typeface="Lato Black" charset="0"/>
              </a:rPr>
              <a:t>DE WOPEN</a:t>
            </a:r>
          </a:p>
        </p:txBody>
      </p:sp>
      <p:pic>
        <p:nvPicPr>
          <p:cNvPr id="2" name="Imagen 1">
            <a:extLst>
              <a:ext uri="{FF2B5EF4-FFF2-40B4-BE49-F238E27FC236}">
                <a16:creationId xmlns:a16="http://schemas.microsoft.com/office/drawing/2014/main" id="{4E55230F-DDEA-4505-895C-BE50D092986A}"/>
              </a:ext>
            </a:extLst>
          </p:cNvPr>
          <p:cNvPicPr>
            <a:picLocks noChangeAspect="1"/>
          </p:cNvPicPr>
          <p:nvPr/>
        </p:nvPicPr>
        <p:blipFill rotWithShape="1">
          <a:blip r:embed="rId3"/>
          <a:srcRect l="30947" t="22155" r="32216" b="19252"/>
          <a:stretch/>
        </p:blipFill>
        <p:spPr>
          <a:xfrm>
            <a:off x="10866436" y="965718"/>
            <a:ext cx="13170982" cy="11784564"/>
          </a:xfrm>
          <a:prstGeom prst="rect">
            <a:avLst/>
          </a:prstGeom>
        </p:spPr>
      </p:pic>
      <p:grpSp>
        <p:nvGrpSpPr>
          <p:cNvPr id="7" name="Grupo 6"/>
          <p:cNvGrpSpPr/>
          <p:nvPr/>
        </p:nvGrpSpPr>
        <p:grpSpPr>
          <a:xfrm>
            <a:off x="728571" y="332508"/>
            <a:ext cx="3067574" cy="858982"/>
            <a:chOff x="499010" y="7623249"/>
            <a:chExt cx="2929989" cy="548877"/>
          </a:xfrm>
        </p:grpSpPr>
        <p:sp>
          <p:nvSpPr>
            <p:cNvPr id="8" name="Rectángulo redondeado 7"/>
            <p:cNvSpPr/>
            <p:nvPr/>
          </p:nvSpPr>
          <p:spPr>
            <a:xfrm>
              <a:off x="499010" y="7623249"/>
              <a:ext cx="2929989" cy="548877"/>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932" tIns="14467" rIns="28932" bIns="14467" numCol="1" spcCol="0" rtlCol="0" fromWordArt="0" anchor="ctr" anchorCtr="0" forceAA="0" compatLnSpc="1">
              <a:prstTxWarp prst="textNoShape">
                <a:avLst/>
              </a:prstTxWarp>
              <a:noAutofit/>
            </a:bodyPr>
            <a:lstStyle/>
            <a:p>
              <a:pPr algn="ctr"/>
              <a:endParaRPr lang="es-MX" sz="570"/>
            </a:p>
          </p:txBody>
        </p:sp>
        <p:sp>
          <p:nvSpPr>
            <p:cNvPr id="9" name="Rectángulo redondeado 8"/>
            <p:cNvSpPr/>
            <p:nvPr/>
          </p:nvSpPr>
          <p:spPr>
            <a:xfrm>
              <a:off x="584870" y="7675170"/>
              <a:ext cx="2769001" cy="4450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932" tIns="14467" rIns="28932" bIns="14467" numCol="1" spcCol="0" rtlCol="0" fromWordArt="0" anchor="ctr" anchorCtr="0" forceAA="0" compatLnSpc="1">
              <a:prstTxWarp prst="textNoShape">
                <a:avLst/>
              </a:prstTxWarp>
              <a:noAutofit/>
            </a:bodyPr>
            <a:lstStyle/>
            <a:p>
              <a:pPr algn="ctr"/>
              <a:endParaRPr lang="es-MX" sz="570"/>
            </a:p>
          </p:txBody>
        </p:sp>
        <p:pic>
          <p:nvPicPr>
            <p:cNvPr id="10" name="Imagen 9"/>
            <p:cNvPicPr>
              <a:picLocks noChangeAspect="1"/>
            </p:cNvPicPr>
            <p:nvPr/>
          </p:nvPicPr>
          <p:blipFill>
            <a:blip r:embed="rId4"/>
            <a:stretch>
              <a:fillRect/>
            </a:stretch>
          </p:blipFill>
          <p:spPr>
            <a:xfrm>
              <a:off x="702929" y="7690002"/>
              <a:ext cx="2565080" cy="413276"/>
            </a:xfrm>
            <a:prstGeom prst="rect">
              <a:avLst/>
            </a:prstGeom>
          </p:spPr>
        </p:pic>
      </p:grpSp>
    </p:spTree>
    <p:extLst>
      <p:ext uri="{BB962C8B-B14F-4D97-AF65-F5344CB8AC3E}">
        <p14:creationId xmlns:p14="http://schemas.microsoft.com/office/powerpoint/2010/main" val="921330701"/>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9D688841-C9DA-4ECD-A5D1-F783C63D69E1}"/>
              </a:ext>
            </a:extLst>
          </p:cNvPr>
          <p:cNvSpPr/>
          <p:nvPr/>
        </p:nvSpPr>
        <p:spPr>
          <a:xfrm>
            <a:off x="0" y="0"/>
            <a:ext cx="24323675" cy="1600200"/>
          </a:xfrm>
          <a:prstGeom prst="rect">
            <a:avLst/>
          </a:prstGeom>
          <a:gradFill>
            <a:gsLst>
              <a:gs pos="0">
                <a:srgbClr val="8128F0"/>
              </a:gs>
              <a:gs pos="100000">
                <a:srgbClr val="29128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CuadroTexto 8">
            <a:extLst>
              <a:ext uri="{FF2B5EF4-FFF2-40B4-BE49-F238E27FC236}">
                <a16:creationId xmlns:a16="http://schemas.microsoft.com/office/drawing/2014/main" id="{0E3AC148-5EC9-44F2-B449-4D0B2BD1F5EC}"/>
              </a:ext>
            </a:extLst>
          </p:cNvPr>
          <p:cNvSpPr txBox="1"/>
          <p:nvPr/>
        </p:nvSpPr>
        <p:spPr>
          <a:xfrm>
            <a:off x="4111499" y="338435"/>
            <a:ext cx="18902933" cy="1015663"/>
          </a:xfrm>
          <a:prstGeom prst="rect">
            <a:avLst/>
          </a:prstGeom>
          <a:noFill/>
        </p:spPr>
        <p:txBody>
          <a:bodyPr wrap="square" rtlCol="0" anchor="t">
            <a:spAutoFit/>
          </a:bodyPr>
          <a:lstStyle/>
          <a:p>
            <a:pPr algn="ctr"/>
            <a:r>
              <a:rPr lang="es-MX" sz="6000" b="1" dirty="0">
                <a:solidFill>
                  <a:schemeClr val="bg1"/>
                </a:solidFill>
                <a:latin typeface="Titillium Web"/>
              </a:rPr>
              <a:t>5 poderosas razones para vender en internet ¡YA!</a:t>
            </a:r>
            <a:endParaRPr lang="es-ES" dirty="0">
              <a:solidFill>
                <a:schemeClr val="bg1"/>
              </a:solidFill>
            </a:endParaRPr>
          </a:p>
        </p:txBody>
      </p:sp>
      <p:sp>
        <p:nvSpPr>
          <p:cNvPr id="11" name="TextBox 11">
            <a:extLst>
              <a:ext uri="{FF2B5EF4-FFF2-40B4-BE49-F238E27FC236}">
                <a16:creationId xmlns:a16="http://schemas.microsoft.com/office/drawing/2014/main" id="{91E0F997-EA6C-4400-80D8-9D9AB270CCB8}"/>
              </a:ext>
            </a:extLst>
          </p:cNvPr>
          <p:cNvSpPr txBox="1"/>
          <p:nvPr/>
        </p:nvSpPr>
        <p:spPr>
          <a:xfrm>
            <a:off x="1018915" y="2667000"/>
            <a:ext cx="11816772" cy="923330"/>
          </a:xfrm>
          <a:prstGeom prst="rect">
            <a:avLst/>
          </a:prstGeom>
          <a:noFill/>
        </p:spPr>
        <p:txBody>
          <a:bodyPr wrap="square" rtlCol="0" anchor="t">
            <a:spAutoFit/>
          </a:bodyPr>
          <a:lstStyle/>
          <a:p>
            <a:r>
              <a:rPr lang="es-MX" sz="5400" b="1">
                <a:solidFill>
                  <a:srgbClr val="7030A0"/>
                </a:solidFill>
                <a:latin typeface="Titillium Web"/>
              </a:rPr>
              <a:t>Razones</a:t>
            </a:r>
            <a:endParaRPr lang="es-ES"/>
          </a:p>
        </p:txBody>
      </p:sp>
      <p:sp>
        <p:nvSpPr>
          <p:cNvPr id="4" name="Rectángulo 3">
            <a:extLst>
              <a:ext uri="{FF2B5EF4-FFF2-40B4-BE49-F238E27FC236}">
                <a16:creationId xmlns:a16="http://schemas.microsoft.com/office/drawing/2014/main" id="{0B5B2C42-D1CF-4A92-A495-C6A7E90ACD66}"/>
              </a:ext>
            </a:extLst>
          </p:cNvPr>
          <p:cNvSpPr/>
          <p:nvPr/>
        </p:nvSpPr>
        <p:spPr>
          <a:xfrm>
            <a:off x="1166650" y="3964880"/>
            <a:ext cx="6175509" cy="646331"/>
          </a:xfrm>
          <a:prstGeom prst="rect">
            <a:avLst/>
          </a:prstGeom>
        </p:spPr>
        <p:txBody>
          <a:bodyPr wrap="square" anchor="t">
            <a:spAutoFit/>
          </a:bodyPr>
          <a:lstStyle/>
          <a:p>
            <a:pPr algn="just"/>
            <a:r>
              <a:rPr lang="es-MX" sz="3600" b="1">
                <a:solidFill>
                  <a:schemeClr val="tx1">
                    <a:lumMod val="50000"/>
                    <a:lumOff val="50000"/>
                  </a:schemeClr>
                </a:solidFill>
                <a:latin typeface="Titillium Web"/>
                <a:ea typeface="MS PGothic"/>
              </a:rPr>
              <a:t>1. Todo es digital</a:t>
            </a:r>
            <a:endParaRPr lang="es-ES">
              <a:solidFill>
                <a:schemeClr val="tx1">
                  <a:lumMod val="50000"/>
                  <a:lumOff val="50000"/>
                </a:schemeClr>
              </a:solidFill>
            </a:endParaRPr>
          </a:p>
        </p:txBody>
      </p:sp>
      <p:sp>
        <p:nvSpPr>
          <p:cNvPr id="5" name="CuadroTexto 4">
            <a:extLst>
              <a:ext uri="{FF2B5EF4-FFF2-40B4-BE49-F238E27FC236}">
                <a16:creationId xmlns:a16="http://schemas.microsoft.com/office/drawing/2014/main" id="{88E77A2A-8897-48D4-B70E-CD58F10A08CD}"/>
              </a:ext>
            </a:extLst>
          </p:cNvPr>
          <p:cNvSpPr txBox="1"/>
          <p:nvPr/>
        </p:nvSpPr>
        <p:spPr>
          <a:xfrm>
            <a:off x="1332603" y="4957408"/>
            <a:ext cx="9312573"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3600">
                <a:solidFill>
                  <a:schemeClr val="tx1">
                    <a:lumMod val="50000"/>
                    <a:lumOff val="50000"/>
                  </a:schemeClr>
                </a:solidFill>
                <a:latin typeface="Titillium Web"/>
                <a:ea typeface="MS PGothic"/>
              </a:rPr>
              <a:t>En México </a:t>
            </a:r>
            <a:r>
              <a:rPr lang="en-US" sz="3600" err="1">
                <a:solidFill>
                  <a:schemeClr val="tx1">
                    <a:lumMod val="50000"/>
                    <a:lumOff val="50000"/>
                  </a:schemeClr>
                </a:solidFill>
                <a:latin typeface="Titillium Web"/>
                <a:ea typeface="MS PGothic"/>
              </a:rPr>
              <a:t>ya</a:t>
            </a:r>
            <a:r>
              <a:rPr lang="en-US" sz="3600">
                <a:solidFill>
                  <a:schemeClr val="tx1">
                    <a:lumMod val="50000"/>
                    <a:lumOff val="50000"/>
                  </a:schemeClr>
                </a:solidFill>
                <a:latin typeface="Titillium Web"/>
                <a:ea typeface="MS PGothic"/>
              </a:rPr>
              <a:t> hay 80.6 </a:t>
            </a:r>
            <a:r>
              <a:rPr lang="en-US" sz="3600" err="1">
                <a:solidFill>
                  <a:schemeClr val="tx1">
                    <a:lumMod val="50000"/>
                    <a:lumOff val="50000"/>
                  </a:schemeClr>
                </a:solidFill>
                <a:latin typeface="Titillium Web"/>
                <a:ea typeface="MS PGothic"/>
              </a:rPr>
              <a:t>millones</a:t>
            </a:r>
            <a:r>
              <a:rPr lang="en-US" sz="3600">
                <a:solidFill>
                  <a:schemeClr val="tx1">
                    <a:lumMod val="50000"/>
                    <a:lumOff val="50000"/>
                  </a:schemeClr>
                </a:solidFill>
                <a:latin typeface="Titillium Web"/>
                <a:ea typeface="MS PGothic"/>
              </a:rPr>
              <a:t> de </a:t>
            </a:r>
            <a:r>
              <a:rPr lang="en-US" sz="3600" err="1">
                <a:solidFill>
                  <a:schemeClr val="tx1">
                    <a:lumMod val="50000"/>
                    <a:lumOff val="50000"/>
                  </a:schemeClr>
                </a:solidFill>
                <a:latin typeface="Titillium Web"/>
                <a:ea typeface="MS PGothic"/>
              </a:rPr>
              <a:t>usuarios</a:t>
            </a:r>
            <a:r>
              <a:rPr lang="en-US" sz="3600">
                <a:solidFill>
                  <a:schemeClr val="tx1">
                    <a:lumMod val="50000"/>
                    <a:lumOff val="50000"/>
                  </a:schemeClr>
                </a:solidFill>
                <a:latin typeface="Titillium Web"/>
                <a:ea typeface="MS PGothic"/>
              </a:rPr>
              <a:t> en internet y 86.5 </a:t>
            </a:r>
            <a:r>
              <a:rPr lang="en-US" sz="3600" err="1">
                <a:solidFill>
                  <a:schemeClr val="tx1">
                    <a:lumMod val="50000"/>
                    <a:lumOff val="50000"/>
                  </a:schemeClr>
                </a:solidFill>
                <a:latin typeface="Titillium Web"/>
                <a:ea typeface="MS PGothic"/>
              </a:rPr>
              <a:t>millones</a:t>
            </a:r>
            <a:r>
              <a:rPr lang="en-US" sz="3600">
                <a:solidFill>
                  <a:schemeClr val="tx1">
                    <a:lumMod val="50000"/>
                    <a:lumOff val="50000"/>
                  </a:schemeClr>
                </a:solidFill>
                <a:latin typeface="Titillium Web"/>
                <a:ea typeface="MS PGothic"/>
              </a:rPr>
              <a:t> de </a:t>
            </a:r>
            <a:r>
              <a:rPr lang="en-US" sz="3600" err="1">
                <a:solidFill>
                  <a:schemeClr val="tx1">
                    <a:lumMod val="50000"/>
                    <a:lumOff val="50000"/>
                  </a:schemeClr>
                </a:solidFill>
                <a:latin typeface="Titillium Web"/>
                <a:ea typeface="MS PGothic"/>
              </a:rPr>
              <a:t>usuario</a:t>
            </a:r>
            <a:r>
              <a:rPr lang="en-US" sz="3600">
                <a:solidFill>
                  <a:schemeClr val="tx1">
                    <a:lumMod val="50000"/>
                    <a:lumOff val="50000"/>
                  </a:schemeClr>
                </a:solidFill>
                <a:latin typeface="Titillium Web"/>
                <a:ea typeface="MS PGothic"/>
              </a:rPr>
              <a:t> de </a:t>
            </a:r>
            <a:r>
              <a:rPr lang="en-US" sz="3600" err="1">
                <a:solidFill>
                  <a:schemeClr val="tx1">
                    <a:lumMod val="50000"/>
                    <a:lumOff val="50000"/>
                  </a:schemeClr>
                </a:solidFill>
                <a:latin typeface="Titillium Web"/>
                <a:ea typeface="MS PGothic"/>
              </a:rPr>
              <a:t>teléfonos</a:t>
            </a:r>
            <a:r>
              <a:rPr lang="en-US" sz="3600">
                <a:solidFill>
                  <a:schemeClr val="tx1">
                    <a:lumMod val="50000"/>
                    <a:lumOff val="50000"/>
                  </a:schemeClr>
                </a:solidFill>
                <a:latin typeface="Titillium Web"/>
                <a:ea typeface="MS PGothic"/>
              </a:rPr>
              <a:t> </a:t>
            </a:r>
            <a:r>
              <a:rPr lang="en-US" sz="3600" err="1">
                <a:solidFill>
                  <a:schemeClr val="tx1">
                    <a:lumMod val="50000"/>
                    <a:lumOff val="50000"/>
                  </a:schemeClr>
                </a:solidFill>
                <a:latin typeface="Titillium Web"/>
                <a:ea typeface="MS PGothic"/>
              </a:rPr>
              <a:t>celulares</a:t>
            </a:r>
            <a:r>
              <a:rPr lang="en-US" sz="3600">
                <a:solidFill>
                  <a:schemeClr val="tx1">
                    <a:lumMod val="50000"/>
                    <a:lumOff val="50000"/>
                  </a:schemeClr>
                </a:solidFill>
                <a:latin typeface="Titillium Web"/>
                <a:ea typeface="MS PGothic"/>
              </a:rPr>
              <a:t> y la principal </a:t>
            </a:r>
            <a:r>
              <a:rPr lang="en-US" sz="3600" err="1">
                <a:solidFill>
                  <a:schemeClr val="tx1">
                    <a:lumMod val="50000"/>
                    <a:lumOff val="50000"/>
                  </a:schemeClr>
                </a:solidFill>
                <a:latin typeface="Titillium Web"/>
                <a:ea typeface="MS PGothic"/>
              </a:rPr>
              <a:t>herramienta</a:t>
            </a:r>
            <a:r>
              <a:rPr lang="en-US" sz="3600">
                <a:solidFill>
                  <a:schemeClr val="tx1">
                    <a:lumMod val="50000"/>
                    <a:lumOff val="50000"/>
                  </a:schemeClr>
                </a:solidFill>
                <a:latin typeface="Titillium Web"/>
                <a:ea typeface="MS PGothic"/>
              </a:rPr>
              <a:t> que </a:t>
            </a:r>
            <a:r>
              <a:rPr lang="en-US" sz="3600" err="1">
                <a:solidFill>
                  <a:schemeClr val="tx1">
                    <a:lumMod val="50000"/>
                    <a:lumOff val="50000"/>
                  </a:schemeClr>
                </a:solidFill>
                <a:latin typeface="Titillium Web"/>
                <a:ea typeface="MS PGothic"/>
              </a:rPr>
              <a:t>utiliza</a:t>
            </a:r>
            <a:r>
              <a:rPr lang="en-US" sz="3600">
                <a:solidFill>
                  <a:schemeClr val="tx1">
                    <a:lumMod val="50000"/>
                    <a:lumOff val="50000"/>
                  </a:schemeClr>
                </a:solidFill>
                <a:latin typeface="Titillium Web"/>
                <a:ea typeface="MS PGothic"/>
              </a:rPr>
              <a:t> un </a:t>
            </a:r>
            <a:r>
              <a:rPr lang="en-US" sz="3600" err="1">
                <a:solidFill>
                  <a:schemeClr val="tx1">
                    <a:lumMod val="50000"/>
                    <a:lumOff val="50000"/>
                  </a:schemeClr>
                </a:solidFill>
                <a:latin typeface="Titillium Web"/>
                <a:ea typeface="MS PGothic"/>
              </a:rPr>
              <a:t>usuario</a:t>
            </a:r>
            <a:r>
              <a:rPr lang="en-US" sz="3600">
                <a:solidFill>
                  <a:schemeClr val="tx1">
                    <a:lumMod val="50000"/>
                    <a:lumOff val="50000"/>
                  </a:schemeClr>
                </a:solidFill>
                <a:latin typeface="Titillium Web"/>
                <a:ea typeface="MS PGothic"/>
              </a:rPr>
              <a:t> para </a:t>
            </a:r>
            <a:r>
              <a:rPr lang="en-US" sz="3600" err="1">
                <a:solidFill>
                  <a:schemeClr val="tx1">
                    <a:lumMod val="50000"/>
                    <a:lumOff val="50000"/>
                  </a:schemeClr>
                </a:solidFill>
                <a:latin typeface="Titillium Web"/>
                <a:ea typeface="MS PGothic"/>
              </a:rPr>
              <a:t>adquirir</a:t>
            </a:r>
            <a:r>
              <a:rPr lang="en-US" sz="3600">
                <a:solidFill>
                  <a:schemeClr val="tx1">
                    <a:lumMod val="50000"/>
                    <a:lumOff val="50000"/>
                  </a:schemeClr>
                </a:solidFill>
                <a:latin typeface="Titillium Web"/>
                <a:ea typeface="MS PGothic"/>
              </a:rPr>
              <a:t> un </a:t>
            </a:r>
            <a:r>
              <a:rPr lang="en-US" sz="3600" err="1">
                <a:solidFill>
                  <a:schemeClr val="tx1">
                    <a:lumMod val="50000"/>
                    <a:lumOff val="50000"/>
                  </a:schemeClr>
                </a:solidFill>
                <a:latin typeface="Titillium Web"/>
                <a:ea typeface="MS PGothic"/>
              </a:rPr>
              <a:t>producto</a:t>
            </a:r>
            <a:r>
              <a:rPr lang="en-US" sz="3600">
                <a:solidFill>
                  <a:schemeClr val="tx1">
                    <a:lumMod val="50000"/>
                    <a:lumOff val="50000"/>
                  </a:schemeClr>
                </a:solidFill>
                <a:latin typeface="Titillium Web"/>
                <a:ea typeface="MS PGothic"/>
              </a:rPr>
              <a:t> es un </a:t>
            </a:r>
            <a:r>
              <a:rPr lang="en-US" sz="3600" err="1">
                <a:solidFill>
                  <a:schemeClr val="tx1">
                    <a:lumMod val="50000"/>
                    <a:lumOff val="50000"/>
                  </a:schemeClr>
                </a:solidFill>
                <a:latin typeface="Titillium Web"/>
                <a:ea typeface="MS PGothic"/>
              </a:rPr>
              <a:t>buscador</a:t>
            </a:r>
            <a:r>
              <a:rPr lang="en-US" sz="3600">
                <a:solidFill>
                  <a:schemeClr val="tx1">
                    <a:lumMod val="50000"/>
                    <a:lumOff val="50000"/>
                  </a:schemeClr>
                </a:solidFill>
                <a:latin typeface="Titillium Web"/>
                <a:ea typeface="MS PGothic"/>
              </a:rPr>
              <a:t> de internet por lo que </a:t>
            </a:r>
            <a:r>
              <a:rPr lang="en-US" sz="3600" err="1">
                <a:solidFill>
                  <a:schemeClr val="tx1">
                    <a:lumMod val="50000"/>
                    <a:lumOff val="50000"/>
                  </a:schemeClr>
                </a:solidFill>
                <a:latin typeface="Titillium Web"/>
                <a:ea typeface="MS PGothic"/>
              </a:rPr>
              <a:t>si</a:t>
            </a:r>
            <a:r>
              <a:rPr lang="en-US" sz="3600">
                <a:solidFill>
                  <a:schemeClr val="tx1">
                    <a:lumMod val="50000"/>
                    <a:lumOff val="50000"/>
                  </a:schemeClr>
                </a:solidFill>
                <a:latin typeface="Titillium Web"/>
                <a:ea typeface="MS PGothic"/>
              </a:rPr>
              <a:t> </a:t>
            </a:r>
            <a:r>
              <a:rPr lang="en-US" sz="3600" err="1">
                <a:solidFill>
                  <a:schemeClr val="tx1">
                    <a:lumMod val="50000"/>
                    <a:lumOff val="50000"/>
                  </a:schemeClr>
                </a:solidFill>
                <a:latin typeface="Titillium Web"/>
                <a:ea typeface="MS PGothic"/>
              </a:rPr>
              <a:t>tu</a:t>
            </a:r>
            <a:r>
              <a:rPr lang="en-US" sz="3600">
                <a:solidFill>
                  <a:schemeClr val="tx1">
                    <a:lumMod val="50000"/>
                    <a:lumOff val="50000"/>
                  </a:schemeClr>
                </a:solidFill>
                <a:latin typeface="Titillium Web"/>
                <a:ea typeface="MS PGothic"/>
              </a:rPr>
              <a:t> </a:t>
            </a:r>
            <a:r>
              <a:rPr lang="en-US" sz="3600" err="1">
                <a:solidFill>
                  <a:schemeClr val="tx1">
                    <a:lumMod val="50000"/>
                    <a:lumOff val="50000"/>
                  </a:schemeClr>
                </a:solidFill>
                <a:latin typeface="Titillium Web"/>
                <a:ea typeface="MS PGothic"/>
              </a:rPr>
              <a:t>negocio</a:t>
            </a:r>
            <a:r>
              <a:rPr lang="en-US" sz="3600">
                <a:solidFill>
                  <a:schemeClr val="tx1">
                    <a:lumMod val="50000"/>
                    <a:lumOff val="50000"/>
                  </a:schemeClr>
                </a:solidFill>
                <a:latin typeface="Titillium Web"/>
                <a:ea typeface="MS PGothic"/>
              </a:rPr>
              <a:t> no </a:t>
            </a:r>
            <a:r>
              <a:rPr lang="en-US" sz="3600" err="1">
                <a:solidFill>
                  <a:schemeClr val="tx1">
                    <a:lumMod val="50000"/>
                    <a:lumOff val="50000"/>
                  </a:schemeClr>
                </a:solidFill>
                <a:latin typeface="Titillium Web"/>
                <a:ea typeface="MS PGothic"/>
              </a:rPr>
              <a:t>está</a:t>
            </a:r>
            <a:r>
              <a:rPr lang="en-US" sz="3600">
                <a:solidFill>
                  <a:schemeClr val="tx1">
                    <a:lumMod val="50000"/>
                    <a:lumOff val="50000"/>
                  </a:schemeClr>
                </a:solidFill>
                <a:latin typeface="Titillium Web"/>
                <a:ea typeface="MS PGothic"/>
              </a:rPr>
              <a:t> en internet </a:t>
            </a:r>
            <a:r>
              <a:rPr lang="en-US" sz="3600" err="1">
                <a:solidFill>
                  <a:schemeClr val="tx1">
                    <a:lumMod val="50000"/>
                    <a:lumOff val="50000"/>
                  </a:schemeClr>
                </a:solidFill>
                <a:latin typeface="Titillium Web"/>
                <a:ea typeface="MS PGothic"/>
              </a:rPr>
              <a:t>jamás</a:t>
            </a:r>
            <a:r>
              <a:rPr lang="en-US" sz="3600">
                <a:solidFill>
                  <a:schemeClr val="tx1">
                    <a:lumMod val="50000"/>
                    <a:lumOff val="50000"/>
                  </a:schemeClr>
                </a:solidFill>
                <a:latin typeface="Titillium Web"/>
                <a:ea typeface="MS PGothic"/>
              </a:rPr>
              <a:t> </a:t>
            </a:r>
            <a:r>
              <a:rPr lang="en-US" sz="3600" err="1">
                <a:solidFill>
                  <a:schemeClr val="tx1">
                    <a:lumMod val="50000"/>
                    <a:lumOff val="50000"/>
                  </a:schemeClr>
                </a:solidFill>
                <a:latin typeface="Titillium Web"/>
                <a:ea typeface="MS PGothic"/>
              </a:rPr>
              <a:t>podrás</a:t>
            </a:r>
            <a:r>
              <a:rPr lang="en-US" sz="3600">
                <a:solidFill>
                  <a:schemeClr val="tx1">
                    <a:lumMod val="50000"/>
                    <a:lumOff val="50000"/>
                  </a:schemeClr>
                </a:solidFill>
                <a:latin typeface="Titillium Web"/>
                <a:ea typeface="MS PGothic"/>
              </a:rPr>
              <a:t> </a:t>
            </a:r>
            <a:r>
              <a:rPr lang="en-US" sz="3600" err="1">
                <a:solidFill>
                  <a:schemeClr val="tx1">
                    <a:lumMod val="50000"/>
                    <a:lumOff val="50000"/>
                  </a:schemeClr>
                </a:solidFill>
                <a:latin typeface="Titillium Web"/>
                <a:ea typeface="MS PGothic"/>
              </a:rPr>
              <a:t>llegar</a:t>
            </a:r>
            <a:r>
              <a:rPr lang="en-US" sz="3600">
                <a:solidFill>
                  <a:schemeClr val="tx1">
                    <a:lumMod val="50000"/>
                    <a:lumOff val="50000"/>
                  </a:schemeClr>
                </a:solidFill>
                <a:latin typeface="Titillium Web"/>
                <a:ea typeface="MS PGothic"/>
              </a:rPr>
              <a:t> a </a:t>
            </a:r>
            <a:r>
              <a:rPr lang="en-US" sz="3600" err="1">
                <a:solidFill>
                  <a:schemeClr val="tx1">
                    <a:lumMod val="50000"/>
                    <a:lumOff val="50000"/>
                  </a:schemeClr>
                </a:solidFill>
                <a:latin typeface="Titillium Web"/>
                <a:ea typeface="MS PGothic"/>
              </a:rPr>
              <a:t>este</a:t>
            </a:r>
            <a:r>
              <a:rPr lang="en-US" sz="3600">
                <a:solidFill>
                  <a:schemeClr val="tx1">
                    <a:lumMod val="50000"/>
                    <a:lumOff val="50000"/>
                  </a:schemeClr>
                </a:solidFill>
                <a:latin typeface="Titillium Web"/>
                <a:ea typeface="MS PGothic"/>
              </a:rPr>
              <a:t> </a:t>
            </a:r>
            <a:r>
              <a:rPr lang="en-US" sz="3600" err="1">
                <a:solidFill>
                  <a:schemeClr val="tx1">
                    <a:lumMod val="50000"/>
                    <a:lumOff val="50000"/>
                  </a:schemeClr>
                </a:solidFill>
                <a:latin typeface="Titillium Web"/>
                <a:ea typeface="MS PGothic"/>
              </a:rPr>
              <a:t>mercado</a:t>
            </a:r>
            <a:r>
              <a:rPr lang="en-US" sz="3600">
                <a:solidFill>
                  <a:schemeClr val="tx1">
                    <a:lumMod val="50000"/>
                    <a:lumOff val="50000"/>
                  </a:schemeClr>
                </a:solidFill>
                <a:latin typeface="Titillium Web"/>
                <a:ea typeface="MS PGothic"/>
              </a:rPr>
              <a:t> </a:t>
            </a:r>
            <a:r>
              <a:rPr lang="en-US" sz="3600" err="1">
                <a:solidFill>
                  <a:schemeClr val="tx1">
                    <a:lumMod val="50000"/>
                    <a:lumOff val="50000"/>
                  </a:schemeClr>
                </a:solidFill>
                <a:latin typeface="Titillium Web"/>
                <a:ea typeface="MS PGothic"/>
              </a:rPr>
              <a:t>cada</a:t>
            </a:r>
            <a:r>
              <a:rPr lang="en-US" sz="3600">
                <a:solidFill>
                  <a:schemeClr val="tx1">
                    <a:lumMod val="50000"/>
                    <a:lumOff val="50000"/>
                  </a:schemeClr>
                </a:solidFill>
                <a:latin typeface="Titillium Web"/>
                <a:ea typeface="MS PGothic"/>
              </a:rPr>
              <a:t> </a:t>
            </a:r>
            <a:r>
              <a:rPr lang="en-US" sz="3600" err="1">
                <a:solidFill>
                  <a:schemeClr val="tx1">
                    <a:lumMod val="50000"/>
                    <a:lumOff val="50000"/>
                  </a:schemeClr>
                </a:solidFill>
                <a:latin typeface="Titillium Web"/>
                <a:ea typeface="MS PGothic"/>
              </a:rPr>
              <a:t>vez</a:t>
            </a:r>
            <a:r>
              <a:rPr lang="en-US" sz="3600">
                <a:solidFill>
                  <a:schemeClr val="tx1">
                    <a:lumMod val="50000"/>
                    <a:lumOff val="50000"/>
                  </a:schemeClr>
                </a:solidFill>
                <a:latin typeface="Titillium Web"/>
                <a:ea typeface="MS PGothic"/>
              </a:rPr>
              <a:t> </a:t>
            </a:r>
            <a:r>
              <a:rPr lang="en-US" sz="3600" err="1">
                <a:solidFill>
                  <a:schemeClr val="tx1">
                    <a:lumMod val="50000"/>
                    <a:lumOff val="50000"/>
                  </a:schemeClr>
                </a:solidFill>
                <a:latin typeface="Titillium Web"/>
                <a:ea typeface="MS PGothic"/>
              </a:rPr>
              <a:t>más</a:t>
            </a:r>
            <a:r>
              <a:rPr lang="en-US" sz="3600">
                <a:solidFill>
                  <a:schemeClr val="tx1">
                    <a:lumMod val="50000"/>
                    <a:lumOff val="50000"/>
                  </a:schemeClr>
                </a:solidFill>
                <a:latin typeface="Titillium Web"/>
                <a:ea typeface="MS PGothic"/>
              </a:rPr>
              <a:t> </a:t>
            </a:r>
            <a:r>
              <a:rPr lang="en-US" sz="3600" err="1">
                <a:solidFill>
                  <a:schemeClr val="tx1">
                    <a:lumMod val="50000"/>
                    <a:lumOff val="50000"/>
                  </a:schemeClr>
                </a:solidFill>
                <a:latin typeface="Titillium Web"/>
                <a:ea typeface="MS PGothic"/>
              </a:rPr>
              <a:t>digitalizado</a:t>
            </a:r>
            <a:r>
              <a:rPr lang="en-US" sz="3600">
                <a:solidFill>
                  <a:schemeClr val="tx1">
                    <a:lumMod val="50000"/>
                    <a:lumOff val="50000"/>
                  </a:schemeClr>
                </a:solidFill>
                <a:latin typeface="Titillium Web"/>
                <a:ea typeface="MS PGothic"/>
              </a:rPr>
              <a:t>.</a:t>
            </a:r>
          </a:p>
        </p:txBody>
      </p:sp>
      <p:sp>
        <p:nvSpPr>
          <p:cNvPr id="13" name="Rectángulo 12">
            <a:extLst>
              <a:ext uri="{FF2B5EF4-FFF2-40B4-BE49-F238E27FC236}">
                <a16:creationId xmlns:a16="http://schemas.microsoft.com/office/drawing/2014/main" id="{C83F78DB-CA21-4D49-BFE1-ABF8EF773F3A}"/>
              </a:ext>
            </a:extLst>
          </p:cNvPr>
          <p:cNvSpPr/>
          <p:nvPr/>
        </p:nvSpPr>
        <p:spPr>
          <a:xfrm>
            <a:off x="13315372" y="4163252"/>
            <a:ext cx="6175509" cy="646331"/>
          </a:xfrm>
          <a:prstGeom prst="rect">
            <a:avLst/>
          </a:prstGeom>
        </p:spPr>
        <p:txBody>
          <a:bodyPr wrap="square" anchor="t">
            <a:spAutoFit/>
          </a:bodyPr>
          <a:lstStyle/>
          <a:p>
            <a:pPr algn="just"/>
            <a:r>
              <a:rPr lang="es-MX" sz="3600" b="1">
                <a:solidFill>
                  <a:schemeClr val="tx1">
                    <a:lumMod val="50000"/>
                    <a:lumOff val="50000"/>
                  </a:schemeClr>
                </a:solidFill>
                <a:latin typeface="Titillium Web"/>
                <a:ea typeface="MS PGothic"/>
              </a:rPr>
              <a:t>2. + Canales</a:t>
            </a:r>
            <a:endParaRPr lang="es-ES">
              <a:solidFill>
                <a:schemeClr val="tx1">
                  <a:lumMod val="50000"/>
                  <a:lumOff val="50000"/>
                </a:schemeClr>
              </a:solidFill>
            </a:endParaRPr>
          </a:p>
        </p:txBody>
      </p:sp>
      <p:sp>
        <p:nvSpPr>
          <p:cNvPr id="6" name="CuadroTexto 5">
            <a:extLst>
              <a:ext uri="{FF2B5EF4-FFF2-40B4-BE49-F238E27FC236}">
                <a16:creationId xmlns:a16="http://schemas.microsoft.com/office/drawing/2014/main" id="{758D6E1E-AC37-46FF-A7FB-43FD0DEDC09F}"/>
              </a:ext>
            </a:extLst>
          </p:cNvPr>
          <p:cNvSpPr txBox="1"/>
          <p:nvPr/>
        </p:nvSpPr>
        <p:spPr>
          <a:xfrm>
            <a:off x="12829008" y="5311044"/>
            <a:ext cx="7868444"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solidFill>
                  <a:schemeClr val="tx1">
                    <a:lumMod val="50000"/>
                    <a:lumOff val="50000"/>
                  </a:schemeClr>
                </a:solidFill>
                <a:latin typeface="Titillium Web"/>
                <a:ea typeface="MS PGothic"/>
              </a:rPr>
              <a:t>La </a:t>
            </a:r>
            <a:r>
              <a:rPr lang="en-US" sz="3600" err="1">
                <a:solidFill>
                  <a:schemeClr val="tx1">
                    <a:lumMod val="50000"/>
                    <a:lumOff val="50000"/>
                  </a:schemeClr>
                </a:solidFill>
                <a:latin typeface="Titillium Web"/>
                <a:ea typeface="MS PGothic"/>
              </a:rPr>
              <a:t>omnicanalidad</a:t>
            </a:r>
            <a:r>
              <a:rPr lang="en-US" sz="3600">
                <a:solidFill>
                  <a:schemeClr val="tx1">
                    <a:lumMod val="50000"/>
                    <a:lumOff val="50000"/>
                  </a:schemeClr>
                </a:solidFill>
                <a:latin typeface="Titillium Web"/>
                <a:ea typeface="MS PGothic"/>
              </a:rPr>
              <a:t> debe </a:t>
            </a:r>
            <a:r>
              <a:rPr lang="en-US" sz="3600" err="1">
                <a:solidFill>
                  <a:schemeClr val="tx1">
                    <a:lumMod val="50000"/>
                    <a:lumOff val="50000"/>
                  </a:schemeClr>
                </a:solidFill>
                <a:latin typeface="Titillium Web"/>
                <a:ea typeface="MS PGothic"/>
              </a:rPr>
              <a:t>entenderse</a:t>
            </a:r>
            <a:r>
              <a:rPr lang="en-US" sz="3600">
                <a:solidFill>
                  <a:schemeClr val="tx1">
                    <a:lumMod val="50000"/>
                    <a:lumOff val="50000"/>
                  </a:schemeClr>
                </a:solidFill>
                <a:latin typeface="Titillium Web"/>
                <a:ea typeface="MS PGothic"/>
              </a:rPr>
              <a:t> </a:t>
            </a:r>
            <a:r>
              <a:rPr lang="en-US" sz="3600" err="1">
                <a:solidFill>
                  <a:schemeClr val="tx1">
                    <a:lumMod val="50000"/>
                    <a:lumOff val="50000"/>
                  </a:schemeClr>
                </a:solidFill>
                <a:latin typeface="Titillium Web"/>
                <a:ea typeface="MS PGothic"/>
              </a:rPr>
              <a:t>como</a:t>
            </a:r>
            <a:r>
              <a:rPr lang="en-US" sz="3600">
                <a:solidFill>
                  <a:schemeClr val="tx1">
                    <a:lumMod val="50000"/>
                    <a:lumOff val="50000"/>
                  </a:schemeClr>
                </a:solidFill>
                <a:latin typeface="Titillium Web"/>
                <a:ea typeface="MS PGothic"/>
              </a:rPr>
              <a:t> la </a:t>
            </a:r>
            <a:r>
              <a:rPr lang="en-US" sz="3600" err="1">
                <a:solidFill>
                  <a:schemeClr val="tx1">
                    <a:lumMod val="50000"/>
                    <a:lumOff val="50000"/>
                  </a:schemeClr>
                </a:solidFill>
                <a:latin typeface="Titillium Web"/>
                <a:ea typeface="MS PGothic"/>
              </a:rPr>
              <a:t>unificación</a:t>
            </a:r>
            <a:r>
              <a:rPr lang="en-US" sz="3600">
                <a:solidFill>
                  <a:schemeClr val="tx1">
                    <a:lumMod val="50000"/>
                    <a:lumOff val="50000"/>
                  </a:schemeClr>
                </a:solidFill>
                <a:latin typeface="Titillium Web"/>
                <a:ea typeface="MS PGothic"/>
              </a:rPr>
              <a:t> de </a:t>
            </a:r>
            <a:r>
              <a:rPr lang="en-US" sz="3600" err="1">
                <a:solidFill>
                  <a:schemeClr val="tx1">
                    <a:lumMod val="50000"/>
                    <a:lumOff val="50000"/>
                  </a:schemeClr>
                </a:solidFill>
                <a:latin typeface="Titillium Web"/>
                <a:ea typeface="MS PGothic"/>
              </a:rPr>
              <a:t>canales</a:t>
            </a:r>
            <a:r>
              <a:rPr lang="en-US" sz="3600">
                <a:solidFill>
                  <a:schemeClr val="tx1">
                    <a:lumMod val="50000"/>
                    <a:lumOff val="50000"/>
                  </a:schemeClr>
                </a:solidFill>
                <a:latin typeface="Titillium Web"/>
                <a:ea typeface="MS PGothic"/>
              </a:rPr>
              <a:t> de </a:t>
            </a:r>
            <a:r>
              <a:rPr lang="en-US" sz="3600" err="1">
                <a:solidFill>
                  <a:schemeClr val="tx1">
                    <a:lumMod val="50000"/>
                    <a:lumOff val="50000"/>
                  </a:schemeClr>
                </a:solidFill>
                <a:latin typeface="Titillium Web"/>
                <a:ea typeface="MS PGothic"/>
              </a:rPr>
              <a:t>venta</a:t>
            </a:r>
            <a:r>
              <a:rPr lang="en-US" sz="3600">
                <a:solidFill>
                  <a:schemeClr val="tx1">
                    <a:lumMod val="50000"/>
                    <a:lumOff val="50000"/>
                  </a:schemeClr>
                </a:solidFill>
                <a:latin typeface="Titillium Web"/>
                <a:ea typeface="MS PGothic"/>
              </a:rPr>
              <a:t> y la </a:t>
            </a:r>
            <a:r>
              <a:rPr lang="en-US" sz="3600" err="1">
                <a:solidFill>
                  <a:schemeClr val="tx1">
                    <a:lumMod val="50000"/>
                    <a:lumOff val="50000"/>
                  </a:schemeClr>
                </a:solidFill>
                <a:latin typeface="Titillium Web"/>
                <a:ea typeface="MS PGothic"/>
              </a:rPr>
              <a:t>continuidad</a:t>
            </a:r>
            <a:r>
              <a:rPr lang="en-US" sz="3600">
                <a:solidFill>
                  <a:schemeClr val="tx1">
                    <a:lumMod val="50000"/>
                    <a:lumOff val="50000"/>
                  </a:schemeClr>
                </a:solidFill>
                <a:latin typeface="Titillium Web"/>
                <a:ea typeface="MS PGothic"/>
              </a:rPr>
              <a:t> de </a:t>
            </a:r>
            <a:r>
              <a:rPr lang="en-US" sz="3600" err="1">
                <a:solidFill>
                  <a:schemeClr val="tx1">
                    <a:lumMod val="50000"/>
                    <a:lumOff val="50000"/>
                  </a:schemeClr>
                </a:solidFill>
                <a:latin typeface="Titillium Web"/>
                <a:ea typeface="MS PGothic"/>
              </a:rPr>
              <a:t>estos</a:t>
            </a:r>
            <a:r>
              <a:rPr lang="en-US" sz="3600">
                <a:solidFill>
                  <a:schemeClr val="tx1">
                    <a:lumMod val="50000"/>
                    <a:lumOff val="50000"/>
                  </a:schemeClr>
                </a:solidFill>
                <a:latin typeface="Titillium Web"/>
                <a:ea typeface="MS PGothic"/>
              </a:rPr>
              <a:t> para que la </a:t>
            </a:r>
            <a:r>
              <a:rPr lang="en-US" sz="3600" err="1">
                <a:solidFill>
                  <a:schemeClr val="tx1">
                    <a:lumMod val="50000"/>
                    <a:lumOff val="50000"/>
                  </a:schemeClr>
                </a:solidFill>
                <a:latin typeface="Titillium Web"/>
                <a:ea typeface="MS PGothic"/>
              </a:rPr>
              <a:t>experiencia</a:t>
            </a:r>
            <a:r>
              <a:rPr lang="en-US" sz="3600">
                <a:solidFill>
                  <a:schemeClr val="tx1">
                    <a:lumMod val="50000"/>
                    <a:lumOff val="50000"/>
                  </a:schemeClr>
                </a:solidFill>
                <a:latin typeface="Titillium Web"/>
                <a:ea typeface="MS PGothic"/>
              </a:rPr>
              <a:t> del </a:t>
            </a:r>
            <a:r>
              <a:rPr lang="en-US" sz="3600" err="1">
                <a:solidFill>
                  <a:schemeClr val="tx1">
                    <a:lumMod val="50000"/>
                    <a:lumOff val="50000"/>
                  </a:schemeClr>
                </a:solidFill>
                <a:latin typeface="Titillium Web"/>
                <a:ea typeface="MS PGothic"/>
              </a:rPr>
              <a:t>cliente</a:t>
            </a:r>
            <a:r>
              <a:rPr lang="en-US" sz="3600">
                <a:solidFill>
                  <a:schemeClr val="tx1">
                    <a:lumMod val="50000"/>
                    <a:lumOff val="50000"/>
                  </a:schemeClr>
                </a:solidFill>
                <a:latin typeface="Titillium Web"/>
                <a:ea typeface="MS PGothic"/>
              </a:rPr>
              <a:t> sea el </a:t>
            </a:r>
            <a:r>
              <a:rPr lang="en-US" sz="3600" err="1">
                <a:solidFill>
                  <a:schemeClr val="tx1">
                    <a:lumMod val="50000"/>
                    <a:lumOff val="50000"/>
                  </a:schemeClr>
                </a:solidFill>
                <a:latin typeface="Titillium Web"/>
                <a:ea typeface="MS PGothic"/>
              </a:rPr>
              <a:t>centro</a:t>
            </a:r>
            <a:r>
              <a:rPr lang="en-US" sz="3600">
                <a:solidFill>
                  <a:schemeClr val="tx1">
                    <a:lumMod val="50000"/>
                    <a:lumOff val="50000"/>
                  </a:schemeClr>
                </a:solidFill>
                <a:latin typeface="Titillium Web"/>
                <a:ea typeface="MS PGothic"/>
              </a:rPr>
              <a:t> del </a:t>
            </a:r>
            <a:r>
              <a:rPr lang="en-US" sz="3600" err="1">
                <a:solidFill>
                  <a:schemeClr val="tx1">
                    <a:lumMod val="50000"/>
                    <a:lumOff val="50000"/>
                  </a:schemeClr>
                </a:solidFill>
                <a:latin typeface="Titillium Web"/>
                <a:ea typeface="MS PGothic"/>
              </a:rPr>
              <a:t>negocio</a:t>
            </a:r>
            <a:r>
              <a:rPr lang="en-US" sz="3600">
                <a:solidFill>
                  <a:schemeClr val="tx1">
                    <a:lumMod val="50000"/>
                    <a:lumOff val="50000"/>
                  </a:schemeClr>
                </a:solidFill>
                <a:latin typeface="Titillium Web"/>
                <a:ea typeface="MS PGothic"/>
              </a:rPr>
              <a:t> </a:t>
            </a:r>
            <a:r>
              <a:rPr lang="en-US" sz="3600" err="1">
                <a:solidFill>
                  <a:schemeClr val="tx1">
                    <a:lumMod val="50000"/>
                    <a:lumOff val="50000"/>
                  </a:schemeClr>
                </a:solidFill>
                <a:latin typeface="Titillium Web"/>
                <a:ea typeface="MS PGothic"/>
              </a:rPr>
              <a:t>incluso</a:t>
            </a:r>
            <a:r>
              <a:rPr lang="en-US" sz="3600">
                <a:solidFill>
                  <a:schemeClr val="tx1">
                    <a:lumMod val="50000"/>
                    <a:lumOff val="50000"/>
                  </a:schemeClr>
                </a:solidFill>
                <a:latin typeface="Titillium Web"/>
                <a:ea typeface="MS PGothic"/>
              </a:rPr>
              <a:t> por </a:t>
            </a:r>
            <a:r>
              <a:rPr lang="en-US" sz="3600" err="1">
                <a:solidFill>
                  <a:schemeClr val="tx1">
                    <a:lumMod val="50000"/>
                    <a:lumOff val="50000"/>
                  </a:schemeClr>
                </a:solidFill>
                <a:latin typeface="Titillium Web"/>
                <a:ea typeface="MS PGothic"/>
              </a:rPr>
              <a:t>encima</a:t>
            </a:r>
            <a:r>
              <a:rPr lang="en-US" sz="3600">
                <a:solidFill>
                  <a:schemeClr val="tx1">
                    <a:lumMod val="50000"/>
                    <a:lumOff val="50000"/>
                  </a:schemeClr>
                </a:solidFill>
                <a:latin typeface="Titillium Web"/>
                <a:ea typeface="MS PGothic"/>
              </a:rPr>
              <a:t> de los </a:t>
            </a:r>
            <a:r>
              <a:rPr lang="en-US" sz="3600" err="1">
                <a:solidFill>
                  <a:schemeClr val="tx1">
                    <a:lumMod val="50000"/>
                    <a:lumOff val="50000"/>
                  </a:schemeClr>
                </a:solidFill>
                <a:latin typeface="Titillium Web"/>
                <a:ea typeface="MS PGothic"/>
              </a:rPr>
              <a:t>productos</a:t>
            </a:r>
            <a:r>
              <a:rPr lang="en-US" sz="3600">
                <a:solidFill>
                  <a:schemeClr val="tx1">
                    <a:lumMod val="50000"/>
                    <a:lumOff val="50000"/>
                  </a:schemeClr>
                </a:solidFill>
                <a:latin typeface="Titillium Web"/>
                <a:ea typeface="MS PGothic"/>
              </a:rPr>
              <a:t> y </a:t>
            </a:r>
            <a:r>
              <a:rPr lang="en-US" sz="3600" err="1">
                <a:solidFill>
                  <a:schemeClr val="tx1">
                    <a:lumMod val="50000"/>
                    <a:lumOff val="50000"/>
                  </a:schemeClr>
                </a:solidFill>
                <a:latin typeface="Titillium Web"/>
                <a:ea typeface="MS PGothic"/>
              </a:rPr>
              <a:t>servicios</a:t>
            </a:r>
            <a:r>
              <a:rPr lang="en-US" sz="3600">
                <a:solidFill>
                  <a:schemeClr val="tx1">
                    <a:lumMod val="50000"/>
                    <a:lumOff val="50000"/>
                  </a:schemeClr>
                </a:solidFill>
                <a:latin typeface="Titillium Web"/>
                <a:ea typeface="MS PGothic"/>
              </a:rPr>
              <a:t> que </a:t>
            </a:r>
            <a:r>
              <a:rPr lang="en-US" sz="3600" err="1">
                <a:solidFill>
                  <a:schemeClr val="tx1">
                    <a:lumMod val="50000"/>
                    <a:lumOff val="50000"/>
                  </a:schemeClr>
                </a:solidFill>
                <a:latin typeface="Titillium Web"/>
                <a:ea typeface="MS PGothic"/>
              </a:rPr>
              <a:t>ofrecemos</a:t>
            </a:r>
            <a:r>
              <a:rPr lang="en-US" sz="3600">
                <a:solidFill>
                  <a:schemeClr val="tx1">
                    <a:lumMod val="50000"/>
                    <a:lumOff val="50000"/>
                  </a:schemeClr>
                </a:solidFill>
                <a:latin typeface="Titillium Web"/>
                <a:ea typeface="MS PGothic"/>
              </a:rPr>
              <a:t>.</a:t>
            </a:r>
          </a:p>
        </p:txBody>
      </p:sp>
      <p:pic>
        <p:nvPicPr>
          <p:cNvPr id="14" name="Imagen 14" descr="Imagen que contiene computadora, tabla&#10;&#10;Descripción generada con confianza muy alta">
            <a:extLst>
              <a:ext uri="{FF2B5EF4-FFF2-40B4-BE49-F238E27FC236}">
                <a16:creationId xmlns:a16="http://schemas.microsoft.com/office/drawing/2014/main" id="{EA07690C-42B7-404D-B8DD-287818F2D834}"/>
              </a:ext>
            </a:extLst>
          </p:cNvPr>
          <p:cNvPicPr>
            <a:picLocks noChangeAspect="1"/>
          </p:cNvPicPr>
          <p:nvPr/>
        </p:nvPicPr>
        <p:blipFill>
          <a:blip r:embed="rId3"/>
          <a:stretch>
            <a:fillRect/>
          </a:stretch>
        </p:blipFill>
        <p:spPr>
          <a:xfrm>
            <a:off x="3274659" y="9081792"/>
            <a:ext cx="4298409" cy="3005531"/>
          </a:xfrm>
          <a:prstGeom prst="rect">
            <a:avLst/>
          </a:prstGeom>
        </p:spPr>
      </p:pic>
      <p:pic>
        <p:nvPicPr>
          <p:cNvPr id="15" name="Imagen 15" descr="Imagen que contiene reloj&#10;&#10;Descripción generada con confianza muy alta">
            <a:extLst>
              <a:ext uri="{FF2B5EF4-FFF2-40B4-BE49-F238E27FC236}">
                <a16:creationId xmlns:a16="http://schemas.microsoft.com/office/drawing/2014/main" id="{3D78F11D-B4E9-401E-A685-1FDF30B3B33E}"/>
              </a:ext>
            </a:extLst>
          </p:cNvPr>
          <p:cNvPicPr>
            <a:picLocks noChangeAspect="1"/>
          </p:cNvPicPr>
          <p:nvPr/>
        </p:nvPicPr>
        <p:blipFill>
          <a:blip r:embed="rId4"/>
          <a:stretch>
            <a:fillRect/>
          </a:stretch>
        </p:blipFill>
        <p:spPr>
          <a:xfrm>
            <a:off x="14714431" y="9362910"/>
            <a:ext cx="3562186" cy="2868377"/>
          </a:xfrm>
          <a:prstGeom prst="rect">
            <a:avLst/>
          </a:prstGeom>
        </p:spPr>
      </p:pic>
      <p:grpSp>
        <p:nvGrpSpPr>
          <p:cNvPr id="12" name="Grupo 11"/>
          <p:cNvGrpSpPr/>
          <p:nvPr/>
        </p:nvGrpSpPr>
        <p:grpSpPr>
          <a:xfrm>
            <a:off x="521963" y="393853"/>
            <a:ext cx="3067574" cy="858982"/>
            <a:chOff x="499010" y="7623249"/>
            <a:chExt cx="2929989" cy="548877"/>
          </a:xfrm>
        </p:grpSpPr>
        <p:sp>
          <p:nvSpPr>
            <p:cNvPr id="16" name="Rectángulo redondeado 15"/>
            <p:cNvSpPr/>
            <p:nvPr/>
          </p:nvSpPr>
          <p:spPr>
            <a:xfrm>
              <a:off x="499010" y="7623249"/>
              <a:ext cx="2929989" cy="548877"/>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932" tIns="14467" rIns="28932" bIns="14467" numCol="1" spcCol="0" rtlCol="0" fromWordArt="0" anchor="ctr" anchorCtr="0" forceAA="0" compatLnSpc="1">
              <a:prstTxWarp prst="textNoShape">
                <a:avLst/>
              </a:prstTxWarp>
              <a:noAutofit/>
            </a:bodyPr>
            <a:lstStyle/>
            <a:p>
              <a:pPr algn="ctr"/>
              <a:endParaRPr lang="es-MX" sz="570"/>
            </a:p>
          </p:txBody>
        </p:sp>
        <p:sp>
          <p:nvSpPr>
            <p:cNvPr id="17" name="Rectángulo redondeado 16"/>
            <p:cNvSpPr/>
            <p:nvPr/>
          </p:nvSpPr>
          <p:spPr>
            <a:xfrm>
              <a:off x="584870" y="7675170"/>
              <a:ext cx="2769001" cy="4450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932" tIns="14467" rIns="28932" bIns="14467" numCol="1" spcCol="0" rtlCol="0" fromWordArt="0" anchor="ctr" anchorCtr="0" forceAA="0" compatLnSpc="1">
              <a:prstTxWarp prst="textNoShape">
                <a:avLst/>
              </a:prstTxWarp>
              <a:noAutofit/>
            </a:bodyPr>
            <a:lstStyle/>
            <a:p>
              <a:pPr algn="ctr"/>
              <a:endParaRPr lang="es-MX" sz="570"/>
            </a:p>
          </p:txBody>
        </p:sp>
        <p:pic>
          <p:nvPicPr>
            <p:cNvPr id="18" name="Imagen 17"/>
            <p:cNvPicPr>
              <a:picLocks noChangeAspect="1"/>
            </p:cNvPicPr>
            <p:nvPr/>
          </p:nvPicPr>
          <p:blipFill>
            <a:blip r:embed="rId5"/>
            <a:stretch>
              <a:fillRect/>
            </a:stretch>
          </p:blipFill>
          <p:spPr>
            <a:xfrm>
              <a:off x="702929" y="7690002"/>
              <a:ext cx="2565080" cy="413276"/>
            </a:xfrm>
            <a:prstGeom prst="rect">
              <a:avLst/>
            </a:prstGeom>
          </p:spPr>
        </p:pic>
      </p:grpSp>
    </p:spTree>
    <p:extLst>
      <p:ext uri="{BB962C8B-B14F-4D97-AF65-F5344CB8AC3E}">
        <p14:creationId xmlns:p14="http://schemas.microsoft.com/office/powerpoint/2010/main" val="113296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19">
            <a:extLst>
              <a:ext uri="{FF2B5EF4-FFF2-40B4-BE49-F238E27FC236}">
                <a16:creationId xmlns:a16="http://schemas.microsoft.com/office/drawing/2014/main" id="{E7D739A0-F824-4939-8BFD-D7F75D3A151A}"/>
              </a:ext>
            </a:extLst>
          </p:cNvPr>
          <p:cNvSpPr/>
          <p:nvPr/>
        </p:nvSpPr>
        <p:spPr>
          <a:xfrm>
            <a:off x="1" y="1"/>
            <a:ext cx="10485436" cy="13716001"/>
          </a:xfrm>
          <a:custGeom>
            <a:avLst/>
            <a:gdLst>
              <a:gd name="connsiteX0" fmla="*/ 0 w 9190037"/>
              <a:gd name="connsiteY0" fmla="*/ 0 h 13716001"/>
              <a:gd name="connsiteX1" fmla="*/ 1424234 w 9190037"/>
              <a:gd name="connsiteY1" fmla="*/ 0 h 13716001"/>
              <a:gd name="connsiteX2" fmla="*/ 1559653 w 9190037"/>
              <a:gd name="connsiteY2" fmla="*/ 34080 h 13716001"/>
              <a:gd name="connsiteX3" fmla="*/ 9190037 w 9190037"/>
              <a:gd name="connsiteY3" fmla="*/ 10777133 h 13716001"/>
              <a:gd name="connsiteX4" fmla="*/ 8869773 w 9190037"/>
              <a:gd name="connsiteY4" fmla="*/ 13549263 h 13716001"/>
              <a:gd name="connsiteX5" fmla="*/ 8826349 w 9190037"/>
              <a:gd name="connsiteY5" fmla="*/ 13716001 h 13716001"/>
              <a:gd name="connsiteX6" fmla="*/ 0 w 9190037"/>
              <a:gd name="connsiteY6" fmla="*/ 13716001 h 13716001"/>
              <a:gd name="connsiteX7" fmla="*/ 0 w 9190037"/>
              <a:gd name="connsiteY7" fmla="*/ 0 h 1371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90037" h="13716001">
                <a:moveTo>
                  <a:pt x="0" y="0"/>
                </a:moveTo>
                <a:lnTo>
                  <a:pt x="1424234" y="0"/>
                </a:lnTo>
                <a:lnTo>
                  <a:pt x="1559653" y="34080"/>
                </a:lnTo>
                <a:cubicBezTo>
                  <a:pt x="5947643" y="1265115"/>
                  <a:pt x="9190037" y="5608245"/>
                  <a:pt x="9190037" y="10777133"/>
                </a:cubicBezTo>
                <a:cubicBezTo>
                  <a:pt x="9190037" y="11734334"/>
                  <a:pt x="9078845" y="12663218"/>
                  <a:pt x="8869773" y="13549263"/>
                </a:cubicBezTo>
                <a:lnTo>
                  <a:pt x="8826349" y="13716001"/>
                </a:lnTo>
                <a:lnTo>
                  <a:pt x="0" y="13716001"/>
                </a:lnTo>
                <a:lnTo>
                  <a:pt x="0" y="0"/>
                </a:lnTo>
                <a:close/>
              </a:path>
            </a:pathLst>
          </a:custGeom>
          <a:gradFill>
            <a:gsLst>
              <a:gs pos="15000">
                <a:srgbClr val="291289"/>
              </a:gs>
              <a:gs pos="100000">
                <a:srgbClr val="8E5BB4"/>
              </a:gs>
              <a:gs pos="100000">
                <a:schemeClr val="accent3">
                  <a:lumMod val="60000"/>
                  <a:lumOff val="4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A4D066FF-5B0D-47D9-9532-214101C84E15}"/>
              </a:ext>
            </a:extLst>
          </p:cNvPr>
          <p:cNvSpPr>
            <a:spLocks noGrp="1"/>
          </p:cNvSpPr>
          <p:nvPr>
            <p:ph type="ctrTitle"/>
          </p:nvPr>
        </p:nvSpPr>
        <p:spPr>
          <a:xfrm>
            <a:off x="7449342" y="1252738"/>
            <a:ext cx="16154974" cy="4016249"/>
          </a:xfrm>
        </p:spPr>
        <p:txBody>
          <a:bodyPr>
            <a:normAutofit/>
          </a:bodyPr>
          <a:lstStyle/>
          <a:p>
            <a:r>
              <a:rPr lang="es-MX">
                <a:solidFill>
                  <a:srgbClr val="7030A0"/>
                </a:solidFill>
                <a:latin typeface="Antartida Bold" panose="02000000000000000000" pitchFamily="50" charset="0"/>
              </a:rPr>
              <a:t>Retenciones del comercio electrónico</a:t>
            </a:r>
          </a:p>
        </p:txBody>
      </p:sp>
      <p:pic>
        <p:nvPicPr>
          <p:cNvPr id="6" name="Picture 2" descr="Ecommerce: Primeros pasos si quieres lanzar tu comercio electrónico">
            <a:extLst>
              <a:ext uri="{FF2B5EF4-FFF2-40B4-BE49-F238E27FC236}">
                <a16:creationId xmlns:a16="http://schemas.microsoft.com/office/drawing/2014/main" id="{7FB7ACE0-20AC-4BA2-8864-4AB10042B0E1}"/>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t="10000"/>
          <a:stretch/>
        </p:blipFill>
        <p:spPr bwMode="auto">
          <a:xfrm>
            <a:off x="11612900" y="5735340"/>
            <a:ext cx="12191980" cy="685799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upo 4"/>
          <p:cNvGrpSpPr/>
          <p:nvPr/>
        </p:nvGrpSpPr>
        <p:grpSpPr>
          <a:xfrm>
            <a:off x="728571" y="332508"/>
            <a:ext cx="3067574" cy="858982"/>
            <a:chOff x="499010" y="7623249"/>
            <a:chExt cx="2929989" cy="548877"/>
          </a:xfrm>
        </p:grpSpPr>
        <p:sp>
          <p:nvSpPr>
            <p:cNvPr id="8" name="Rectángulo redondeado 7"/>
            <p:cNvSpPr/>
            <p:nvPr/>
          </p:nvSpPr>
          <p:spPr>
            <a:xfrm>
              <a:off x="499010" y="7623249"/>
              <a:ext cx="2929989" cy="548877"/>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932" tIns="14467" rIns="28932" bIns="14467" numCol="1" spcCol="0" rtlCol="0" fromWordArt="0" anchor="ctr" anchorCtr="0" forceAA="0" compatLnSpc="1">
              <a:prstTxWarp prst="textNoShape">
                <a:avLst/>
              </a:prstTxWarp>
              <a:noAutofit/>
            </a:bodyPr>
            <a:lstStyle/>
            <a:p>
              <a:pPr algn="ctr"/>
              <a:endParaRPr lang="es-MX" sz="570"/>
            </a:p>
          </p:txBody>
        </p:sp>
        <p:sp>
          <p:nvSpPr>
            <p:cNvPr id="9" name="Rectángulo redondeado 8"/>
            <p:cNvSpPr/>
            <p:nvPr/>
          </p:nvSpPr>
          <p:spPr>
            <a:xfrm>
              <a:off x="584870" y="7675170"/>
              <a:ext cx="2769001" cy="4450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932" tIns="14467" rIns="28932" bIns="14467" numCol="1" spcCol="0" rtlCol="0" fromWordArt="0" anchor="ctr" anchorCtr="0" forceAA="0" compatLnSpc="1">
              <a:prstTxWarp prst="textNoShape">
                <a:avLst/>
              </a:prstTxWarp>
              <a:noAutofit/>
            </a:bodyPr>
            <a:lstStyle/>
            <a:p>
              <a:pPr algn="ctr"/>
              <a:endParaRPr lang="es-MX" sz="570"/>
            </a:p>
          </p:txBody>
        </p:sp>
        <p:pic>
          <p:nvPicPr>
            <p:cNvPr id="10" name="Imagen 9"/>
            <p:cNvPicPr>
              <a:picLocks noChangeAspect="1"/>
            </p:cNvPicPr>
            <p:nvPr/>
          </p:nvPicPr>
          <p:blipFill>
            <a:blip r:embed="rId3"/>
            <a:stretch>
              <a:fillRect/>
            </a:stretch>
          </p:blipFill>
          <p:spPr>
            <a:xfrm>
              <a:off x="702929" y="7690002"/>
              <a:ext cx="2565080" cy="413276"/>
            </a:xfrm>
            <a:prstGeom prst="rect">
              <a:avLst/>
            </a:prstGeom>
          </p:spPr>
        </p:pic>
      </p:grpSp>
    </p:spTree>
    <p:extLst>
      <p:ext uri="{BB962C8B-B14F-4D97-AF65-F5344CB8AC3E}">
        <p14:creationId xmlns:p14="http://schemas.microsoft.com/office/powerpoint/2010/main" val="2546903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1">
            <a:extLst>
              <a:ext uri="{FF2B5EF4-FFF2-40B4-BE49-F238E27FC236}">
                <a16:creationId xmlns:a16="http://schemas.microsoft.com/office/drawing/2014/main" id="{FC78246C-9CC9-4799-A0E2-AA68569CC535}"/>
              </a:ext>
            </a:extLst>
          </p:cNvPr>
          <p:cNvSpPr/>
          <p:nvPr/>
        </p:nvSpPr>
        <p:spPr>
          <a:xfrm flipV="1">
            <a:off x="-1" y="-1"/>
            <a:ext cx="9721821" cy="13716001"/>
          </a:xfrm>
          <a:prstGeom prst="rect">
            <a:avLst/>
          </a:prstGeom>
          <a:gradFill flip="none" rotWithShape="1">
            <a:gsLst>
              <a:gs pos="0">
                <a:srgbClr val="291289"/>
              </a:gs>
              <a:gs pos="72000">
                <a:srgbClr val="8128F0"/>
              </a:gs>
              <a:gs pos="100000">
                <a:srgbClr val="FD00FF"/>
              </a:gs>
            </a:gsLst>
            <a:lin ang="360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s-MX">
              <a:latin typeface="Titillium Web" panose="00000500000000000000" pitchFamily="2" charset="0"/>
            </a:endParaRPr>
          </a:p>
        </p:txBody>
      </p:sp>
      <p:grpSp>
        <p:nvGrpSpPr>
          <p:cNvPr id="3" name="Group 97">
            <a:extLst>
              <a:ext uri="{FF2B5EF4-FFF2-40B4-BE49-F238E27FC236}">
                <a16:creationId xmlns:a16="http://schemas.microsoft.com/office/drawing/2014/main" id="{F09A9D12-4CAA-4958-AA4E-8A85DCA7973A}"/>
              </a:ext>
            </a:extLst>
          </p:cNvPr>
          <p:cNvGrpSpPr/>
          <p:nvPr/>
        </p:nvGrpSpPr>
        <p:grpSpPr>
          <a:xfrm>
            <a:off x="994806" y="1491282"/>
            <a:ext cx="8389852" cy="2419687"/>
            <a:chOff x="1441101" y="1542815"/>
            <a:chExt cx="3660240" cy="1419025"/>
          </a:xfrm>
        </p:grpSpPr>
        <p:sp>
          <p:nvSpPr>
            <p:cNvPr id="4" name="Text Placeholder 2">
              <a:extLst>
                <a:ext uri="{FF2B5EF4-FFF2-40B4-BE49-F238E27FC236}">
                  <a16:creationId xmlns:a16="http://schemas.microsoft.com/office/drawing/2014/main" id="{55A712FC-19F0-446D-B6E3-9B1BA444C3E2}"/>
                </a:ext>
              </a:extLst>
            </p:cNvPr>
            <p:cNvSpPr txBox="1">
              <a:spLocks/>
            </p:cNvSpPr>
            <p:nvPr/>
          </p:nvSpPr>
          <p:spPr>
            <a:xfrm>
              <a:off x="1441101" y="1868407"/>
              <a:ext cx="3660240" cy="1093433"/>
            </a:xfrm>
            <a:prstGeom prst="rect">
              <a:avLst/>
            </a:prstGeom>
          </p:spPr>
          <p:txBody>
            <a:bodyPr/>
            <a:lstStyle>
              <a:lvl1pPr marL="0" indent="0" algn="ctr" defTabSz="1460754" rtl="0" eaLnBrk="1" latinLnBrk="0" hangingPunct="1">
                <a:lnSpc>
                  <a:spcPct val="90000"/>
                </a:lnSpc>
                <a:spcBef>
                  <a:spcPts val="1598"/>
                </a:spcBef>
                <a:buFont typeface="Arial" panose="020B0604020202020204" pitchFamily="34" charset="0"/>
                <a:buNone/>
                <a:defRPr sz="4000" kern="1200">
                  <a:solidFill>
                    <a:schemeClr val="tx1">
                      <a:lumMod val="65000"/>
                      <a:lumOff val="35000"/>
                    </a:schemeClr>
                  </a:solidFill>
                  <a:latin typeface="+mn-lt"/>
                  <a:ea typeface="+mn-ea"/>
                  <a:cs typeface="+mn-cs"/>
                </a:defRPr>
              </a:lvl1pPr>
              <a:lvl2pPr marL="1095566" indent="-365189" algn="l" defTabSz="1460754" rtl="0" eaLnBrk="1" latinLnBrk="0" hangingPunct="1">
                <a:lnSpc>
                  <a:spcPct val="90000"/>
                </a:lnSpc>
                <a:spcBef>
                  <a:spcPts val="799"/>
                </a:spcBef>
                <a:buFont typeface="Arial" panose="020B0604020202020204" pitchFamily="34" charset="0"/>
                <a:buChar char="•"/>
                <a:defRPr sz="3834" kern="1200">
                  <a:solidFill>
                    <a:schemeClr val="tx1"/>
                  </a:solidFill>
                  <a:latin typeface="+mn-lt"/>
                  <a:ea typeface="+mn-ea"/>
                  <a:cs typeface="+mn-cs"/>
                </a:defRPr>
              </a:lvl2pPr>
              <a:lvl3pPr marL="1825943" indent="-365189" algn="l" defTabSz="1460754" rtl="0" eaLnBrk="1" latinLnBrk="0" hangingPunct="1">
                <a:lnSpc>
                  <a:spcPct val="90000"/>
                </a:lnSpc>
                <a:spcBef>
                  <a:spcPts val="799"/>
                </a:spcBef>
                <a:buFont typeface="Arial" panose="020B0604020202020204" pitchFamily="34" charset="0"/>
                <a:buChar char="•"/>
                <a:defRPr sz="3195" kern="1200">
                  <a:solidFill>
                    <a:schemeClr val="tx1"/>
                  </a:solidFill>
                  <a:latin typeface="+mn-lt"/>
                  <a:ea typeface="+mn-ea"/>
                  <a:cs typeface="+mn-cs"/>
                </a:defRPr>
              </a:lvl3pPr>
              <a:lvl4pPr marL="2556320"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4pPr>
              <a:lvl5pPr marL="3286697"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5pPr>
              <a:lvl6pPr marL="4017074"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6pPr>
              <a:lvl7pPr marL="4747451"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7pPr>
              <a:lvl8pPr marL="5477828"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8pPr>
              <a:lvl9pPr marL="6208205"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9pPr>
            </a:lstStyle>
            <a:p>
              <a:pPr algn="l"/>
              <a:r>
                <a:rPr lang="es-MX" sz="5586">
                  <a:solidFill>
                    <a:schemeClr val="bg1"/>
                  </a:solidFill>
                </a:rPr>
                <a:t>ISR e IVA a plataformas digitales</a:t>
              </a:r>
              <a:endParaRPr lang="es-MX" sz="5586" spc="599">
                <a:solidFill>
                  <a:schemeClr val="bg1"/>
                </a:solidFill>
                <a:latin typeface="Nexa Bold" panose="02000000000000000000" pitchFamily="50" charset="0"/>
              </a:endParaRPr>
            </a:p>
          </p:txBody>
        </p:sp>
        <p:sp>
          <p:nvSpPr>
            <p:cNvPr id="5" name="TextBox 99">
              <a:extLst>
                <a:ext uri="{FF2B5EF4-FFF2-40B4-BE49-F238E27FC236}">
                  <a16:creationId xmlns:a16="http://schemas.microsoft.com/office/drawing/2014/main" id="{9A7F8529-2C11-49EC-8ED7-C06A24342494}"/>
                </a:ext>
              </a:extLst>
            </p:cNvPr>
            <p:cNvSpPr txBox="1"/>
            <p:nvPr/>
          </p:nvSpPr>
          <p:spPr>
            <a:xfrm>
              <a:off x="1441101" y="1542815"/>
              <a:ext cx="2807029" cy="306842"/>
            </a:xfrm>
            <a:prstGeom prst="rect">
              <a:avLst/>
            </a:prstGeom>
            <a:noFill/>
          </p:spPr>
          <p:txBody>
            <a:bodyPr wrap="square" rtlCol="0">
              <a:spAutoFit/>
            </a:bodyPr>
            <a:lstStyle/>
            <a:p>
              <a:r>
                <a:rPr lang="es-MX" sz="2800" spc="599">
                  <a:solidFill>
                    <a:schemeClr val="bg1"/>
                  </a:solidFill>
                  <a:latin typeface="Nexa Bold" panose="02000000000000000000" pitchFamily="50" charset="0"/>
                  <a:ea typeface="Roboto Medium" panose="02000000000000000000" pitchFamily="2" charset="0"/>
                  <a:cs typeface="Segoe UI" panose="020B0502040204020203" pitchFamily="34" charset="0"/>
                </a:rPr>
                <a:t>Ventaja de tu propia tienda</a:t>
              </a:r>
            </a:p>
          </p:txBody>
        </p:sp>
      </p:grpSp>
      <p:grpSp>
        <p:nvGrpSpPr>
          <p:cNvPr id="9" name="Group 257">
            <a:extLst>
              <a:ext uri="{FF2B5EF4-FFF2-40B4-BE49-F238E27FC236}">
                <a16:creationId xmlns:a16="http://schemas.microsoft.com/office/drawing/2014/main" id="{9B7A0E30-93D9-45FC-9F68-0DD1879C727E}"/>
              </a:ext>
            </a:extLst>
          </p:cNvPr>
          <p:cNvGrpSpPr/>
          <p:nvPr/>
        </p:nvGrpSpPr>
        <p:grpSpPr>
          <a:xfrm>
            <a:off x="1826951" y="4628539"/>
            <a:ext cx="2384933" cy="110366"/>
            <a:chOff x="986240" y="4803818"/>
            <a:chExt cx="1195424" cy="45719"/>
          </a:xfrm>
        </p:grpSpPr>
        <p:sp>
          <p:nvSpPr>
            <p:cNvPr id="10" name="Rectangle: Rounded Corners 258">
              <a:extLst>
                <a:ext uri="{FF2B5EF4-FFF2-40B4-BE49-F238E27FC236}">
                  <a16:creationId xmlns:a16="http://schemas.microsoft.com/office/drawing/2014/main" id="{BACF9DE7-872E-49C2-9041-5C8EE9DACE99}"/>
                </a:ext>
              </a:extLst>
            </p:cNvPr>
            <p:cNvSpPr/>
            <p:nvPr/>
          </p:nvSpPr>
          <p:spPr>
            <a:xfrm flipV="1">
              <a:off x="1220026" y="4803818"/>
              <a:ext cx="961638" cy="45719"/>
            </a:xfrm>
            <a:prstGeom prst="roundRect">
              <a:avLst>
                <a:gd name="adj" fmla="val 50000"/>
              </a:avLst>
            </a:prstGeom>
            <a:gradFill flip="none" rotWithShape="1">
              <a:gsLst>
                <a:gs pos="30107">
                  <a:schemeClr val="accent3">
                    <a:alpha val="44000"/>
                  </a:schemeClr>
                </a:gs>
                <a:gs pos="77000">
                  <a:schemeClr val="accent3"/>
                </a:gs>
                <a:gs pos="0">
                  <a:schemeClr val="accent2">
                    <a:alpha val="0"/>
                  </a:schemeClr>
                </a:gs>
                <a:gs pos="100000">
                  <a:schemeClr val="accent4"/>
                </a:gs>
              </a:gsLst>
              <a:lin ang="10800000" scaled="1"/>
              <a:tileRect/>
            </a:gradFill>
            <a:ln>
              <a:noFill/>
            </a:ln>
            <a:effectLst>
              <a:outerShdw blurRad="50800" dist="38100" dir="5400000" algn="t"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367">
                <a:solidFill>
                  <a:schemeClr val="bg1"/>
                </a:solidFill>
              </a:endParaRPr>
            </a:p>
          </p:txBody>
        </p:sp>
        <p:sp>
          <p:nvSpPr>
            <p:cNvPr id="11" name="Rectangle: Rounded Corners 259">
              <a:extLst>
                <a:ext uri="{FF2B5EF4-FFF2-40B4-BE49-F238E27FC236}">
                  <a16:creationId xmlns:a16="http://schemas.microsoft.com/office/drawing/2014/main" id="{19ADE56F-3C75-495D-BD6D-05920200BCD2}"/>
                </a:ext>
              </a:extLst>
            </p:cNvPr>
            <p:cNvSpPr/>
            <p:nvPr/>
          </p:nvSpPr>
          <p:spPr>
            <a:xfrm flipV="1">
              <a:off x="986240" y="4803818"/>
              <a:ext cx="157235" cy="45719"/>
            </a:xfrm>
            <a:prstGeom prst="roundRect">
              <a:avLst>
                <a:gd name="adj" fmla="val 50000"/>
              </a:avLst>
            </a:prstGeom>
            <a:solidFill>
              <a:schemeClr val="accent4"/>
            </a:solidFill>
            <a:ln>
              <a:noFill/>
            </a:ln>
            <a:effectLst>
              <a:outerShdw blurRad="50800" dist="38100" dir="5400000" algn="t"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367">
                <a:solidFill>
                  <a:schemeClr val="bg1"/>
                </a:solidFill>
              </a:endParaRPr>
            </a:p>
          </p:txBody>
        </p:sp>
      </p:grpSp>
      <p:sp>
        <p:nvSpPr>
          <p:cNvPr id="12" name="Rectangle 100">
            <a:extLst>
              <a:ext uri="{FF2B5EF4-FFF2-40B4-BE49-F238E27FC236}">
                <a16:creationId xmlns:a16="http://schemas.microsoft.com/office/drawing/2014/main" id="{D1DC22D6-6436-46DF-BCDD-A7E4B6C1F0F7}"/>
              </a:ext>
            </a:extLst>
          </p:cNvPr>
          <p:cNvSpPr/>
          <p:nvPr/>
        </p:nvSpPr>
        <p:spPr>
          <a:xfrm>
            <a:off x="953276" y="6165676"/>
            <a:ext cx="7916404" cy="4524315"/>
          </a:xfrm>
          <a:prstGeom prst="rect">
            <a:avLst/>
          </a:prstGeom>
        </p:spPr>
        <p:txBody>
          <a:bodyPr wrap="square">
            <a:spAutoFit/>
          </a:bodyPr>
          <a:lstStyle/>
          <a:p>
            <a:pPr algn="just"/>
            <a:r>
              <a:rPr lang="es-ES" sz="3600">
                <a:solidFill>
                  <a:schemeClr val="bg1"/>
                </a:solidFill>
              </a:rPr>
              <a:t>Empresas que venden contenidos digitales y que radican en el extranjero.</a:t>
            </a:r>
          </a:p>
          <a:p>
            <a:pPr algn="just"/>
            <a:endParaRPr lang="es-ES" sz="3600">
              <a:solidFill>
                <a:schemeClr val="bg1"/>
              </a:solidFill>
            </a:endParaRPr>
          </a:p>
          <a:p>
            <a:pPr algn="just"/>
            <a:r>
              <a:rPr lang="es-ES" sz="3600" err="1">
                <a:solidFill>
                  <a:schemeClr val="bg1"/>
                </a:solidFill>
              </a:rPr>
              <a:t>PyMES</a:t>
            </a:r>
            <a:r>
              <a:rPr lang="es-ES" sz="3600">
                <a:solidFill>
                  <a:schemeClr val="bg1"/>
                </a:solidFill>
              </a:rPr>
              <a:t> vendiendo productos o servicios a través de estas plataformas.</a:t>
            </a:r>
          </a:p>
          <a:p>
            <a:pPr algn="just"/>
            <a:endParaRPr lang="es-ES" sz="3600">
              <a:solidFill>
                <a:schemeClr val="bg1"/>
              </a:solidFill>
            </a:endParaRPr>
          </a:p>
          <a:p>
            <a:pPr algn="just"/>
            <a:r>
              <a:rPr lang="es-ES" sz="3600">
                <a:solidFill>
                  <a:schemeClr val="bg1"/>
                </a:solidFill>
              </a:rPr>
              <a:t>Usuarios, ya que se podrá dar un incremento en precios.</a:t>
            </a:r>
          </a:p>
        </p:txBody>
      </p:sp>
      <p:pic>
        <p:nvPicPr>
          <p:cNvPr id="13" name="Picture 2" descr="Cómo poner una queja en Amazon en sencillos pasos">
            <a:extLst>
              <a:ext uri="{FF2B5EF4-FFF2-40B4-BE49-F238E27FC236}">
                <a16:creationId xmlns:a16="http://schemas.microsoft.com/office/drawing/2014/main" id="{5075996D-EDE0-41FA-B61D-674DA31B13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37108" y="1200639"/>
            <a:ext cx="5814879" cy="315808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Picture 4" descr="Mercado Libre celebra 20 años en México y quiere romper el Récord ...">
            <a:extLst>
              <a:ext uri="{FF2B5EF4-FFF2-40B4-BE49-F238E27FC236}">
                <a16:creationId xmlns:a16="http://schemas.microsoft.com/office/drawing/2014/main" id="{30BC97A8-9CEC-4539-BAC4-BE5ADB941B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97838" y="5324389"/>
            <a:ext cx="5814881" cy="289828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Picture 6" descr="Uber - Pide un viaje - Apps en Google Play">
            <a:extLst>
              <a:ext uri="{FF2B5EF4-FFF2-40B4-BE49-F238E27FC236}">
                <a16:creationId xmlns:a16="http://schemas.microsoft.com/office/drawing/2014/main" id="{92742CFC-CE4A-485F-9286-22D0D406D9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91178" y="5324390"/>
            <a:ext cx="2433293" cy="243329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6" name="Picture 8" descr="Airbnb, razones para no usarlo - Turismo Responsable.">
            <a:extLst>
              <a:ext uri="{FF2B5EF4-FFF2-40B4-BE49-F238E27FC236}">
                <a16:creationId xmlns:a16="http://schemas.microsoft.com/office/drawing/2014/main" id="{46ED70B4-022E-4AB1-90D3-39CCB6BECF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26906" y="9647085"/>
            <a:ext cx="5435284" cy="271764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26" name="Picture 2" descr="Netflix Latinoamérica - YouTube">
            <a:extLst>
              <a:ext uri="{FF2B5EF4-FFF2-40B4-BE49-F238E27FC236}">
                <a16:creationId xmlns:a16="http://schemas.microsoft.com/office/drawing/2014/main" id="{93C46BC2-7853-421B-A058-B5EA8D86BCB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224265" y="8995169"/>
            <a:ext cx="2897292" cy="289729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17" name="Grupo 16"/>
          <p:cNvGrpSpPr/>
          <p:nvPr/>
        </p:nvGrpSpPr>
        <p:grpSpPr>
          <a:xfrm>
            <a:off x="728571" y="332508"/>
            <a:ext cx="3067574" cy="858982"/>
            <a:chOff x="499010" y="7623249"/>
            <a:chExt cx="2929989" cy="548877"/>
          </a:xfrm>
        </p:grpSpPr>
        <p:sp>
          <p:nvSpPr>
            <p:cNvPr id="19" name="Rectángulo redondeado 18"/>
            <p:cNvSpPr/>
            <p:nvPr/>
          </p:nvSpPr>
          <p:spPr>
            <a:xfrm>
              <a:off x="499010" y="7623249"/>
              <a:ext cx="2929989" cy="548877"/>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932" tIns="14467" rIns="28932" bIns="14467" numCol="1" spcCol="0" rtlCol="0" fromWordArt="0" anchor="ctr" anchorCtr="0" forceAA="0" compatLnSpc="1">
              <a:prstTxWarp prst="textNoShape">
                <a:avLst/>
              </a:prstTxWarp>
              <a:noAutofit/>
            </a:bodyPr>
            <a:lstStyle/>
            <a:p>
              <a:pPr algn="ctr"/>
              <a:endParaRPr lang="es-MX" sz="570"/>
            </a:p>
          </p:txBody>
        </p:sp>
        <p:sp>
          <p:nvSpPr>
            <p:cNvPr id="20" name="Rectángulo redondeado 19"/>
            <p:cNvSpPr/>
            <p:nvPr/>
          </p:nvSpPr>
          <p:spPr>
            <a:xfrm>
              <a:off x="584870" y="7675170"/>
              <a:ext cx="2769001" cy="4450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932" tIns="14467" rIns="28932" bIns="14467" numCol="1" spcCol="0" rtlCol="0" fromWordArt="0" anchor="ctr" anchorCtr="0" forceAA="0" compatLnSpc="1">
              <a:prstTxWarp prst="textNoShape">
                <a:avLst/>
              </a:prstTxWarp>
              <a:noAutofit/>
            </a:bodyPr>
            <a:lstStyle/>
            <a:p>
              <a:pPr algn="ctr"/>
              <a:endParaRPr lang="es-MX" sz="570"/>
            </a:p>
          </p:txBody>
        </p:sp>
        <p:pic>
          <p:nvPicPr>
            <p:cNvPr id="21" name="Imagen 20"/>
            <p:cNvPicPr>
              <a:picLocks noChangeAspect="1"/>
            </p:cNvPicPr>
            <p:nvPr/>
          </p:nvPicPr>
          <p:blipFill>
            <a:blip r:embed="rId7"/>
            <a:stretch>
              <a:fillRect/>
            </a:stretch>
          </p:blipFill>
          <p:spPr>
            <a:xfrm>
              <a:off x="702929" y="7690002"/>
              <a:ext cx="2565080" cy="413276"/>
            </a:xfrm>
            <a:prstGeom prst="rect">
              <a:avLst/>
            </a:prstGeom>
          </p:spPr>
        </p:pic>
      </p:grpSp>
    </p:spTree>
    <p:extLst>
      <p:ext uri="{BB962C8B-B14F-4D97-AF65-F5344CB8AC3E}">
        <p14:creationId xmlns:p14="http://schemas.microsoft.com/office/powerpoint/2010/main" val="243867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1+#ppt_w/2"/>
                                          </p:val>
                                        </p:tav>
                                        <p:tav tm="100000">
                                          <p:val>
                                            <p:strVal val="#ppt_x"/>
                                          </p:val>
                                        </p:tav>
                                      </p:tavLst>
                                    </p:anim>
                                    <p:anim calcmode="lin" valueType="num">
                                      <p:cBhvr additive="base">
                                        <p:cTn id="8" dur="75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1+#ppt_w/2"/>
                                          </p:val>
                                        </p:tav>
                                        <p:tav tm="100000">
                                          <p:val>
                                            <p:strVal val="#ppt_x"/>
                                          </p:val>
                                        </p:tav>
                                      </p:tavLst>
                                    </p:anim>
                                    <p:anim calcmode="lin" valueType="num">
                                      <p:cBhvr additive="base">
                                        <p:cTn id="12" dur="75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25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750" fill="hold"/>
                                        <p:tgtEl>
                                          <p:spTgt spid="9"/>
                                        </p:tgtEl>
                                        <p:attrNameLst>
                                          <p:attrName>ppt_x</p:attrName>
                                        </p:attrNameLst>
                                      </p:cBhvr>
                                      <p:tavLst>
                                        <p:tav tm="0">
                                          <p:val>
                                            <p:strVal val="0-#ppt_w/2"/>
                                          </p:val>
                                        </p:tav>
                                        <p:tav tm="100000">
                                          <p:val>
                                            <p:strVal val="#ppt_x"/>
                                          </p:val>
                                        </p:tav>
                                      </p:tavLst>
                                    </p:anim>
                                    <p:anim calcmode="lin" valueType="num">
                                      <p:cBhvr additive="base">
                                        <p:cTn id="16" dur="750" fill="hold"/>
                                        <p:tgtEl>
                                          <p:spTgt spid="9"/>
                                        </p:tgtEl>
                                        <p:attrNameLst>
                                          <p:attrName>ppt_y</p:attrName>
                                        </p:attrNameLst>
                                      </p:cBhvr>
                                      <p:tavLst>
                                        <p:tav tm="0">
                                          <p:val>
                                            <p:strVal val="#ppt_y"/>
                                          </p:val>
                                        </p:tav>
                                        <p:tav tm="100000">
                                          <p:val>
                                            <p:strVal val="#ppt_y"/>
                                          </p:val>
                                        </p:tav>
                                      </p:tavLst>
                                    </p:anim>
                                  </p:childTnLst>
                                </p:cTn>
                              </p:par>
                              <p:par>
                                <p:cTn id="17" presetID="37" presetClass="entr" presetSubtype="0" fill="hold" nodeType="withEffect">
                                  <p:stCondLst>
                                    <p:cond delay="25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900" decel="100000" fill="hold"/>
                                        <p:tgtEl>
                                          <p:spTgt spid="13"/>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25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900" decel="100000" fill="hold"/>
                                        <p:tgtEl>
                                          <p:spTgt spid="15"/>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25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900" decel="100000" fill="hold"/>
                                        <p:tgtEl>
                                          <p:spTgt spid="14"/>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35" presetID="37" presetClass="entr" presetSubtype="0" fill="hold" nodeType="withEffect">
                                  <p:stCondLst>
                                    <p:cond delay="25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900" decel="100000" fill="hold"/>
                                        <p:tgtEl>
                                          <p:spTgt spid="16"/>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41" presetID="37" presetClass="entr" presetSubtype="0" fill="hold" nodeType="withEffect">
                                  <p:stCondLst>
                                    <p:cond delay="250"/>
                                  </p:stCondLst>
                                  <p:childTnLst>
                                    <p:set>
                                      <p:cBhvr>
                                        <p:cTn id="42" dur="1" fill="hold">
                                          <p:stCondLst>
                                            <p:cond delay="0"/>
                                          </p:stCondLst>
                                        </p:cTn>
                                        <p:tgtEl>
                                          <p:spTgt spid="1026"/>
                                        </p:tgtEl>
                                        <p:attrNameLst>
                                          <p:attrName>style.visibility</p:attrName>
                                        </p:attrNameLst>
                                      </p:cBhvr>
                                      <p:to>
                                        <p:strVal val="visible"/>
                                      </p:to>
                                    </p:set>
                                    <p:animEffect transition="in" filter="fade">
                                      <p:cBhvr>
                                        <p:cTn id="43" dur="1000"/>
                                        <p:tgtEl>
                                          <p:spTgt spid="1026"/>
                                        </p:tgtEl>
                                      </p:cBhvr>
                                    </p:animEffect>
                                    <p:anim calcmode="lin" valueType="num">
                                      <p:cBhvr>
                                        <p:cTn id="44" dur="1000" fill="hold"/>
                                        <p:tgtEl>
                                          <p:spTgt spid="1026"/>
                                        </p:tgtEl>
                                        <p:attrNameLst>
                                          <p:attrName>ppt_x</p:attrName>
                                        </p:attrNameLst>
                                      </p:cBhvr>
                                      <p:tavLst>
                                        <p:tav tm="0">
                                          <p:val>
                                            <p:strVal val="#ppt_x"/>
                                          </p:val>
                                        </p:tav>
                                        <p:tav tm="100000">
                                          <p:val>
                                            <p:strVal val="#ppt_x"/>
                                          </p:val>
                                        </p:tav>
                                      </p:tavLst>
                                    </p:anim>
                                    <p:anim calcmode="lin" valueType="num">
                                      <p:cBhvr>
                                        <p:cTn id="45" dur="900" decel="100000" fill="hold"/>
                                        <p:tgtEl>
                                          <p:spTgt spid="1026"/>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102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9">
            <a:extLst>
              <a:ext uri="{FF2B5EF4-FFF2-40B4-BE49-F238E27FC236}">
                <a16:creationId xmlns:a16="http://schemas.microsoft.com/office/drawing/2014/main" id="{8B26C957-1C6C-469E-9F86-0F28B0174B10}"/>
              </a:ext>
            </a:extLst>
          </p:cNvPr>
          <p:cNvSpPr/>
          <p:nvPr/>
        </p:nvSpPr>
        <p:spPr>
          <a:xfrm>
            <a:off x="-4" y="16967"/>
            <a:ext cx="5242580" cy="136820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7200"/>
          </a:p>
        </p:txBody>
      </p:sp>
      <p:sp>
        <p:nvSpPr>
          <p:cNvPr id="4" name="Rectangle 9">
            <a:extLst>
              <a:ext uri="{FF2B5EF4-FFF2-40B4-BE49-F238E27FC236}">
                <a16:creationId xmlns:a16="http://schemas.microsoft.com/office/drawing/2014/main" id="{EE045F92-DF3C-4F14-8E83-C5A1719B9FC2}"/>
              </a:ext>
            </a:extLst>
          </p:cNvPr>
          <p:cNvSpPr/>
          <p:nvPr/>
        </p:nvSpPr>
        <p:spPr>
          <a:xfrm>
            <a:off x="5242577" y="16967"/>
            <a:ext cx="5227823" cy="13682067"/>
          </a:xfrm>
          <a:prstGeom prst="rect">
            <a:avLst/>
          </a:prstGeom>
          <a:solidFill>
            <a:srgbClr val="7E6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800"/>
          </a:p>
        </p:txBody>
      </p:sp>
      <p:pic>
        <p:nvPicPr>
          <p:cNvPr id="5" name="Imagen 4">
            <a:extLst>
              <a:ext uri="{FF2B5EF4-FFF2-40B4-BE49-F238E27FC236}">
                <a16:creationId xmlns:a16="http://schemas.microsoft.com/office/drawing/2014/main" id="{5C5D0355-4EB9-4286-B529-28954C8B7383}"/>
              </a:ext>
            </a:extLst>
          </p:cNvPr>
          <p:cNvPicPr>
            <a:picLocks noChangeAspect="1"/>
          </p:cNvPicPr>
          <p:nvPr/>
        </p:nvPicPr>
        <p:blipFill>
          <a:blip r:embed="rId2"/>
          <a:stretch>
            <a:fillRect/>
          </a:stretch>
        </p:blipFill>
        <p:spPr>
          <a:xfrm>
            <a:off x="10832383" y="2244178"/>
            <a:ext cx="13114744" cy="922764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36">
            <a:extLst>
              <a:ext uri="{FF2B5EF4-FFF2-40B4-BE49-F238E27FC236}">
                <a16:creationId xmlns:a16="http://schemas.microsoft.com/office/drawing/2014/main" id="{7441F3B4-40D3-4342-A102-4C57B59CA83E}"/>
              </a:ext>
            </a:extLst>
          </p:cNvPr>
          <p:cNvSpPr/>
          <p:nvPr/>
        </p:nvSpPr>
        <p:spPr>
          <a:xfrm flipH="1">
            <a:off x="5339697" y="1783651"/>
            <a:ext cx="5039799" cy="1074781"/>
          </a:xfrm>
          <a:prstGeom prst="rect">
            <a:avLst/>
          </a:prstGeom>
        </p:spPr>
        <p:txBody>
          <a:bodyPr wrap="square">
            <a:spAutoFit/>
          </a:bodyPr>
          <a:lstStyle/>
          <a:p>
            <a:r>
              <a:rPr lang="es-MX" sz="6384">
                <a:solidFill>
                  <a:schemeClr val="bg1"/>
                </a:solidFill>
                <a:latin typeface="Nexa Bold" panose="02000000000000000000" pitchFamily="50" charset="0"/>
                <a:cs typeface="Courier New" panose="02070309020205020404" pitchFamily="49" charset="0"/>
              </a:rPr>
              <a:t>Persona Física</a:t>
            </a:r>
            <a:endParaRPr lang="es-MX" sz="3990">
              <a:solidFill>
                <a:schemeClr val="bg1"/>
              </a:solidFill>
              <a:latin typeface="Nexa Bold" panose="02000000000000000000" pitchFamily="50" charset="0"/>
              <a:cs typeface="Courier New" panose="02070309020205020404" pitchFamily="49" charset="0"/>
            </a:endParaRPr>
          </a:p>
        </p:txBody>
      </p:sp>
      <p:sp>
        <p:nvSpPr>
          <p:cNvPr id="11" name="Rectangle 36">
            <a:extLst>
              <a:ext uri="{FF2B5EF4-FFF2-40B4-BE49-F238E27FC236}">
                <a16:creationId xmlns:a16="http://schemas.microsoft.com/office/drawing/2014/main" id="{4AA34986-98BC-4768-9088-AFA33E5F3CFB}"/>
              </a:ext>
            </a:extLst>
          </p:cNvPr>
          <p:cNvSpPr/>
          <p:nvPr/>
        </p:nvSpPr>
        <p:spPr>
          <a:xfrm flipH="1">
            <a:off x="51210" y="1783651"/>
            <a:ext cx="5227823" cy="1074781"/>
          </a:xfrm>
          <a:prstGeom prst="rect">
            <a:avLst/>
          </a:prstGeom>
        </p:spPr>
        <p:txBody>
          <a:bodyPr wrap="square">
            <a:spAutoFit/>
          </a:bodyPr>
          <a:lstStyle/>
          <a:p>
            <a:r>
              <a:rPr lang="es-MX" sz="6384">
                <a:solidFill>
                  <a:schemeClr val="bg1"/>
                </a:solidFill>
                <a:latin typeface="Nexa Bold" panose="02000000000000000000" pitchFamily="50" charset="0"/>
                <a:cs typeface="Courier New" panose="02070309020205020404" pitchFamily="49" charset="0"/>
              </a:rPr>
              <a:t>Persona Moral</a:t>
            </a:r>
            <a:endParaRPr lang="es-MX" sz="3990">
              <a:solidFill>
                <a:schemeClr val="bg1"/>
              </a:solidFill>
              <a:latin typeface="Nexa Bold" panose="02000000000000000000" pitchFamily="50" charset="0"/>
              <a:cs typeface="Courier New" panose="02070309020205020404" pitchFamily="49" charset="0"/>
            </a:endParaRPr>
          </a:p>
        </p:txBody>
      </p:sp>
      <p:grpSp>
        <p:nvGrpSpPr>
          <p:cNvPr id="12" name="Group 39">
            <a:extLst>
              <a:ext uri="{FF2B5EF4-FFF2-40B4-BE49-F238E27FC236}">
                <a16:creationId xmlns:a16="http://schemas.microsoft.com/office/drawing/2014/main" id="{5471E32F-A2CB-4309-B47A-0540DFFC0FE9}"/>
              </a:ext>
            </a:extLst>
          </p:cNvPr>
          <p:cNvGrpSpPr/>
          <p:nvPr/>
        </p:nvGrpSpPr>
        <p:grpSpPr>
          <a:xfrm>
            <a:off x="527113" y="5601760"/>
            <a:ext cx="4188335" cy="2855695"/>
            <a:chOff x="2185062" y="3538493"/>
            <a:chExt cx="2099361" cy="1431389"/>
          </a:xfrm>
        </p:grpSpPr>
        <p:sp>
          <p:nvSpPr>
            <p:cNvPr id="13" name="Text Placeholder 3">
              <a:extLst>
                <a:ext uri="{FF2B5EF4-FFF2-40B4-BE49-F238E27FC236}">
                  <a16:creationId xmlns:a16="http://schemas.microsoft.com/office/drawing/2014/main" id="{DDC0F67A-CA61-4649-8E31-F09C64EBBDCC}"/>
                </a:ext>
              </a:extLst>
            </p:cNvPr>
            <p:cNvSpPr txBox="1">
              <a:spLocks/>
            </p:cNvSpPr>
            <p:nvPr/>
          </p:nvSpPr>
          <p:spPr>
            <a:xfrm>
              <a:off x="2806883" y="3538493"/>
              <a:ext cx="855716" cy="831065"/>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824319">
                <a:spcBef>
                  <a:spcPct val="20000"/>
                </a:spcBef>
                <a:defRPr/>
              </a:pPr>
              <a:r>
                <a:rPr lang="es-MX" sz="10774">
                  <a:solidFill>
                    <a:schemeClr val="bg1"/>
                  </a:solidFill>
                  <a:latin typeface="Nexa Bold" panose="02000000000000000000" pitchFamily="50" charset="0"/>
                </a:rPr>
                <a:t>8%</a:t>
              </a:r>
            </a:p>
          </p:txBody>
        </p:sp>
        <p:sp>
          <p:nvSpPr>
            <p:cNvPr id="15" name="Rectangle 42">
              <a:extLst>
                <a:ext uri="{FF2B5EF4-FFF2-40B4-BE49-F238E27FC236}">
                  <a16:creationId xmlns:a16="http://schemas.microsoft.com/office/drawing/2014/main" id="{C75E12C1-B16A-40A1-AE49-AE9B3753991C}"/>
                </a:ext>
              </a:extLst>
            </p:cNvPr>
            <p:cNvSpPr/>
            <p:nvPr/>
          </p:nvSpPr>
          <p:spPr>
            <a:xfrm flipH="1">
              <a:off x="2185062" y="4419748"/>
              <a:ext cx="2099361" cy="550134"/>
            </a:xfrm>
            <a:prstGeom prst="rect">
              <a:avLst/>
            </a:prstGeom>
          </p:spPr>
          <p:txBody>
            <a:bodyPr wrap="square">
              <a:spAutoFit/>
            </a:bodyPr>
            <a:lstStyle/>
            <a:p>
              <a:pPr algn="ctr">
                <a:lnSpc>
                  <a:spcPct val="120000"/>
                </a:lnSpc>
              </a:pPr>
              <a:r>
                <a:rPr lang="es-MX" sz="6000">
                  <a:solidFill>
                    <a:schemeClr val="bg1"/>
                  </a:solidFill>
                  <a:latin typeface="Segoe UI Light" panose="020B0502040204020203" pitchFamily="34" charset="0"/>
                  <a:cs typeface="Segoe UI Light" panose="020B0502040204020203" pitchFamily="34" charset="0"/>
                </a:rPr>
                <a:t>IVA</a:t>
              </a:r>
              <a:endParaRPr lang="es-MX" sz="5400">
                <a:solidFill>
                  <a:schemeClr val="bg1"/>
                </a:solidFill>
                <a:latin typeface="Segoe UI Light" panose="020B0502040204020203" pitchFamily="34" charset="0"/>
                <a:cs typeface="Segoe UI Light" panose="020B0502040204020203" pitchFamily="34" charset="0"/>
              </a:endParaRPr>
            </a:p>
          </p:txBody>
        </p:sp>
      </p:grpSp>
      <p:sp>
        <p:nvSpPr>
          <p:cNvPr id="17" name="Rectangle 42">
            <a:extLst>
              <a:ext uri="{FF2B5EF4-FFF2-40B4-BE49-F238E27FC236}">
                <a16:creationId xmlns:a16="http://schemas.microsoft.com/office/drawing/2014/main" id="{F607189A-FAB2-4BAA-844F-99DEFA179864}"/>
              </a:ext>
            </a:extLst>
          </p:cNvPr>
          <p:cNvSpPr/>
          <p:nvPr/>
        </p:nvSpPr>
        <p:spPr>
          <a:xfrm flipH="1">
            <a:off x="527113" y="3100504"/>
            <a:ext cx="4188335" cy="2454583"/>
          </a:xfrm>
          <a:prstGeom prst="rect">
            <a:avLst/>
          </a:prstGeom>
        </p:spPr>
        <p:txBody>
          <a:bodyPr wrap="square">
            <a:spAutoFit/>
          </a:bodyPr>
          <a:lstStyle/>
          <a:p>
            <a:pPr algn="ctr">
              <a:lnSpc>
                <a:spcPct val="120000"/>
              </a:lnSpc>
            </a:pPr>
            <a:r>
              <a:rPr lang="es-ES" sz="4400">
                <a:solidFill>
                  <a:schemeClr val="bg1"/>
                </a:solidFill>
                <a:latin typeface="Segoe UI Light" panose="020B0502040204020203" pitchFamily="34" charset="0"/>
                <a:cs typeface="Segoe UI Light" panose="020B0502040204020203" pitchFamily="34" charset="0"/>
              </a:rPr>
              <a:t>Retenciones de hasta 13.4% por cada venta</a:t>
            </a:r>
          </a:p>
        </p:txBody>
      </p:sp>
      <p:grpSp>
        <p:nvGrpSpPr>
          <p:cNvPr id="21" name="Group 39">
            <a:extLst>
              <a:ext uri="{FF2B5EF4-FFF2-40B4-BE49-F238E27FC236}">
                <a16:creationId xmlns:a16="http://schemas.microsoft.com/office/drawing/2014/main" id="{00823A39-F243-4743-BB70-EEB36ED8FD2D}"/>
              </a:ext>
            </a:extLst>
          </p:cNvPr>
          <p:cNvGrpSpPr/>
          <p:nvPr/>
        </p:nvGrpSpPr>
        <p:grpSpPr>
          <a:xfrm>
            <a:off x="486875" y="8535941"/>
            <a:ext cx="4268797" cy="3568455"/>
            <a:chOff x="2164895" y="3538493"/>
            <a:chExt cx="2139692" cy="1788652"/>
          </a:xfrm>
        </p:grpSpPr>
        <p:sp>
          <p:nvSpPr>
            <p:cNvPr id="22" name="Text Placeholder 3">
              <a:extLst>
                <a:ext uri="{FF2B5EF4-FFF2-40B4-BE49-F238E27FC236}">
                  <a16:creationId xmlns:a16="http://schemas.microsoft.com/office/drawing/2014/main" id="{2D5E0A45-3DD6-41FF-A6FA-6CE2E36FF9C7}"/>
                </a:ext>
              </a:extLst>
            </p:cNvPr>
            <p:cNvSpPr txBox="1">
              <a:spLocks/>
            </p:cNvSpPr>
            <p:nvPr/>
          </p:nvSpPr>
          <p:spPr>
            <a:xfrm>
              <a:off x="2164895" y="3538493"/>
              <a:ext cx="2139692" cy="831065"/>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spcBef>
                  <a:spcPct val="20000"/>
                </a:spcBef>
                <a:defRPr/>
              </a:pPr>
              <a:r>
                <a:rPr lang="es-MX" sz="10774">
                  <a:solidFill>
                    <a:schemeClr val="bg1"/>
                  </a:solidFill>
                  <a:latin typeface="Nexa Bold" panose="02000000000000000000" pitchFamily="50" charset="0"/>
                </a:rPr>
                <a:t>.4-5.4%</a:t>
              </a:r>
            </a:p>
          </p:txBody>
        </p:sp>
        <p:sp>
          <p:nvSpPr>
            <p:cNvPr id="23" name="Rectangle 42">
              <a:extLst>
                <a:ext uri="{FF2B5EF4-FFF2-40B4-BE49-F238E27FC236}">
                  <a16:creationId xmlns:a16="http://schemas.microsoft.com/office/drawing/2014/main" id="{C6D15801-7E7B-4A63-9FD0-3251512F9587}"/>
                </a:ext>
              </a:extLst>
            </p:cNvPr>
            <p:cNvSpPr/>
            <p:nvPr/>
          </p:nvSpPr>
          <p:spPr>
            <a:xfrm flipH="1">
              <a:off x="2185062" y="4419748"/>
              <a:ext cx="2099361" cy="907397"/>
            </a:xfrm>
            <a:prstGeom prst="rect">
              <a:avLst/>
            </a:prstGeom>
          </p:spPr>
          <p:txBody>
            <a:bodyPr wrap="square">
              <a:spAutoFit/>
            </a:bodyPr>
            <a:lstStyle/>
            <a:p>
              <a:pPr algn="ctr">
                <a:lnSpc>
                  <a:spcPct val="120000"/>
                </a:lnSpc>
              </a:pPr>
              <a:r>
                <a:rPr lang="es-ES" sz="3200">
                  <a:solidFill>
                    <a:schemeClr val="bg1"/>
                  </a:solidFill>
                  <a:latin typeface="Segoe UI Light" panose="020B0502040204020203" pitchFamily="34" charset="0"/>
                  <a:cs typeface="Segoe UI Light" panose="020B0502040204020203" pitchFamily="34" charset="0"/>
                </a:rPr>
                <a:t>ISR</a:t>
              </a:r>
            </a:p>
            <a:p>
              <a:pPr algn="ctr">
                <a:lnSpc>
                  <a:spcPct val="120000"/>
                </a:lnSpc>
              </a:pPr>
              <a:r>
                <a:rPr lang="es-ES" sz="3200">
                  <a:solidFill>
                    <a:schemeClr val="bg1"/>
                  </a:solidFill>
                  <a:latin typeface="Segoe UI Light" panose="020B0502040204020203" pitchFamily="34" charset="0"/>
                  <a:cs typeface="Segoe UI Light" panose="020B0502040204020203" pitchFamily="34" charset="0"/>
                </a:rPr>
                <a:t>(según tu ingreso acumulado diario)</a:t>
              </a:r>
            </a:p>
          </p:txBody>
        </p:sp>
      </p:grpSp>
      <p:grpSp>
        <p:nvGrpSpPr>
          <p:cNvPr id="24" name="Group 39">
            <a:extLst>
              <a:ext uri="{FF2B5EF4-FFF2-40B4-BE49-F238E27FC236}">
                <a16:creationId xmlns:a16="http://schemas.microsoft.com/office/drawing/2014/main" id="{6C180521-BF0A-4408-B9B8-BB05595E00FF}"/>
              </a:ext>
            </a:extLst>
          </p:cNvPr>
          <p:cNvGrpSpPr/>
          <p:nvPr/>
        </p:nvGrpSpPr>
        <p:grpSpPr>
          <a:xfrm>
            <a:off x="5604558" y="5601760"/>
            <a:ext cx="4188335" cy="2855695"/>
            <a:chOff x="2185062" y="3538493"/>
            <a:chExt cx="2099361" cy="1431389"/>
          </a:xfrm>
        </p:grpSpPr>
        <p:sp>
          <p:nvSpPr>
            <p:cNvPr id="25" name="Text Placeholder 3">
              <a:extLst>
                <a:ext uri="{FF2B5EF4-FFF2-40B4-BE49-F238E27FC236}">
                  <a16:creationId xmlns:a16="http://schemas.microsoft.com/office/drawing/2014/main" id="{697242A3-8DBA-4281-81DA-2AA8C47E6039}"/>
                </a:ext>
              </a:extLst>
            </p:cNvPr>
            <p:cNvSpPr txBox="1">
              <a:spLocks/>
            </p:cNvSpPr>
            <p:nvPr/>
          </p:nvSpPr>
          <p:spPr>
            <a:xfrm>
              <a:off x="2349700" y="3538493"/>
              <a:ext cx="1770087" cy="831065"/>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824319">
                <a:spcBef>
                  <a:spcPct val="20000"/>
                </a:spcBef>
                <a:defRPr/>
              </a:pPr>
              <a:r>
                <a:rPr lang="es-MX" sz="10774">
                  <a:solidFill>
                    <a:schemeClr val="bg1"/>
                  </a:solidFill>
                  <a:latin typeface="Nexa Bold" panose="02000000000000000000" pitchFamily="50" charset="0"/>
                </a:rPr>
                <a:t>8-16%</a:t>
              </a:r>
            </a:p>
          </p:txBody>
        </p:sp>
        <p:sp>
          <p:nvSpPr>
            <p:cNvPr id="26" name="Rectangle 42">
              <a:extLst>
                <a:ext uri="{FF2B5EF4-FFF2-40B4-BE49-F238E27FC236}">
                  <a16:creationId xmlns:a16="http://schemas.microsoft.com/office/drawing/2014/main" id="{7AD1A055-CA55-4A19-B07F-EDA789F2338D}"/>
                </a:ext>
              </a:extLst>
            </p:cNvPr>
            <p:cNvSpPr/>
            <p:nvPr/>
          </p:nvSpPr>
          <p:spPr>
            <a:xfrm flipH="1">
              <a:off x="2185062" y="4419748"/>
              <a:ext cx="2099361" cy="550134"/>
            </a:xfrm>
            <a:prstGeom prst="rect">
              <a:avLst/>
            </a:prstGeom>
          </p:spPr>
          <p:txBody>
            <a:bodyPr wrap="square">
              <a:spAutoFit/>
            </a:bodyPr>
            <a:lstStyle/>
            <a:p>
              <a:pPr algn="ctr">
                <a:lnSpc>
                  <a:spcPct val="120000"/>
                </a:lnSpc>
              </a:pPr>
              <a:r>
                <a:rPr lang="es-MX" sz="6000">
                  <a:solidFill>
                    <a:schemeClr val="bg1"/>
                  </a:solidFill>
                  <a:latin typeface="Segoe UI Light" panose="020B0502040204020203" pitchFamily="34" charset="0"/>
                  <a:cs typeface="Segoe UI Light" panose="020B0502040204020203" pitchFamily="34" charset="0"/>
                </a:rPr>
                <a:t>IVA</a:t>
              </a:r>
            </a:p>
          </p:txBody>
        </p:sp>
      </p:grpSp>
      <p:sp>
        <p:nvSpPr>
          <p:cNvPr id="27" name="Rectangle 42">
            <a:extLst>
              <a:ext uri="{FF2B5EF4-FFF2-40B4-BE49-F238E27FC236}">
                <a16:creationId xmlns:a16="http://schemas.microsoft.com/office/drawing/2014/main" id="{FCB0DB97-4E63-4E6A-9A64-2B5E71440C88}"/>
              </a:ext>
            </a:extLst>
          </p:cNvPr>
          <p:cNvSpPr/>
          <p:nvPr/>
        </p:nvSpPr>
        <p:spPr>
          <a:xfrm flipH="1">
            <a:off x="5604558" y="2972487"/>
            <a:ext cx="4188335" cy="2669320"/>
          </a:xfrm>
          <a:prstGeom prst="rect">
            <a:avLst/>
          </a:prstGeom>
        </p:spPr>
        <p:txBody>
          <a:bodyPr wrap="square">
            <a:spAutoFit/>
          </a:bodyPr>
          <a:lstStyle/>
          <a:p>
            <a:pPr algn="ctr">
              <a:lnSpc>
                <a:spcPct val="120000"/>
              </a:lnSpc>
            </a:pPr>
            <a:r>
              <a:rPr lang="es-ES" sz="4800">
                <a:solidFill>
                  <a:schemeClr val="bg1"/>
                </a:solidFill>
                <a:latin typeface="Segoe UI Light" panose="020B0502040204020203" pitchFamily="34" charset="0"/>
                <a:cs typeface="Segoe UI Light" panose="020B0502040204020203" pitchFamily="34" charset="0"/>
              </a:rPr>
              <a:t>Retenciones de hasta 36% por cada venta</a:t>
            </a:r>
          </a:p>
        </p:txBody>
      </p:sp>
      <p:grpSp>
        <p:nvGrpSpPr>
          <p:cNvPr id="28" name="Group 39">
            <a:extLst>
              <a:ext uri="{FF2B5EF4-FFF2-40B4-BE49-F238E27FC236}">
                <a16:creationId xmlns:a16="http://schemas.microsoft.com/office/drawing/2014/main" id="{1B62E53F-6E38-4F71-B942-3CC59630AA59}"/>
              </a:ext>
            </a:extLst>
          </p:cNvPr>
          <p:cNvGrpSpPr/>
          <p:nvPr/>
        </p:nvGrpSpPr>
        <p:grpSpPr>
          <a:xfrm>
            <a:off x="5604554" y="8424246"/>
            <a:ext cx="4188335" cy="3680150"/>
            <a:chOff x="2185062" y="3482507"/>
            <a:chExt cx="2099361" cy="1844638"/>
          </a:xfrm>
        </p:grpSpPr>
        <p:sp>
          <p:nvSpPr>
            <p:cNvPr id="29" name="Text Placeholder 3">
              <a:extLst>
                <a:ext uri="{FF2B5EF4-FFF2-40B4-BE49-F238E27FC236}">
                  <a16:creationId xmlns:a16="http://schemas.microsoft.com/office/drawing/2014/main" id="{B1BFA6E1-B595-478C-990F-263F326590C2}"/>
                </a:ext>
              </a:extLst>
            </p:cNvPr>
            <p:cNvSpPr txBox="1">
              <a:spLocks/>
            </p:cNvSpPr>
            <p:nvPr/>
          </p:nvSpPr>
          <p:spPr>
            <a:xfrm>
              <a:off x="2191411" y="3482507"/>
              <a:ext cx="2086662" cy="887052"/>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spcBef>
                  <a:spcPct val="20000"/>
                </a:spcBef>
                <a:defRPr/>
              </a:pPr>
              <a:r>
                <a:rPr lang="es-MX" sz="11500">
                  <a:solidFill>
                    <a:schemeClr val="bg1"/>
                  </a:solidFill>
                  <a:latin typeface="Nexa Bold" panose="02000000000000000000" pitchFamily="50" charset="0"/>
                </a:rPr>
                <a:t>.4-20%</a:t>
              </a:r>
            </a:p>
          </p:txBody>
        </p:sp>
        <p:sp>
          <p:nvSpPr>
            <p:cNvPr id="30" name="Rectangle 42">
              <a:extLst>
                <a:ext uri="{FF2B5EF4-FFF2-40B4-BE49-F238E27FC236}">
                  <a16:creationId xmlns:a16="http://schemas.microsoft.com/office/drawing/2014/main" id="{4ED121A9-C2CB-44D3-A718-9D2373F0F1F5}"/>
                </a:ext>
              </a:extLst>
            </p:cNvPr>
            <p:cNvSpPr/>
            <p:nvPr/>
          </p:nvSpPr>
          <p:spPr>
            <a:xfrm flipH="1">
              <a:off x="2185062" y="4419748"/>
              <a:ext cx="2099361" cy="907397"/>
            </a:xfrm>
            <a:prstGeom prst="rect">
              <a:avLst/>
            </a:prstGeom>
          </p:spPr>
          <p:txBody>
            <a:bodyPr wrap="square">
              <a:spAutoFit/>
            </a:bodyPr>
            <a:lstStyle/>
            <a:p>
              <a:pPr algn="ctr">
                <a:lnSpc>
                  <a:spcPct val="120000"/>
                </a:lnSpc>
              </a:pPr>
              <a:r>
                <a:rPr lang="es-ES" sz="3200">
                  <a:solidFill>
                    <a:schemeClr val="bg1"/>
                  </a:solidFill>
                  <a:latin typeface="Segoe UI Light" panose="020B0502040204020203" pitchFamily="34" charset="0"/>
                  <a:cs typeface="Segoe UI Light" panose="020B0502040204020203" pitchFamily="34" charset="0"/>
                </a:rPr>
                <a:t>ISR</a:t>
              </a:r>
            </a:p>
            <a:p>
              <a:pPr algn="ctr">
                <a:lnSpc>
                  <a:spcPct val="120000"/>
                </a:lnSpc>
              </a:pPr>
              <a:r>
                <a:rPr lang="es-ES" sz="3200">
                  <a:solidFill>
                    <a:schemeClr val="bg1"/>
                  </a:solidFill>
                  <a:latin typeface="Segoe UI Light" panose="020B0502040204020203" pitchFamily="34" charset="0"/>
                  <a:cs typeface="Segoe UI Light" panose="020B0502040204020203" pitchFamily="34" charset="0"/>
                </a:rPr>
                <a:t>(según tu ingreso acumulado diario)</a:t>
              </a:r>
            </a:p>
          </p:txBody>
        </p:sp>
      </p:grpSp>
      <p:grpSp>
        <p:nvGrpSpPr>
          <p:cNvPr id="31" name="Grupo 30"/>
          <p:cNvGrpSpPr/>
          <p:nvPr/>
        </p:nvGrpSpPr>
        <p:grpSpPr>
          <a:xfrm>
            <a:off x="728571" y="332508"/>
            <a:ext cx="3067574" cy="858982"/>
            <a:chOff x="499010" y="7623249"/>
            <a:chExt cx="2929989" cy="548877"/>
          </a:xfrm>
        </p:grpSpPr>
        <p:sp>
          <p:nvSpPr>
            <p:cNvPr id="32" name="Rectángulo redondeado 31"/>
            <p:cNvSpPr/>
            <p:nvPr/>
          </p:nvSpPr>
          <p:spPr>
            <a:xfrm>
              <a:off x="499010" y="7623249"/>
              <a:ext cx="2929989" cy="548877"/>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932" tIns="14467" rIns="28932" bIns="14467" numCol="1" spcCol="0" rtlCol="0" fromWordArt="0" anchor="ctr" anchorCtr="0" forceAA="0" compatLnSpc="1">
              <a:prstTxWarp prst="textNoShape">
                <a:avLst/>
              </a:prstTxWarp>
              <a:noAutofit/>
            </a:bodyPr>
            <a:lstStyle/>
            <a:p>
              <a:pPr algn="ctr"/>
              <a:endParaRPr lang="es-MX" sz="570"/>
            </a:p>
          </p:txBody>
        </p:sp>
        <p:sp>
          <p:nvSpPr>
            <p:cNvPr id="33" name="Rectángulo redondeado 32"/>
            <p:cNvSpPr/>
            <p:nvPr/>
          </p:nvSpPr>
          <p:spPr>
            <a:xfrm>
              <a:off x="584870" y="7675170"/>
              <a:ext cx="2769001" cy="4450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932" tIns="14467" rIns="28932" bIns="14467" numCol="1" spcCol="0" rtlCol="0" fromWordArt="0" anchor="ctr" anchorCtr="0" forceAA="0" compatLnSpc="1">
              <a:prstTxWarp prst="textNoShape">
                <a:avLst/>
              </a:prstTxWarp>
              <a:noAutofit/>
            </a:bodyPr>
            <a:lstStyle/>
            <a:p>
              <a:pPr algn="ctr"/>
              <a:endParaRPr lang="es-MX" sz="570"/>
            </a:p>
          </p:txBody>
        </p:sp>
        <p:pic>
          <p:nvPicPr>
            <p:cNvPr id="34" name="Imagen 33"/>
            <p:cNvPicPr>
              <a:picLocks noChangeAspect="1"/>
            </p:cNvPicPr>
            <p:nvPr/>
          </p:nvPicPr>
          <p:blipFill>
            <a:blip r:embed="rId3"/>
            <a:stretch>
              <a:fillRect/>
            </a:stretch>
          </p:blipFill>
          <p:spPr>
            <a:xfrm>
              <a:off x="702929" y="7690002"/>
              <a:ext cx="2565080" cy="413276"/>
            </a:xfrm>
            <a:prstGeom prst="rect">
              <a:avLst/>
            </a:prstGeom>
          </p:spPr>
        </p:pic>
      </p:grpSp>
    </p:spTree>
    <p:extLst>
      <p:ext uri="{BB962C8B-B14F-4D97-AF65-F5344CB8AC3E}">
        <p14:creationId xmlns:p14="http://schemas.microsoft.com/office/powerpoint/2010/main" val="4117890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4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8" decel="100000" fill="hold" nodeType="withEffect">
                                  <p:stCondLst>
                                    <p:cond delay="40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750" fill="hold"/>
                                        <p:tgtEl>
                                          <p:spTgt spid="24"/>
                                        </p:tgtEl>
                                        <p:attrNameLst>
                                          <p:attrName>ppt_x</p:attrName>
                                        </p:attrNameLst>
                                      </p:cBhvr>
                                      <p:tavLst>
                                        <p:tav tm="0">
                                          <p:val>
                                            <p:strVal val="0-#ppt_w/2"/>
                                          </p:val>
                                        </p:tav>
                                        <p:tav tm="100000">
                                          <p:val>
                                            <p:strVal val="#ppt_x"/>
                                          </p:val>
                                        </p:tav>
                                      </p:tavLst>
                                    </p:anim>
                                    <p:anim calcmode="lin" valueType="num">
                                      <p:cBhvr additive="base">
                                        <p:cTn id="16" dur="750" fill="hold"/>
                                        <p:tgtEl>
                                          <p:spTgt spid="24"/>
                                        </p:tgtEl>
                                        <p:attrNameLst>
                                          <p:attrName>ppt_y</p:attrName>
                                        </p:attrNameLst>
                                      </p:cBhvr>
                                      <p:tavLst>
                                        <p:tav tm="0">
                                          <p:val>
                                            <p:strVal val="#ppt_y"/>
                                          </p:val>
                                        </p:tav>
                                        <p:tav tm="100000">
                                          <p:val>
                                            <p:strVal val="#ppt_y"/>
                                          </p:val>
                                        </p:tav>
                                      </p:tavLst>
                                    </p:anim>
                                  </p:childTnLst>
                                </p:cTn>
                              </p:par>
                              <p:par>
                                <p:cTn id="17" presetID="2" presetClass="entr" presetSubtype="8" decel="100000" fill="hold" nodeType="withEffect">
                                  <p:stCondLst>
                                    <p:cond delay="50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750" fill="hold"/>
                                        <p:tgtEl>
                                          <p:spTgt spid="28"/>
                                        </p:tgtEl>
                                        <p:attrNameLst>
                                          <p:attrName>ppt_x</p:attrName>
                                        </p:attrNameLst>
                                      </p:cBhvr>
                                      <p:tavLst>
                                        <p:tav tm="0">
                                          <p:val>
                                            <p:strVal val="0-#ppt_w/2"/>
                                          </p:val>
                                        </p:tav>
                                        <p:tav tm="100000">
                                          <p:val>
                                            <p:strVal val="#ppt_x"/>
                                          </p:val>
                                        </p:tav>
                                      </p:tavLst>
                                    </p:anim>
                                    <p:anim calcmode="lin" valueType="num">
                                      <p:cBhvr additive="base">
                                        <p:cTn id="20" dur="750" fill="hold"/>
                                        <p:tgtEl>
                                          <p:spTgt spid="28"/>
                                        </p:tgtEl>
                                        <p:attrNameLst>
                                          <p:attrName>ppt_y</p:attrName>
                                        </p:attrNameLst>
                                      </p:cBhvr>
                                      <p:tavLst>
                                        <p:tav tm="0">
                                          <p:val>
                                            <p:strVal val="#ppt_y"/>
                                          </p:val>
                                        </p:tav>
                                        <p:tav tm="100000">
                                          <p:val>
                                            <p:strVal val="#ppt_y"/>
                                          </p:val>
                                        </p:tav>
                                      </p:tavLst>
                                    </p:anim>
                                  </p:childTnLst>
                                </p:cTn>
                              </p:par>
                              <p:par>
                                <p:cTn id="21" presetID="2" presetClass="entr" presetSubtype="8" decel="100000" fill="hold" nodeType="withEffect">
                                  <p:stCondLst>
                                    <p:cond delay="120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750" fill="hold"/>
                                        <p:tgtEl>
                                          <p:spTgt spid="12"/>
                                        </p:tgtEl>
                                        <p:attrNameLst>
                                          <p:attrName>ppt_x</p:attrName>
                                        </p:attrNameLst>
                                      </p:cBhvr>
                                      <p:tavLst>
                                        <p:tav tm="0">
                                          <p:val>
                                            <p:strVal val="0-#ppt_w/2"/>
                                          </p:val>
                                        </p:tav>
                                        <p:tav tm="100000">
                                          <p:val>
                                            <p:strVal val="#ppt_x"/>
                                          </p:val>
                                        </p:tav>
                                      </p:tavLst>
                                    </p:anim>
                                    <p:anim calcmode="lin" valueType="num">
                                      <p:cBhvr additive="base">
                                        <p:cTn id="24" dur="750" fill="hold"/>
                                        <p:tgtEl>
                                          <p:spTgt spid="12"/>
                                        </p:tgtEl>
                                        <p:attrNameLst>
                                          <p:attrName>ppt_y</p:attrName>
                                        </p:attrNameLst>
                                      </p:cBhvr>
                                      <p:tavLst>
                                        <p:tav tm="0">
                                          <p:val>
                                            <p:strVal val="#ppt_y"/>
                                          </p:val>
                                        </p:tav>
                                        <p:tav tm="100000">
                                          <p:val>
                                            <p:strVal val="#ppt_y"/>
                                          </p:val>
                                        </p:tav>
                                      </p:tavLst>
                                    </p:anim>
                                  </p:childTnLst>
                                </p:cTn>
                              </p:par>
                              <p:par>
                                <p:cTn id="25" presetID="2" presetClass="entr" presetSubtype="8" decel="100000" fill="hold" nodeType="withEffect">
                                  <p:stCondLst>
                                    <p:cond delay="120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750" fill="hold"/>
                                        <p:tgtEl>
                                          <p:spTgt spid="21"/>
                                        </p:tgtEl>
                                        <p:attrNameLst>
                                          <p:attrName>ppt_x</p:attrName>
                                        </p:attrNameLst>
                                      </p:cBhvr>
                                      <p:tavLst>
                                        <p:tav tm="0">
                                          <p:val>
                                            <p:strVal val="0-#ppt_w/2"/>
                                          </p:val>
                                        </p:tav>
                                        <p:tav tm="100000">
                                          <p:val>
                                            <p:strVal val="#ppt_x"/>
                                          </p:val>
                                        </p:tav>
                                      </p:tavLst>
                                    </p:anim>
                                    <p:anim calcmode="lin" valueType="num">
                                      <p:cBhvr additive="base">
                                        <p:cTn id="28" dur="750" fill="hold"/>
                                        <p:tgtEl>
                                          <p:spTgt spid="21"/>
                                        </p:tgtEl>
                                        <p:attrNameLst>
                                          <p:attrName>ppt_y</p:attrName>
                                        </p:attrNameLst>
                                      </p:cBhvr>
                                      <p:tavLst>
                                        <p:tav tm="0">
                                          <p:val>
                                            <p:strVal val="#ppt_y"/>
                                          </p:val>
                                        </p:tav>
                                        <p:tav tm="100000">
                                          <p:val>
                                            <p:strVal val="#ppt_y"/>
                                          </p:val>
                                        </p:tav>
                                      </p:tavLst>
                                    </p:anim>
                                  </p:childTnLst>
                                </p:cTn>
                              </p:par>
                            </p:childTnLst>
                          </p:cTn>
                        </p:par>
                        <p:par>
                          <p:cTn id="29" fill="hold">
                            <p:stCondLst>
                              <p:cond delay="1950"/>
                            </p:stCondLst>
                            <p:childTnLst>
                              <p:par>
                                <p:cTn id="30" presetID="22" presetClass="entr" presetSubtype="1" fill="hold" nodeType="afterEffect">
                                  <p:stCondLst>
                                    <p:cond delay="700"/>
                                  </p:stCondLst>
                                  <p:childTnLst>
                                    <p:set>
                                      <p:cBhvr>
                                        <p:cTn id="31" dur="1" fill="hold">
                                          <p:stCondLst>
                                            <p:cond delay="0"/>
                                          </p:stCondLst>
                                        </p:cTn>
                                        <p:tgtEl>
                                          <p:spTgt spid="5"/>
                                        </p:tgtEl>
                                        <p:attrNameLst>
                                          <p:attrName>style.visibility</p:attrName>
                                        </p:attrNameLst>
                                      </p:cBhvr>
                                      <p:to>
                                        <p:strVal val="visible"/>
                                      </p:to>
                                    </p:set>
                                    <p:animEffect transition="in" filter="wipe(up)">
                                      <p:cBhvr>
                                        <p:cTn id="32"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21">
            <a:extLst>
              <a:ext uri="{FF2B5EF4-FFF2-40B4-BE49-F238E27FC236}">
                <a16:creationId xmlns:a16="http://schemas.microsoft.com/office/drawing/2014/main" id="{79FF4130-1B21-41D7-AFC8-D73EFB0623A9}"/>
              </a:ext>
            </a:extLst>
          </p:cNvPr>
          <p:cNvGrpSpPr/>
          <p:nvPr/>
        </p:nvGrpSpPr>
        <p:grpSpPr>
          <a:xfrm>
            <a:off x="1523139" y="1000504"/>
            <a:ext cx="16557813" cy="2419685"/>
            <a:chOff x="1441100" y="1542816"/>
            <a:chExt cx="9710325" cy="1419024"/>
          </a:xfrm>
        </p:grpSpPr>
        <p:sp>
          <p:nvSpPr>
            <p:cNvPr id="7" name="TextBox 23">
              <a:extLst>
                <a:ext uri="{FF2B5EF4-FFF2-40B4-BE49-F238E27FC236}">
                  <a16:creationId xmlns:a16="http://schemas.microsoft.com/office/drawing/2014/main" id="{D095C499-309B-4954-9D39-DBA5C85ACC54}"/>
                </a:ext>
              </a:extLst>
            </p:cNvPr>
            <p:cNvSpPr txBox="1"/>
            <p:nvPr/>
          </p:nvSpPr>
          <p:spPr>
            <a:xfrm>
              <a:off x="1441101" y="1542816"/>
              <a:ext cx="2807029" cy="252243"/>
            </a:xfrm>
            <a:prstGeom prst="rect">
              <a:avLst/>
            </a:prstGeom>
            <a:noFill/>
          </p:spPr>
          <p:txBody>
            <a:bodyPr wrap="square" rtlCol="0">
              <a:spAutoFit/>
            </a:bodyPr>
            <a:lstStyle/>
            <a:p>
              <a:r>
                <a:rPr lang="es-MX" sz="2195" spc="599" err="1">
                  <a:solidFill>
                    <a:schemeClr val="accent1">
                      <a:lumMod val="50000"/>
                    </a:schemeClr>
                  </a:solidFill>
                  <a:latin typeface="Nexa Bold" panose="02000000000000000000" pitchFamily="50" charset="0"/>
                </a:rPr>
                <a:t>PyMES</a:t>
              </a:r>
              <a:r>
                <a:rPr lang="es-MX" sz="2195" spc="599">
                  <a:solidFill>
                    <a:schemeClr val="accent1">
                      <a:lumMod val="50000"/>
                    </a:schemeClr>
                  </a:solidFill>
                  <a:latin typeface="Nexa Bold" panose="02000000000000000000" pitchFamily="50" charset="0"/>
                </a:rPr>
                <a:t> y compradores</a:t>
              </a:r>
            </a:p>
          </p:txBody>
        </p:sp>
        <p:sp>
          <p:nvSpPr>
            <p:cNvPr id="8" name="Text Placeholder 2">
              <a:extLst>
                <a:ext uri="{FF2B5EF4-FFF2-40B4-BE49-F238E27FC236}">
                  <a16:creationId xmlns:a16="http://schemas.microsoft.com/office/drawing/2014/main" id="{8088E53E-7190-4227-A28D-99E9CFA49E0B}"/>
                </a:ext>
              </a:extLst>
            </p:cNvPr>
            <p:cNvSpPr txBox="1">
              <a:spLocks/>
            </p:cNvSpPr>
            <p:nvPr/>
          </p:nvSpPr>
          <p:spPr>
            <a:xfrm>
              <a:off x="1441100" y="1868407"/>
              <a:ext cx="9710325" cy="1093433"/>
            </a:xfrm>
            <a:prstGeom prst="rect">
              <a:avLst/>
            </a:prstGeom>
          </p:spPr>
          <p:txBody>
            <a:bodyPr/>
            <a:lstStyle>
              <a:lvl1pPr marL="0" indent="0" algn="ctr" defTabSz="1460754" rtl="0" eaLnBrk="1" latinLnBrk="0" hangingPunct="1">
                <a:lnSpc>
                  <a:spcPct val="90000"/>
                </a:lnSpc>
                <a:spcBef>
                  <a:spcPts val="1598"/>
                </a:spcBef>
                <a:buFont typeface="Arial" panose="020B0604020202020204" pitchFamily="34" charset="0"/>
                <a:buNone/>
                <a:defRPr sz="4000" kern="1200">
                  <a:solidFill>
                    <a:schemeClr val="tx1">
                      <a:lumMod val="65000"/>
                      <a:lumOff val="35000"/>
                    </a:schemeClr>
                  </a:solidFill>
                  <a:latin typeface="+mn-lt"/>
                  <a:ea typeface="+mn-ea"/>
                  <a:cs typeface="+mn-cs"/>
                </a:defRPr>
              </a:lvl1pPr>
              <a:lvl2pPr marL="1095566" indent="-365189" algn="l" defTabSz="1460754" rtl="0" eaLnBrk="1" latinLnBrk="0" hangingPunct="1">
                <a:lnSpc>
                  <a:spcPct val="90000"/>
                </a:lnSpc>
                <a:spcBef>
                  <a:spcPts val="799"/>
                </a:spcBef>
                <a:buFont typeface="Arial" panose="020B0604020202020204" pitchFamily="34" charset="0"/>
                <a:buChar char="•"/>
                <a:defRPr sz="3834" kern="1200">
                  <a:solidFill>
                    <a:schemeClr val="tx1"/>
                  </a:solidFill>
                  <a:latin typeface="+mn-lt"/>
                  <a:ea typeface="+mn-ea"/>
                  <a:cs typeface="+mn-cs"/>
                </a:defRPr>
              </a:lvl2pPr>
              <a:lvl3pPr marL="1825943" indent="-365189" algn="l" defTabSz="1460754" rtl="0" eaLnBrk="1" latinLnBrk="0" hangingPunct="1">
                <a:lnSpc>
                  <a:spcPct val="90000"/>
                </a:lnSpc>
                <a:spcBef>
                  <a:spcPts val="799"/>
                </a:spcBef>
                <a:buFont typeface="Arial" panose="020B0604020202020204" pitchFamily="34" charset="0"/>
                <a:buChar char="•"/>
                <a:defRPr sz="3195" kern="1200">
                  <a:solidFill>
                    <a:schemeClr val="tx1"/>
                  </a:solidFill>
                  <a:latin typeface="+mn-lt"/>
                  <a:ea typeface="+mn-ea"/>
                  <a:cs typeface="+mn-cs"/>
                </a:defRPr>
              </a:lvl3pPr>
              <a:lvl4pPr marL="2556320"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4pPr>
              <a:lvl5pPr marL="3286697"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5pPr>
              <a:lvl6pPr marL="4017074"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6pPr>
              <a:lvl7pPr marL="4747451"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7pPr>
              <a:lvl8pPr marL="5477828"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8pPr>
              <a:lvl9pPr marL="6208205"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9pPr>
            </a:lstStyle>
            <a:p>
              <a:pPr algn="l"/>
              <a:r>
                <a:rPr lang="es-MX" sz="8778" spc="599">
                  <a:solidFill>
                    <a:schemeClr val="accent1">
                      <a:lumMod val="50000"/>
                    </a:schemeClr>
                  </a:solidFill>
                  <a:latin typeface="Nexa Bold" panose="02000000000000000000" pitchFamily="50" charset="0"/>
                </a:rPr>
                <a:t>Consecuencias </a:t>
              </a:r>
            </a:p>
          </p:txBody>
        </p:sp>
      </p:grpSp>
      <p:grpSp>
        <p:nvGrpSpPr>
          <p:cNvPr id="9" name="Group 25">
            <a:extLst>
              <a:ext uri="{FF2B5EF4-FFF2-40B4-BE49-F238E27FC236}">
                <a16:creationId xmlns:a16="http://schemas.microsoft.com/office/drawing/2014/main" id="{50E33229-DAD7-41D1-8667-7E1A2894E787}"/>
              </a:ext>
            </a:extLst>
          </p:cNvPr>
          <p:cNvGrpSpPr/>
          <p:nvPr/>
        </p:nvGrpSpPr>
        <p:grpSpPr>
          <a:xfrm>
            <a:off x="1799054" y="3375858"/>
            <a:ext cx="2384933" cy="110366"/>
            <a:chOff x="986240" y="4803818"/>
            <a:chExt cx="1195424" cy="45719"/>
          </a:xfrm>
        </p:grpSpPr>
        <p:sp>
          <p:nvSpPr>
            <p:cNvPr id="10" name="Rectangle: Rounded Corners 26">
              <a:extLst>
                <a:ext uri="{FF2B5EF4-FFF2-40B4-BE49-F238E27FC236}">
                  <a16:creationId xmlns:a16="http://schemas.microsoft.com/office/drawing/2014/main" id="{6E14C468-F2F2-4E54-A39B-3A48157D1A1B}"/>
                </a:ext>
              </a:extLst>
            </p:cNvPr>
            <p:cNvSpPr/>
            <p:nvPr/>
          </p:nvSpPr>
          <p:spPr>
            <a:xfrm flipV="1">
              <a:off x="1220026" y="4803818"/>
              <a:ext cx="961638" cy="45719"/>
            </a:xfrm>
            <a:prstGeom prst="roundRect">
              <a:avLst>
                <a:gd name="adj" fmla="val 50000"/>
              </a:avLst>
            </a:prstGeom>
            <a:gradFill flip="none" rotWithShape="1">
              <a:gsLst>
                <a:gs pos="30107">
                  <a:schemeClr val="accent3">
                    <a:alpha val="44000"/>
                  </a:schemeClr>
                </a:gs>
                <a:gs pos="77000">
                  <a:schemeClr val="accent3"/>
                </a:gs>
                <a:gs pos="0">
                  <a:schemeClr val="accent2">
                    <a:alpha val="0"/>
                  </a:schemeClr>
                </a:gs>
                <a:gs pos="100000">
                  <a:schemeClr val="accent4"/>
                </a:gs>
              </a:gsLst>
              <a:lin ang="10800000" scaled="1"/>
              <a:tileRect/>
            </a:gradFill>
            <a:ln>
              <a:noFill/>
            </a:ln>
            <a:effectLst>
              <a:outerShdw blurRad="50800" dist="38100" dir="5400000" algn="t"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367">
                <a:solidFill>
                  <a:schemeClr val="bg1"/>
                </a:solidFill>
              </a:endParaRPr>
            </a:p>
          </p:txBody>
        </p:sp>
        <p:sp>
          <p:nvSpPr>
            <p:cNvPr id="11" name="Rectangle: Rounded Corners 27">
              <a:extLst>
                <a:ext uri="{FF2B5EF4-FFF2-40B4-BE49-F238E27FC236}">
                  <a16:creationId xmlns:a16="http://schemas.microsoft.com/office/drawing/2014/main" id="{3ED3E1CF-3895-438B-A96D-EB19612D6952}"/>
                </a:ext>
              </a:extLst>
            </p:cNvPr>
            <p:cNvSpPr/>
            <p:nvPr/>
          </p:nvSpPr>
          <p:spPr>
            <a:xfrm flipV="1">
              <a:off x="986240" y="4803818"/>
              <a:ext cx="157235" cy="45719"/>
            </a:xfrm>
            <a:prstGeom prst="roundRect">
              <a:avLst>
                <a:gd name="adj" fmla="val 50000"/>
              </a:avLst>
            </a:prstGeom>
            <a:solidFill>
              <a:schemeClr val="accent4"/>
            </a:solidFill>
            <a:ln>
              <a:noFill/>
            </a:ln>
            <a:effectLst>
              <a:outerShdw blurRad="50800" dist="38100" dir="5400000" algn="t"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367">
                <a:solidFill>
                  <a:schemeClr val="bg1"/>
                </a:solidFill>
              </a:endParaRPr>
            </a:p>
          </p:txBody>
        </p:sp>
      </p:grpSp>
      <p:grpSp>
        <p:nvGrpSpPr>
          <p:cNvPr id="12" name="Group 73">
            <a:extLst>
              <a:ext uri="{FF2B5EF4-FFF2-40B4-BE49-F238E27FC236}">
                <a16:creationId xmlns:a16="http://schemas.microsoft.com/office/drawing/2014/main" id="{F1BC8D65-D3E3-4F45-9342-A713389A5319}"/>
              </a:ext>
            </a:extLst>
          </p:cNvPr>
          <p:cNvGrpSpPr/>
          <p:nvPr/>
        </p:nvGrpSpPr>
        <p:grpSpPr>
          <a:xfrm>
            <a:off x="8113801" y="2110595"/>
            <a:ext cx="1022327" cy="2149551"/>
            <a:chOff x="2059488" y="3216343"/>
            <a:chExt cx="512431" cy="1077441"/>
          </a:xfrm>
        </p:grpSpPr>
        <p:sp>
          <p:nvSpPr>
            <p:cNvPr id="13" name="Rectangle: Rounded Corners 74">
              <a:extLst>
                <a:ext uri="{FF2B5EF4-FFF2-40B4-BE49-F238E27FC236}">
                  <a16:creationId xmlns:a16="http://schemas.microsoft.com/office/drawing/2014/main" id="{78706DD5-A565-400C-8D41-8E93C32A2100}"/>
                </a:ext>
              </a:extLst>
            </p:cNvPr>
            <p:cNvSpPr/>
            <p:nvPr/>
          </p:nvSpPr>
          <p:spPr>
            <a:xfrm rot="18300000" flipV="1">
              <a:off x="1951101" y="3672966"/>
              <a:ext cx="1077441" cy="164195"/>
            </a:xfrm>
            <a:prstGeom prst="roundRect">
              <a:avLst>
                <a:gd name="adj" fmla="val 50000"/>
              </a:avLst>
            </a:prstGeom>
            <a:gradFill flip="none" rotWithShape="1">
              <a:gsLst>
                <a:gs pos="30107">
                  <a:schemeClr val="accent3">
                    <a:alpha val="44000"/>
                  </a:schemeClr>
                </a:gs>
                <a:gs pos="77000">
                  <a:schemeClr val="accent3"/>
                </a:gs>
                <a:gs pos="0">
                  <a:schemeClr val="accent2">
                    <a:alpha val="0"/>
                  </a:schemeClr>
                </a:gs>
                <a:gs pos="100000">
                  <a:schemeClr val="accent4"/>
                </a:gs>
              </a:gsLst>
              <a:lin ang="10800000" scaled="1"/>
              <a:tileRect/>
            </a:gradFill>
            <a:ln>
              <a:noFill/>
            </a:ln>
            <a:effectLst>
              <a:outerShdw blurRad="546100" dist="50800" dir="5400000" algn="t" rotWithShape="0">
                <a:schemeClr val="accent3">
                  <a:alpha val="9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367">
                <a:gradFill>
                  <a:gsLst>
                    <a:gs pos="30107">
                      <a:schemeClr val="accent1">
                        <a:alpha val="40000"/>
                      </a:schemeClr>
                    </a:gs>
                    <a:gs pos="77000">
                      <a:schemeClr val="accent1"/>
                    </a:gs>
                    <a:gs pos="0">
                      <a:schemeClr val="accent1">
                        <a:alpha val="0"/>
                      </a:schemeClr>
                    </a:gs>
                    <a:gs pos="100000">
                      <a:schemeClr val="accent4"/>
                    </a:gs>
                  </a:gsLst>
                  <a:lin ang="10800000" scaled="1"/>
                </a:gradFill>
              </a:endParaRPr>
            </a:p>
          </p:txBody>
        </p:sp>
        <p:grpSp>
          <p:nvGrpSpPr>
            <p:cNvPr id="14" name="Group 75">
              <a:extLst>
                <a:ext uri="{FF2B5EF4-FFF2-40B4-BE49-F238E27FC236}">
                  <a16:creationId xmlns:a16="http://schemas.microsoft.com/office/drawing/2014/main" id="{2250EB61-5D96-4462-A952-05C612094931}"/>
                </a:ext>
              </a:extLst>
            </p:cNvPr>
            <p:cNvGrpSpPr/>
            <p:nvPr/>
          </p:nvGrpSpPr>
          <p:grpSpPr>
            <a:xfrm>
              <a:off x="2059488" y="3936087"/>
              <a:ext cx="351566" cy="351566"/>
              <a:chOff x="1859998" y="4198931"/>
              <a:chExt cx="351566" cy="351566"/>
            </a:xfrm>
          </p:grpSpPr>
          <p:sp>
            <p:nvSpPr>
              <p:cNvPr id="15" name="Oval 87">
                <a:extLst>
                  <a:ext uri="{FF2B5EF4-FFF2-40B4-BE49-F238E27FC236}">
                    <a16:creationId xmlns:a16="http://schemas.microsoft.com/office/drawing/2014/main" id="{B5C280EB-0A6A-4BF0-8779-F8071D928983}"/>
                  </a:ext>
                </a:extLst>
              </p:cNvPr>
              <p:cNvSpPr/>
              <p:nvPr/>
            </p:nvSpPr>
            <p:spPr>
              <a:xfrm>
                <a:off x="1919752" y="4258685"/>
                <a:ext cx="232058" cy="232058"/>
              </a:xfrm>
              <a:prstGeom prst="ellipse">
                <a:avLst/>
              </a:prstGeom>
              <a:gradFill flip="none" rotWithShape="1">
                <a:gsLst>
                  <a:gs pos="0">
                    <a:schemeClr val="accent3"/>
                  </a:gs>
                  <a:gs pos="100000">
                    <a:schemeClr val="accent4"/>
                  </a:gs>
                </a:gsLst>
                <a:lin ang="8100000" scaled="1"/>
                <a:tileRect/>
              </a:gradFill>
              <a:ln>
                <a:noFill/>
              </a:ln>
              <a:effectLst>
                <a:outerShdw blurRad="546100" dist="38100" dir="5400000" algn="t" rotWithShape="0">
                  <a:schemeClr val="accent3">
                    <a:alpha val="9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367">
                  <a:gradFill>
                    <a:gsLst>
                      <a:gs pos="30107">
                        <a:schemeClr val="accent1">
                          <a:alpha val="40000"/>
                        </a:schemeClr>
                      </a:gs>
                      <a:gs pos="77000">
                        <a:schemeClr val="accent1"/>
                      </a:gs>
                      <a:gs pos="0">
                        <a:schemeClr val="accent1">
                          <a:alpha val="0"/>
                        </a:schemeClr>
                      </a:gs>
                      <a:gs pos="100000">
                        <a:schemeClr val="accent4"/>
                      </a:gs>
                    </a:gsLst>
                    <a:lin ang="10800000" scaled="1"/>
                  </a:gradFill>
                </a:endParaRPr>
              </a:p>
            </p:txBody>
          </p:sp>
          <p:sp>
            <p:nvSpPr>
              <p:cNvPr id="16" name="Circle: Hollow 88">
                <a:extLst>
                  <a:ext uri="{FF2B5EF4-FFF2-40B4-BE49-F238E27FC236}">
                    <a16:creationId xmlns:a16="http://schemas.microsoft.com/office/drawing/2014/main" id="{C3A1745B-94E9-4E26-BEB1-11E3BDE32DB6}"/>
                  </a:ext>
                </a:extLst>
              </p:cNvPr>
              <p:cNvSpPr/>
              <p:nvPr/>
            </p:nvSpPr>
            <p:spPr>
              <a:xfrm>
                <a:off x="1859998" y="4198931"/>
                <a:ext cx="351566" cy="351566"/>
              </a:xfrm>
              <a:prstGeom prst="donut">
                <a:avLst>
                  <a:gd name="adj" fmla="val 7032"/>
                </a:avLst>
              </a:prstGeom>
              <a:gradFill flip="none" rotWithShape="1">
                <a:gsLst>
                  <a:gs pos="0">
                    <a:schemeClr val="accent3"/>
                  </a:gs>
                  <a:gs pos="100000">
                    <a:schemeClr val="accent4"/>
                  </a:gs>
                </a:gsLst>
                <a:lin ang="8100000" scaled="1"/>
                <a:tileRect/>
              </a:gradFill>
              <a:ln>
                <a:noFill/>
              </a:ln>
              <a:effectLst>
                <a:outerShdw blurRad="546100" dist="38100" dir="5400000" algn="t" rotWithShape="0">
                  <a:schemeClr val="accent3">
                    <a:alpha val="9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367">
                  <a:gradFill>
                    <a:gsLst>
                      <a:gs pos="30107">
                        <a:schemeClr val="accent1">
                          <a:alpha val="40000"/>
                        </a:schemeClr>
                      </a:gs>
                      <a:gs pos="77000">
                        <a:schemeClr val="accent1"/>
                      </a:gs>
                      <a:gs pos="0">
                        <a:schemeClr val="accent1">
                          <a:alpha val="0"/>
                        </a:schemeClr>
                      </a:gs>
                      <a:gs pos="100000">
                        <a:schemeClr val="accent4"/>
                      </a:gs>
                    </a:gsLst>
                    <a:lin ang="10800000" scaled="1"/>
                  </a:gradFill>
                </a:endParaRPr>
              </a:p>
            </p:txBody>
          </p:sp>
        </p:grpSp>
      </p:grpSp>
      <p:sp>
        <p:nvSpPr>
          <p:cNvPr id="17" name="Freeform: Shape 30">
            <a:extLst>
              <a:ext uri="{FF2B5EF4-FFF2-40B4-BE49-F238E27FC236}">
                <a16:creationId xmlns:a16="http://schemas.microsoft.com/office/drawing/2014/main" id="{C97B7D61-64C0-45EF-9EC0-E54B670F14BB}"/>
              </a:ext>
            </a:extLst>
          </p:cNvPr>
          <p:cNvSpPr/>
          <p:nvPr/>
        </p:nvSpPr>
        <p:spPr>
          <a:xfrm>
            <a:off x="17722694" y="16963"/>
            <a:ext cx="6600981" cy="13682075"/>
          </a:xfrm>
          <a:custGeom>
            <a:avLst/>
            <a:gdLst>
              <a:gd name="connsiteX0" fmla="*/ 5089389 w 6258206"/>
              <a:gd name="connsiteY0" fmla="*/ 0 h 6858004"/>
              <a:gd name="connsiteX1" fmla="*/ 6258206 w 6258206"/>
              <a:gd name="connsiteY1" fmla="*/ 0 h 6858004"/>
              <a:gd name="connsiteX2" fmla="*/ 6258206 w 6258206"/>
              <a:gd name="connsiteY2" fmla="*/ 6858002 h 6858004"/>
              <a:gd name="connsiteX3" fmla="*/ 5218055 w 6258206"/>
              <a:gd name="connsiteY3" fmla="*/ 6858002 h 6858004"/>
              <a:gd name="connsiteX4" fmla="*/ 5218055 w 6258206"/>
              <a:gd name="connsiteY4" fmla="*/ 6858004 h 6858004"/>
              <a:gd name="connsiteX5" fmla="*/ 0 w 6258206"/>
              <a:gd name="connsiteY5" fmla="*/ 6858004 h 6858004"/>
              <a:gd name="connsiteX6" fmla="*/ 4802024 w 6258206"/>
              <a:gd name="connsiteY6" fmla="*/ 4 h 6858004"/>
              <a:gd name="connsiteX7" fmla="*/ 5089389 w 6258206"/>
              <a:gd name="connsiteY7" fmla="*/ 4 h 685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58206" h="6858004">
                <a:moveTo>
                  <a:pt x="5089389" y="0"/>
                </a:moveTo>
                <a:lnTo>
                  <a:pt x="6258206" y="0"/>
                </a:lnTo>
                <a:lnTo>
                  <a:pt x="6258206" y="6858002"/>
                </a:lnTo>
                <a:lnTo>
                  <a:pt x="5218055" y="6858002"/>
                </a:lnTo>
                <a:lnTo>
                  <a:pt x="5218055" y="6858004"/>
                </a:lnTo>
                <a:lnTo>
                  <a:pt x="0" y="6858004"/>
                </a:lnTo>
                <a:lnTo>
                  <a:pt x="4802024" y="4"/>
                </a:lnTo>
                <a:lnTo>
                  <a:pt x="5089389" y="4"/>
                </a:lnTo>
                <a:close/>
              </a:path>
            </a:pathLst>
          </a:custGeom>
          <a:solidFill>
            <a:srgbClr val="7E63C5"/>
          </a:solidFill>
          <a:ln>
            <a:gradFill flip="none" rotWithShape="1">
              <a:gsLst>
                <a:gs pos="5000">
                  <a:schemeClr val="accent2">
                    <a:lumMod val="40000"/>
                    <a:lumOff val="60000"/>
                  </a:schemeClr>
                </a:gs>
                <a:gs pos="40000">
                  <a:schemeClr val="accent2">
                    <a:lumMod val="95000"/>
                    <a:lumOff val="5000"/>
                  </a:schemeClr>
                </a:gs>
                <a:gs pos="100000">
                  <a:schemeClr val="accent2">
                    <a:lumMod val="60000"/>
                  </a:schemeClr>
                </a:gs>
              </a:gsLst>
              <a:lin ang="2700000" scaled="1"/>
              <a:tileRect/>
            </a:gradFill>
          </a:ln>
          <a:effectLst>
            <a:outerShdw blurRad="190500" dist="635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367"/>
          </a:p>
        </p:txBody>
      </p:sp>
      <p:sp>
        <p:nvSpPr>
          <p:cNvPr id="19" name="Rectangle 85">
            <a:extLst>
              <a:ext uri="{FF2B5EF4-FFF2-40B4-BE49-F238E27FC236}">
                <a16:creationId xmlns:a16="http://schemas.microsoft.com/office/drawing/2014/main" id="{170F58DC-3C2D-4D36-B87B-DAC610A0E666}"/>
              </a:ext>
            </a:extLst>
          </p:cNvPr>
          <p:cNvSpPr/>
          <p:nvPr/>
        </p:nvSpPr>
        <p:spPr>
          <a:xfrm>
            <a:off x="13860528" y="10053037"/>
            <a:ext cx="10463146" cy="2726580"/>
          </a:xfrm>
          <a:prstGeom prst="rect">
            <a:avLst/>
          </a:prstGeom>
        </p:spPr>
        <p:txBody>
          <a:bodyPr wrap="square">
            <a:spAutoFit/>
          </a:bodyPr>
          <a:lstStyle/>
          <a:p>
            <a:pPr marL="570100" indent="-570100" algn="r">
              <a:lnSpc>
                <a:spcPct val="120000"/>
              </a:lnSpc>
              <a:buFont typeface="Arial" panose="020B0604020202020204" pitchFamily="34" charset="0"/>
              <a:buChar char="•"/>
            </a:pPr>
            <a:r>
              <a:rPr lang="es-ES" sz="2394">
                <a:solidFill>
                  <a:schemeClr val="bg1"/>
                </a:solidFill>
                <a:latin typeface="Courier New" panose="02070309020205020404" pitchFamily="49" charset="0"/>
                <a:cs typeface="Courier New" panose="02070309020205020404" pitchFamily="49" charset="0"/>
              </a:rPr>
              <a:t>No representa un impuesto nuevo.</a:t>
            </a:r>
          </a:p>
          <a:p>
            <a:pPr marL="342060" indent="-342060" algn="r">
              <a:lnSpc>
                <a:spcPct val="120000"/>
              </a:lnSpc>
              <a:buFont typeface="Arial" panose="020B0604020202020204" pitchFamily="34" charset="0"/>
              <a:buChar char="•"/>
            </a:pPr>
            <a:r>
              <a:rPr lang="es-ES" sz="2394">
                <a:solidFill>
                  <a:schemeClr val="bg1"/>
                </a:solidFill>
                <a:latin typeface="Courier New" panose="02070309020205020404" pitchFamily="49" charset="0"/>
                <a:cs typeface="Courier New" panose="02070309020205020404" pitchFamily="49" charset="0"/>
              </a:rPr>
              <a:t>Las compañías deciden si trasladan o no por completo el cobro del impuesto al consumidor final.</a:t>
            </a:r>
          </a:p>
          <a:p>
            <a:pPr marL="342060" indent="-342060" algn="r">
              <a:lnSpc>
                <a:spcPct val="120000"/>
              </a:lnSpc>
              <a:buFont typeface="Arial" panose="020B0604020202020204" pitchFamily="34" charset="0"/>
              <a:buChar char="•"/>
            </a:pPr>
            <a:r>
              <a:rPr lang="es-ES" sz="2394">
                <a:solidFill>
                  <a:schemeClr val="bg1"/>
                </a:solidFill>
                <a:latin typeface="Courier New" panose="02070309020205020404" pitchFamily="49" charset="0"/>
                <a:cs typeface="Courier New" panose="02070309020205020404" pitchFamily="49" charset="0"/>
              </a:rPr>
              <a:t>Podrás pedir factura y deducir gastos dependiendo del régimen en que tributen los usuarios de las plataformas.</a:t>
            </a:r>
          </a:p>
        </p:txBody>
      </p:sp>
      <p:sp>
        <p:nvSpPr>
          <p:cNvPr id="35" name="CuadroTexto 34">
            <a:extLst>
              <a:ext uri="{FF2B5EF4-FFF2-40B4-BE49-F238E27FC236}">
                <a16:creationId xmlns:a16="http://schemas.microsoft.com/office/drawing/2014/main" id="{411034B9-7505-4295-9332-768ECAF38A90}"/>
              </a:ext>
            </a:extLst>
          </p:cNvPr>
          <p:cNvSpPr txBox="1"/>
          <p:nvPr/>
        </p:nvSpPr>
        <p:spPr>
          <a:xfrm>
            <a:off x="687802" y="4718159"/>
            <a:ext cx="651140" cy="1197572"/>
          </a:xfrm>
          <a:prstGeom prst="rect">
            <a:avLst/>
          </a:prstGeom>
          <a:noFill/>
        </p:spPr>
        <p:txBody>
          <a:bodyPr wrap="none" rtlCol="0">
            <a:spAutoFit/>
          </a:bodyPr>
          <a:lstStyle/>
          <a:p>
            <a:r>
              <a:rPr lang="es-MX" sz="7182" b="1">
                <a:solidFill>
                  <a:srgbClr val="FE9C6F"/>
                </a:solidFill>
              </a:rPr>
              <a:t>1</a:t>
            </a:r>
          </a:p>
        </p:txBody>
      </p:sp>
      <p:sp>
        <p:nvSpPr>
          <p:cNvPr id="37" name="CuadroTexto 36">
            <a:extLst>
              <a:ext uri="{FF2B5EF4-FFF2-40B4-BE49-F238E27FC236}">
                <a16:creationId xmlns:a16="http://schemas.microsoft.com/office/drawing/2014/main" id="{4A416A6F-8435-447B-A199-0B23CE403207}"/>
              </a:ext>
            </a:extLst>
          </p:cNvPr>
          <p:cNvSpPr txBox="1"/>
          <p:nvPr/>
        </p:nvSpPr>
        <p:spPr>
          <a:xfrm>
            <a:off x="682409" y="6012523"/>
            <a:ext cx="651140" cy="1197572"/>
          </a:xfrm>
          <a:prstGeom prst="rect">
            <a:avLst/>
          </a:prstGeom>
          <a:noFill/>
        </p:spPr>
        <p:txBody>
          <a:bodyPr wrap="none" rtlCol="0">
            <a:spAutoFit/>
          </a:bodyPr>
          <a:lstStyle/>
          <a:p>
            <a:r>
              <a:rPr lang="es-MX" sz="7182" b="1">
                <a:solidFill>
                  <a:srgbClr val="FE9C6F"/>
                </a:solidFill>
              </a:rPr>
              <a:t>2</a:t>
            </a:r>
          </a:p>
        </p:txBody>
      </p:sp>
      <p:sp>
        <p:nvSpPr>
          <p:cNvPr id="38" name="CuadroTexto 37">
            <a:extLst>
              <a:ext uri="{FF2B5EF4-FFF2-40B4-BE49-F238E27FC236}">
                <a16:creationId xmlns:a16="http://schemas.microsoft.com/office/drawing/2014/main" id="{8C5E04F7-3326-4071-ACAB-3778000FB572}"/>
              </a:ext>
            </a:extLst>
          </p:cNvPr>
          <p:cNvSpPr txBox="1"/>
          <p:nvPr/>
        </p:nvSpPr>
        <p:spPr>
          <a:xfrm>
            <a:off x="687802" y="7305594"/>
            <a:ext cx="652743" cy="1200329"/>
          </a:xfrm>
          <a:prstGeom prst="rect">
            <a:avLst/>
          </a:prstGeom>
          <a:noFill/>
        </p:spPr>
        <p:txBody>
          <a:bodyPr wrap="none" rtlCol="0">
            <a:spAutoFit/>
          </a:bodyPr>
          <a:lstStyle/>
          <a:p>
            <a:r>
              <a:rPr lang="es-MX" sz="7200" b="1">
                <a:solidFill>
                  <a:srgbClr val="FE9C6F"/>
                </a:solidFill>
              </a:rPr>
              <a:t>3</a:t>
            </a:r>
          </a:p>
        </p:txBody>
      </p:sp>
      <p:sp>
        <p:nvSpPr>
          <p:cNvPr id="39" name="CuadroTexto 38">
            <a:extLst>
              <a:ext uri="{FF2B5EF4-FFF2-40B4-BE49-F238E27FC236}">
                <a16:creationId xmlns:a16="http://schemas.microsoft.com/office/drawing/2014/main" id="{ECC6A0D7-A625-4D31-A63D-9FEAC31C3C80}"/>
              </a:ext>
            </a:extLst>
          </p:cNvPr>
          <p:cNvSpPr txBox="1"/>
          <p:nvPr/>
        </p:nvSpPr>
        <p:spPr>
          <a:xfrm>
            <a:off x="682409" y="8602272"/>
            <a:ext cx="652743" cy="1200329"/>
          </a:xfrm>
          <a:prstGeom prst="rect">
            <a:avLst/>
          </a:prstGeom>
          <a:noFill/>
        </p:spPr>
        <p:txBody>
          <a:bodyPr wrap="none" rtlCol="0">
            <a:spAutoFit/>
          </a:bodyPr>
          <a:lstStyle/>
          <a:p>
            <a:r>
              <a:rPr lang="es-MX" sz="7200" b="1">
                <a:solidFill>
                  <a:srgbClr val="FE9C6F"/>
                </a:solidFill>
              </a:rPr>
              <a:t>4</a:t>
            </a:r>
          </a:p>
        </p:txBody>
      </p:sp>
      <p:sp>
        <p:nvSpPr>
          <p:cNvPr id="40" name="CuadroTexto 39">
            <a:extLst>
              <a:ext uri="{FF2B5EF4-FFF2-40B4-BE49-F238E27FC236}">
                <a16:creationId xmlns:a16="http://schemas.microsoft.com/office/drawing/2014/main" id="{15EAD3E2-0665-4ED9-9AB4-6D5AB46F4B8D}"/>
              </a:ext>
            </a:extLst>
          </p:cNvPr>
          <p:cNvSpPr txBox="1"/>
          <p:nvPr/>
        </p:nvSpPr>
        <p:spPr>
          <a:xfrm>
            <a:off x="671624" y="10272457"/>
            <a:ext cx="652743" cy="1200329"/>
          </a:xfrm>
          <a:prstGeom prst="rect">
            <a:avLst/>
          </a:prstGeom>
          <a:noFill/>
        </p:spPr>
        <p:txBody>
          <a:bodyPr wrap="none" rtlCol="0">
            <a:spAutoFit/>
          </a:bodyPr>
          <a:lstStyle/>
          <a:p>
            <a:r>
              <a:rPr lang="es-MX" sz="7200" b="1">
                <a:solidFill>
                  <a:srgbClr val="FE9C6F"/>
                </a:solidFill>
              </a:rPr>
              <a:t>5</a:t>
            </a:r>
          </a:p>
        </p:txBody>
      </p:sp>
      <p:sp>
        <p:nvSpPr>
          <p:cNvPr id="41" name="Rectángulo 40">
            <a:extLst>
              <a:ext uri="{FF2B5EF4-FFF2-40B4-BE49-F238E27FC236}">
                <a16:creationId xmlns:a16="http://schemas.microsoft.com/office/drawing/2014/main" id="{CEF13400-E020-44DE-8332-6090CC83B7C0}"/>
              </a:ext>
            </a:extLst>
          </p:cNvPr>
          <p:cNvSpPr/>
          <p:nvPr/>
        </p:nvSpPr>
        <p:spPr>
          <a:xfrm>
            <a:off x="1523138" y="4987530"/>
            <a:ext cx="16362526" cy="923330"/>
          </a:xfrm>
          <a:prstGeom prst="rect">
            <a:avLst/>
          </a:prstGeom>
        </p:spPr>
        <p:txBody>
          <a:bodyPr wrap="square">
            <a:spAutoFit/>
          </a:bodyPr>
          <a:lstStyle/>
          <a:p>
            <a:r>
              <a:rPr lang="es-MX" sz="5400"/>
              <a:t>Alza de precios en productos para defender utilidad</a:t>
            </a:r>
          </a:p>
        </p:txBody>
      </p:sp>
      <p:sp>
        <p:nvSpPr>
          <p:cNvPr id="42" name="Rectángulo 41">
            <a:extLst>
              <a:ext uri="{FF2B5EF4-FFF2-40B4-BE49-F238E27FC236}">
                <a16:creationId xmlns:a16="http://schemas.microsoft.com/office/drawing/2014/main" id="{F202E7D4-7659-4BB9-ABD5-600832CBF1D8}"/>
              </a:ext>
            </a:extLst>
          </p:cNvPr>
          <p:cNvSpPr/>
          <p:nvPr/>
        </p:nvSpPr>
        <p:spPr>
          <a:xfrm>
            <a:off x="1395122" y="10418796"/>
            <a:ext cx="17350078" cy="1754326"/>
          </a:xfrm>
          <a:prstGeom prst="rect">
            <a:avLst/>
          </a:prstGeom>
        </p:spPr>
        <p:txBody>
          <a:bodyPr wrap="square">
            <a:spAutoFit/>
          </a:bodyPr>
          <a:lstStyle/>
          <a:p>
            <a:r>
              <a:rPr lang="es-ES" sz="5400"/>
              <a:t>Terreno disparejo entre vendedores de Marketplace y aquellos que venden desde su propio sitio web</a:t>
            </a:r>
            <a:endParaRPr lang="es-MX" sz="5400"/>
          </a:p>
        </p:txBody>
      </p:sp>
      <p:sp>
        <p:nvSpPr>
          <p:cNvPr id="43" name="Rectángulo 42">
            <a:extLst>
              <a:ext uri="{FF2B5EF4-FFF2-40B4-BE49-F238E27FC236}">
                <a16:creationId xmlns:a16="http://schemas.microsoft.com/office/drawing/2014/main" id="{11A53DAB-DE85-44E1-8E4E-030477A57D6E}"/>
              </a:ext>
            </a:extLst>
          </p:cNvPr>
          <p:cNvSpPr/>
          <p:nvPr/>
        </p:nvSpPr>
        <p:spPr>
          <a:xfrm>
            <a:off x="1421560" y="8602272"/>
            <a:ext cx="19074082" cy="1754326"/>
          </a:xfrm>
          <a:prstGeom prst="rect">
            <a:avLst/>
          </a:prstGeom>
        </p:spPr>
        <p:txBody>
          <a:bodyPr wrap="square">
            <a:spAutoFit/>
          </a:bodyPr>
          <a:lstStyle/>
          <a:p>
            <a:r>
              <a:rPr lang="es-ES" sz="5400"/>
              <a:t>Afectará la liquidez de sus negocios lo que llevará al i</a:t>
            </a:r>
            <a:r>
              <a:rPr lang="es-MX" sz="5400" err="1"/>
              <a:t>mpuesto</a:t>
            </a:r>
            <a:r>
              <a:rPr lang="es-MX" sz="5400"/>
              <a:t> trasladado al usuario final</a:t>
            </a:r>
          </a:p>
        </p:txBody>
      </p:sp>
      <p:sp>
        <p:nvSpPr>
          <p:cNvPr id="44" name="Rectángulo 43">
            <a:extLst>
              <a:ext uri="{FF2B5EF4-FFF2-40B4-BE49-F238E27FC236}">
                <a16:creationId xmlns:a16="http://schemas.microsoft.com/office/drawing/2014/main" id="{2914A294-9B76-44A3-928B-75D2DE81483F}"/>
              </a:ext>
            </a:extLst>
          </p:cNvPr>
          <p:cNvSpPr/>
          <p:nvPr/>
        </p:nvSpPr>
        <p:spPr>
          <a:xfrm>
            <a:off x="1523138" y="7421108"/>
            <a:ext cx="13202910" cy="923330"/>
          </a:xfrm>
          <a:prstGeom prst="rect">
            <a:avLst/>
          </a:prstGeom>
        </p:spPr>
        <p:txBody>
          <a:bodyPr wrap="none">
            <a:spAutoFit/>
          </a:bodyPr>
          <a:lstStyle/>
          <a:p>
            <a:r>
              <a:rPr lang="es-ES" sz="5400"/>
              <a:t>Desacelerador del emprendimiento en México</a:t>
            </a:r>
          </a:p>
        </p:txBody>
      </p:sp>
      <p:sp>
        <p:nvSpPr>
          <p:cNvPr id="45" name="Rectángulo 44">
            <a:extLst>
              <a:ext uri="{FF2B5EF4-FFF2-40B4-BE49-F238E27FC236}">
                <a16:creationId xmlns:a16="http://schemas.microsoft.com/office/drawing/2014/main" id="{F16534D3-7908-4016-AE82-B830A3BA232E}"/>
              </a:ext>
            </a:extLst>
          </p:cNvPr>
          <p:cNvSpPr/>
          <p:nvPr/>
        </p:nvSpPr>
        <p:spPr>
          <a:xfrm>
            <a:off x="1506960" y="6288837"/>
            <a:ext cx="9670724" cy="923330"/>
          </a:xfrm>
          <a:prstGeom prst="rect">
            <a:avLst/>
          </a:prstGeom>
        </p:spPr>
        <p:txBody>
          <a:bodyPr wrap="none">
            <a:spAutoFit/>
          </a:bodyPr>
          <a:lstStyle/>
          <a:p>
            <a:r>
              <a:rPr lang="es-MX" sz="5400"/>
              <a:t>Baja en ventas por alza en precios</a:t>
            </a:r>
          </a:p>
        </p:txBody>
      </p:sp>
      <p:grpSp>
        <p:nvGrpSpPr>
          <p:cNvPr id="25" name="Grupo 24"/>
          <p:cNvGrpSpPr/>
          <p:nvPr/>
        </p:nvGrpSpPr>
        <p:grpSpPr>
          <a:xfrm>
            <a:off x="20152644" y="356581"/>
            <a:ext cx="3067574" cy="858982"/>
            <a:chOff x="499010" y="7623249"/>
            <a:chExt cx="2929989" cy="548877"/>
          </a:xfrm>
        </p:grpSpPr>
        <p:sp>
          <p:nvSpPr>
            <p:cNvPr id="26" name="Rectángulo redondeado 25"/>
            <p:cNvSpPr/>
            <p:nvPr/>
          </p:nvSpPr>
          <p:spPr>
            <a:xfrm>
              <a:off x="499010" y="7623249"/>
              <a:ext cx="2929989" cy="548877"/>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932" tIns="14467" rIns="28932" bIns="14467" numCol="1" spcCol="0" rtlCol="0" fromWordArt="0" anchor="ctr" anchorCtr="0" forceAA="0" compatLnSpc="1">
              <a:prstTxWarp prst="textNoShape">
                <a:avLst/>
              </a:prstTxWarp>
              <a:noAutofit/>
            </a:bodyPr>
            <a:lstStyle/>
            <a:p>
              <a:pPr algn="ctr"/>
              <a:endParaRPr lang="es-MX" sz="570"/>
            </a:p>
          </p:txBody>
        </p:sp>
        <p:sp>
          <p:nvSpPr>
            <p:cNvPr id="27" name="Rectángulo redondeado 26"/>
            <p:cNvSpPr/>
            <p:nvPr/>
          </p:nvSpPr>
          <p:spPr>
            <a:xfrm>
              <a:off x="584870" y="7675170"/>
              <a:ext cx="2769001" cy="4450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932" tIns="14467" rIns="28932" bIns="14467" numCol="1" spcCol="0" rtlCol="0" fromWordArt="0" anchor="ctr" anchorCtr="0" forceAA="0" compatLnSpc="1">
              <a:prstTxWarp prst="textNoShape">
                <a:avLst/>
              </a:prstTxWarp>
              <a:noAutofit/>
            </a:bodyPr>
            <a:lstStyle/>
            <a:p>
              <a:pPr algn="ctr"/>
              <a:endParaRPr lang="es-MX" sz="570"/>
            </a:p>
          </p:txBody>
        </p:sp>
        <p:pic>
          <p:nvPicPr>
            <p:cNvPr id="28" name="Imagen 27"/>
            <p:cNvPicPr>
              <a:picLocks noChangeAspect="1"/>
            </p:cNvPicPr>
            <p:nvPr/>
          </p:nvPicPr>
          <p:blipFill>
            <a:blip r:embed="rId2"/>
            <a:stretch>
              <a:fillRect/>
            </a:stretch>
          </p:blipFill>
          <p:spPr>
            <a:xfrm>
              <a:off x="702929" y="7690002"/>
              <a:ext cx="2565080" cy="413276"/>
            </a:xfrm>
            <a:prstGeom prst="rect">
              <a:avLst/>
            </a:prstGeom>
          </p:spPr>
        </p:pic>
      </p:grpSp>
    </p:spTree>
    <p:extLst>
      <p:ext uri="{BB962C8B-B14F-4D97-AF65-F5344CB8AC3E}">
        <p14:creationId xmlns:p14="http://schemas.microsoft.com/office/powerpoint/2010/main" val="3372152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0-#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56" presetClass="path" presetSubtype="0" repeatCount="350" accel="50000" decel="50000" autoRev="1" fill="remove" nodeType="withEffect">
                                  <p:stCondLst>
                                    <p:cond delay="0"/>
                                  </p:stCondLst>
                                  <p:childTnLst>
                                    <p:animMotion origin="layout" path="M 2.70833E-6 -1.48148E-6 L 0.01562 -0.04004 " pathEditMode="relative" rAng="0" ptsTypes="AA">
                                      <p:cBhvr>
                                        <p:cTn id="12" dur="1571" fill="hold"/>
                                        <p:tgtEl>
                                          <p:spTgt spid="12"/>
                                        </p:tgtEl>
                                        <p:attrNameLst>
                                          <p:attrName>ppt_x</p:attrName>
                                          <p:attrName>ppt_y</p:attrName>
                                        </p:attrNameLst>
                                      </p:cBhvr>
                                      <p:rCtr x="781" y="-2014"/>
                                    </p:animMotion>
                                  </p:childTnLst>
                                </p:cTn>
                              </p:par>
                              <p:par>
                                <p:cTn id="13" presetID="2" presetClass="entr" presetSubtype="8" decel="100000" fill="hold" nodeType="withEffect">
                                  <p:stCondLst>
                                    <p:cond delay="25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750" fill="hold"/>
                                        <p:tgtEl>
                                          <p:spTgt spid="9"/>
                                        </p:tgtEl>
                                        <p:attrNameLst>
                                          <p:attrName>ppt_x</p:attrName>
                                        </p:attrNameLst>
                                      </p:cBhvr>
                                      <p:tavLst>
                                        <p:tav tm="0">
                                          <p:val>
                                            <p:strVal val="0-#ppt_w/2"/>
                                          </p:val>
                                        </p:tav>
                                        <p:tav tm="100000">
                                          <p:val>
                                            <p:strVal val="#ppt_x"/>
                                          </p:val>
                                        </p:tav>
                                      </p:tavLst>
                                    </p:anim>
                                    <p:anim calcmode="lin" valueType="num">
                                      <p:cBhvr additive="base">
                                        <p:cTn id="16" dur="75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1100"/>
                            </p:stCondLst>
                            <p:childTnLst>
                              <p:par>
                                <p:cTn id="18" presetID="42" presetClass="entr" presetSubtype="0" fill="hold" grpId="0"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100"/>
                            </p:stCondLst>
                            <p:childTnLst>
                              <p:par>
                                <p:cTn id="24" presetID="42" presetClass="entr" presetSubtype="0" fill="hold" grpId="0" nodeType="after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1000"/>
                                        <p:tgtEl>
                                          <p:spTgt spid="41"/>
                                        </p:tgtEl>
                                      </p:cBhvr>
                                    </p:animEffect>
                                    <p:anim calcmode="lin" valueType="num">
                                      <p:cBhvr>
                                        <p:cTn id="27" dur="1000" fill="hold"/>
                                        <p:tgtEl>
                                          <p:spTgt spid="41"/>
                                        </p:tgtEl>
                                        <p:attrNameLst>
                                          <p:attrName>ppt_x</p:attrName>
                                        </p:attrNameLst>
                                      </p:cBhvr>
                                      <p:tavLst>
                                        <p:tav tm="0">
                                          <p:val>
                                            <p:strVal val="#ppt_x"/>
                                          </p:val>
                                        </p:tav>
                                        <p:tav tm="100000">
                                          <p:val>
                                            <p:strVal val="#ppt_x"/>
                                          </p:val>
                                        </p:tav>
                                      </p:tavLst>
                                    </p:anim>
                                    <p:anim calcmode="lin" valueType="num">
                                      <p:cBhvr>
                                        <p:cTn id="28" dur="1000" fill="hold"/>
                                        <p:tgtEl>
                                          <p:spTgt spid="41"/>
                                        </p:tgtEl>
                                        <p:attrNameLst>
                                          <p:attrName>ppt_y</p:attrName>
                                        </p:attrNameLst>
                                      </p:cBhvr>
                                      <p:tavLst>
                                        <p:tav tm="0">
                                          <p:val>
                                            <p:strVal val="#ppt_y+.1"/>
                                          </p:val>
                                        </p:tav>
                                        <p:tav tm="100000">
                                          <p:val>
                                            <p:strVal val="#ppt_y"/>
                                          </p:val>
                                        </p:tav>
                                      </p:tavLst>
                                    </p:anim>
                                  </p:childTnLst>
                                </p:cTn>
                              </p:par>
                            </p:childTnLst>
                          </p:cTn>
                        </p:par>
                        <p:par>
                          <p:cTn id="29" fill="hold">
                            <p:stCondLst>
                              <p:cond delay="3100"/>
                            </p:stCondLst>
                            <p:childTnLst>
                              <p:par>
                                <p:cTn id="30" presetID="42" presetClass="entr" presetSubtype="0"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1000"/>
                                        <p:tgtEl>
                                          <p:spTgt spid="37"/>
                                        </p:tgtEl>
                                      </p:cBhvr>
                                    </p:animEffect>
                                    <p:anim calcmode="lin" valueType="num">
                                      <p:cBhvr>
                                        <p:cTn id="33" dur="1000" fill="hold"/>
                                        <p:tgtEl>
                                          <p:spTgt spid="37"/>
                                        </p:tgtEl>
                                        <p:attrNameLst>
                                          <p:attrName>ppt_x</p:attrName>
                                        </p:attrNameLst>
                                      </p:cBhvr>
                                      <p:tavLst>
                                        <p:tav tm="0">
                                          <p:val>
                                            <p:strVal val="#ppt_x"/>
                                          </p:val>
                                        </p:tav>
                                        <p:tav tm="100000">
                                          <p:val>
                                            <p:strVal val="#ppt_x"/>
                                          </p:val>
                                        </p:tav>
                                      </p:tavLst>
                                    </p:anim>
                                    <p:anim calcmode="lin" valueType="num">
                                      <p:cBhvr>
                                        <p:cTn id="34" dur="1000" fill="hold"/>
                                        <p:tgtEl>
                                          <p:spTgt spid="37"/>
                                        </p:tgtEl>
                                        <p:attrNameLst>
                                          <p:attrName>ppt_y</p:attrName>
                                        </p:attrNameLst>
                                      </p:cBhvr>
                                      <p:tavLst>
                                        <p:tav tm="0">
                                          <p:val>
                                            <p:strVal val="#ppt_y+.1"/>
                                          </p:val>
                                        </p:tav>
                                        <p:tav tm="100000">
                                          <p:val>
                                            <p:strVal val="#ppt_y"/>
                                          </p:val>
                                        </p:tav>
                                      </p:tavLst>
                                    </p:anim>
                                  </p:childTnLst>
                                </p:cTn>
                              </p:par>
                            </p:childTnLst>
                          </p:cTn>
                        </p:par>
                        <p:par>
                          <p:cTn id="35" fill="hold">
                            <p:stCondLst>
                              <p:cond delay="4100"/>
                            </p:stCondLst>
                            <p:childTnLst>
                              <p:par>
                                <p:cTn id="36" presetID="42" presetClass="entr" presetSubtype="0" fill="hold" grpId="0" nodeType="after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1000"/>
                                        <p:tgtEl>
                                          <p:spTgt spid="45"/>
                                        </p:tgtEl>
                                      </p:cBhvr>
                                    </p:animEffect>
                                    <p:anim calcmode="lin" valueType="num">
                                      <p:cBhvr>
                                        <p:cTn id="39" dur="1000" fill="hold"/>
                                        <p:tgtEl>
                                          <p:spTgt spid="45"/>
                                        </p:tgtEl>
                                        <p:attrNameLst>
                                          <p:attrName>ppt_x</p:attrName>
                                        </p:attrNameLst>
                                      </p:cBhvr>
                                      <p:tavLst>
                                        <p:tav tm="0">
                                          <p:val>
                                            <p:strVal val="#ppt_x"/>
                                          </p:val>
                                        </p:tav>
                                        <p:tav tm="100000">
                                          <p:val>
                                            <p:strVal val="#ppt_x"/>
                                          </p:val>
                                        </p:tav>
                                      </p:tavLst>
                                    </p:anim>
                                    <p:anim calcmode="lin" valueType="num">
                                      <p:cBhvr>
                                        <p:cTn id="40" dur="1000" fill="hold"/>
                                        <p:tgtEl>
                                          <p:spTgt spid="45"/>
                                        </p:tgtEl>
                                        <p:attrNameLst>
                                          <p:attrName>ppt_y</p:attrName>
                                        </p:attrNameLst>
                                      </p:cBhvr>
                                      <p:tavLst>
                                        <p:tav tm="0">
                                          <p:val>
                                            <p:strVal val="#ppt_y+.1"/>
                                          </p:val>
                                        </p:tav>
                                        <p:tav tm="100000">
                                          <p:val>
                                            <p:strVal val="#ppt_y"/>
                                          </p:val>
                                        </p:tav>
                                      </p:tavLst>
                                    </p:anim>
                                  </p:childTnLst>
                                </p:cTn>
                              </p:par>
                            </p:childTnLst>
                          </p:cTn>
                        </p:par>
                        <p:par>
                          <p:cTn id="41" fill="hold">
                            <p:stCondLst>
                              <p:cond delay="5100"/>
                            </p:stCondLst>
                            <p:childTnLst>
                              <p:par>
                                <p:cTn id="42" presetID="42" presetClass="entr" presetSubtype="0" fill="hold" grpId="0" nodeType="after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fade">
                                      <p:cBhvr>
                                        <p:cTn id="44" dur="1000"/>
                                        <p:tgtEl>
                                          <p:spTgt spid="38"/>
                                        </p:tgtEl>
                                      </p:cBhvr>
                                    </p:animEffect>
                                    <p:anim calcmode="lin" valueType="num">
                                      <p:cBhvr>
                                        <p:cTn id="45" dur="1000" fill="hold"/>
                                        <p:tgtEl>
                                          <p:spTgt spid="38"/>
                                        </p:tgtEl>
                                        <p:attrNameLst>
                                          <p:attrName>ppt_x</p:attrName>
                                        </p:attrNameLst>
                                      </p:cBhvr>
                                      <p:tavLst>
                                        <p:tav tm="0">
                                          <p:val>
                                            <p:strVal val="#ppt_x"/>
                                          </p:val>
                                        </p:tav>
                                        <p:tav tm="100000">
                                          <p:val>
                                            <p:strVal val="#ppt_x"/>
                                          </p:val>
                                        </p:tav>
                                      </p:tavLst>
                                    </p:anim>
                                    <p:anim calcmode="lin" valueType="num">
                                      <p:cBhvr>
                                        <p:cTn id="46" dur="1000" fill="hold"/>
                                        <p:tgtEl>
                                          <p:spTgt spid="38"/>
                                        </p:tgtEl>
                                        <p:attrNameLst>
                                          <p:attrName>ppt_y</p:attrName>
                                        </p:attrNameLst>
                                      </p:cBhvr>
                                      <p:tavLst>
                                        <p:tav tm="0">
                                          <p:val>
                                            <p:strVal val="#ppt_y+.1"/>
                                          </p:val>
                                        </p:tav>
                                        <p:tav tm="100000">
                                          <p:val>
                                            <p:strVal val="#ppt_y"/>
                                          </p:val>
                                        </p:tav>
                                      </p:tavLst>
                                    </p:anim>
                                  </p:childTnLst>
                                </p:cTn>
                              </p:par>
                            </p:childTnLst>
                          </p:cTn>
                        </p:par>
                        <p:par>
                          <p:cTn id="47" fill="hold">
                            <p:stCondLst>
                              <p:cond delay="6100"/>
                            </p:stCondLst>
                            <p:childTnLst>
                              <p:par>
                                <p:cTn id="48" presetID="42" presetClass="entr" presetSubtype="0" fill="hold" grpId="0" nodeType="after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fade">
                                      <p:cBhvr>
                                        <p:cTn id="50" dur="1000"/>
                                        <p:tgtEl>
                                          <p:spTgt spid="44"/>
                                        </p:tgtEl>
                                      </p:cBhvr>
                                    </p:animEffect>
                                    <p:anim calcmode="lin" valueType="num">
                                      <p:cBhvr>
                                        <p:cTn id="51" dur="1000" fill="hold"/>
                                        <p:tgtEl>
                                          <p:spTgt spid="44"/>
                                        </p:tgtEl>
                                        <p:attrNameLst>
                                          <p:attrName>ppt_x</p:attrName>
                                        </p:attrNameLst>
                                      </p:cBhvr>
                                      <p:tavLst>
                                        <p:tav tm="0">
                                          <p:val>
                                            <p:strVal val="#ppt_x"/>
                                          </p:val>
                                        </p:tav>
                                        <p:tav tm="100000">
                                          <p:val>
                                            <p:strVal val="#ppt_x"/>
                                          </p:val>
                                        </p:tav>
                                      </p:tavLst>
                                    </p:anim>
                                    <p:anim calcmode="lin" valueType="num">
                                      <p:cBhvr>
                                        <p:cTn id="52" dur="1000" fill="hold"/>
                                        <p:tgtEl>
                                          <p:spTgt spid="44"/>
                                        </p:tgtEl>
                                        <p:attrNameLst>
                                          <p:attrName>ppt_y</p:attrName>
                                        </p:attrNameLst>
                                      </p:cBhvr>
                                      <p:tavLst>
                                        <p:tav tm="0">
                                          <p:val>
                                            <p:strVal val="#ppt_y+.1"/>
                                          </p:val>
                                        </p:tav>
                                        <p:tav tm="100000">
                                          <p:val>
                                            <p:strVal val="#ppt_y"/>
                                          </p:val>
                                        </p:tav>
                                      </p:tavLst>
                                    </p:anim>
                                  </p:childTnLst>
                                </p:cTn>
                              </p:par>
                            </p:childTnLst>
                          </p:cTn>
                        </p:par>
                        <p:par>
                          <p:cTn id="53" fill="hold">
                            <p:stCondLst>
                              <p:cond delay="7100"/>
                            </p:stCondLst>
                            <p:childTnLst>
                              <p:par>
                                <p:cTn id="54" presetID="42" presetClass="entr" presetSubtype="0" fill="hold" grpId="0" nodeType="after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fade">
                                      <p:cBhvr>
                                        <p:cTn id="56" dur="1000"/>
                                        <p:tgtEl>
                                          <p:spTgt spid="39"/>
                                        </p:tgtEl>
                                      </p:cBhvr>
                                    </p:animEffect>
                                    <p:anim calcmode="lin" valueType="num">
                                      <p:cBhvr>
                                        <p:cTn id="57" dur="1000" fill="hold"/>
                                        <p:tgtEl>
                                          <p:spTgt spid="39"/>
                                        </p:tgtEl>
                                        <p:attrNameLst>
                                          <p:attrName>ppt_x</p:attrName>
                                        </p:attrNameLst>
                                      </p:cBhvr>
                                      <p:tavLst>
                                        <p:tav tm="0">
                                          <p:val>
                                            <p:strVal val="#ppt_x"/>
                                          </p:val>
                                        </p:tav>
                                        <p:tav tm="100000">
                                          <p:val>
                                            <p:strVal val="#ppt_x"/>
                                          </p:val>
                                        </p:tav>
                                      </p:tavLst>
                                    </p:anim>
                                    <p:anim calcmode="lin" valueType="num">
                                      <p:cBhvr>
                                        <p:cTn id="58" dur="1000" fill="hold"/>
                                        <p:tgtEl>
                                          <p:spTgt spid="39"/>
                                        </p:tgtEl>
                                        <p:attrNameLst>
                                          <p:attrName>ppt_y</p:attrName>
                                        </p:attrNameLst>
                                      </p:cBhvr>
                                      <p:tavLst>
                                        <p:tav tm="0">
                                          <p:val>
                                            <p:strVal val="#ppt_y+.1"/>
                                          </p:val>
                                        </p:tav>
                                        <p:tav tm="100000">
                                          <p:val>
                                            <p:strVal val="#ppt_y"/>
                                          </p:val>
                                        </p:tav>
                                      </p:tavLst>
                                    </p:anim>
                                  </p:childTnLst>
                                </p:cTn>
                              </p:par>
                            </p:childTnLst>
                          </p:cTn>
                        </p:par>
                        <p:par>
                          <p:cTn id="59" fill="hold">
                            <p:stCondLst>
                              <p:cond delay="8100"/>
                            </p:stCondLst>
                            <p:childTnLst>
                              <p:par>
                                <p:cTn id="60" presetID="42" presetClass="entr" presetSubtype="0" fill="hold" grpId="0" nodeType="after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fade">
                                      <p:cBhvr>
                                        <p:cTn id="62" dur="1000"/>
                                        <p:tgtEl>
                                          <p:spTgt spid="43"/>
                                        </p:tgtEl>
                                      </p:cBhvr>
                                    </p:animEffect>
                                    <p:anim calcmode="lin" valueType="num">
                                      <p:cBhvr>
                                        <p:cTn id="63" dur="1000" fill="hold"/>
                                        <p:tgtEl>
                                          <p:spTgt spid="43"/>
                                        </p:tgtEl>
                                        <p:attrNameLst>
                                          <p:attrName>ppt_x</p:attrName>
                                        </p:attrNameLst>
                                      </p:cBhvr>
                                      <p:tavLst>
                                        <p:tav tm="0">
                                          <p:val>
                                            <p:strVal val="#ppt_x"/>
                                          </p:val>
                                        </p:tav>
                                        <p:tav tm="100000">
                                          <p:val>
                                            <p:strVal val="#ppt_x"/>
                                          </p:val>
                                        </p:tav>
                                      </p:tavLst>
                                    </p:anim>
                                    <p:anim calcmode="lin" valueType="num">
                                      <p:cBhvr>
                                        <p:cTn id="64" dur="1000" fill="hold"/>
                                        <p:tgtEl>
                                          <p:spTgt spid="43"/>
                                        </p:tgtEl>
                                        <p:attrNameLst>
                                          <p:attrName>ppt_y</p:attrName>
                                        </p:attrNameLst>
                                      </p:cBhvr>
                                      <p:tavLst>
                                        <p:tav tm="0">
                                          <p:val>
                                            <p:strVal val="#ppt_y+.1"/>
                                          </p:val>
                                        </p:tav>
                                        <p:tav tm="100000">
                                          <p:val>
                                            <p:strVal val="#ppt_y"/>
                                          </p:val>
                                        </p:tav>
                                      </p:tavLst>
                                    </p:anim>
                                  </p:childTnLst>
                                </p:cTn>
                              </p:par>
                            </p:childTnLst>
                          </p:cTn>
                        </p:par>
                        <p:par>
                          <p:cTn id="65" fill="hold">
                            <p:stCondLst>
                              <p:cond delay="9100"/>
                            </p:stCondLst>
                            <p:childTnLst>
                              <p:par>
                                <p:cTn id="66" presetID="42" presetClass="entr" presetSubtype="0" fill="hold" grpId="0" nodeType="afterEffect">
                                  <p:stCondLst>
                                    <p:cond delay="0"/>
                                  </p:stCondLst>
                                  <p:childTnLst>
                                    <p:set>
                                      <p:cBhvr>
                                        <p:cTn id="67" dur="1" fill="hold">
                                          <p:stCondLst>
                                            <p:cond delay="0"/>
                                          </p:stCondLst>
                                        </p:cTn>
                                        <p:tgtEl>
                                          <p:spTgt spid="40"/>
                                        </p:tgtEl>
                                        <p:attrNameLst>
                                          <p:attrName>style.visibility</p:attrName>
                                        </p:attrNameLst>
                                      </p:cBhvr>
                                      <p:to>
                                        <p:strVal val="visible"/>
                                      </p:to>
                                    </p:set>
                                    <p:animEffect transition="in" filter="fade">
                                      <p:cBhvr>
                                        <p:cTn id="68" dur="1000"/>
                                        <p:tgtEl>
                                          <p:spTgt spid="40"/>
                                        </p:tgtEl>
                                      </p:cBhvr>
                                    </p:animEffect>
                                    <p:anim calcmode="lin" valueType="num">
                                      <p:cBhvr>
                                        <p:cTn id="69" dur="1000" fill="hold"/>
                                        <p:tgtEl>
                                          <p:spTgt spid="40"/>
                                        </p:tgtEl>
                                        <p:attrNameLst>
                                          <p:attrName>ppt_x</p:attrName>
                                        </p:attrNameLst>
                                      </p:cBhvr>
                                      <p:tavLst>
                                        <p:tav tm="0">
                                          <p:val>
                                            <p:strVal val="#ppt_x"/>
                                          </p:val>
                                        </p:tav>
                                        <p:tav tm="100000">
                                          <p:val>
                                            <p:strVal val="#ppt_x"/>
                                          </p:val>
                                        </p:tav>
                                      </p:tavLst>
                                    </p:anim>
                                    <p:anim calcmode="lin" valueType="num">
                                      <p:cBhvr>
                                        <p:cTn id="70" dur="1000" fill="hold"/>
                                        <p:tgtEl>
                                          <p:spTgt spid="40"/>
                                        </p:tgtEl>
                                        <p:attrNameLst>
                                          <p:attrName>ppt_y</p:attrName>
                                        </p:attrNameLst>
                                      </p:cBhvr>
                                      <p:tavLst>
                                        <p:tav tm="0">
                                          <p:val>
                                            <p:strVal val="#ppt_y+.1"/>
                                          </p:val>
                                        </p:tav>
                                        <p:tav tm="100000">
                                          <p:val>
                                            <p:strVal val="#ppt_y"/>
                                          </p:val>
                                        </p:tav>
                                      </p:tavLst>
                                    </p:anim>
                                  </p:childTnLst>
                                </p:cTn>
                              </p:par>
                            </p:childTnLst>
                          </p:cTn>
                        </p:par>
                        <p:par>
                          <p:cTn id="71" fill="hold">
                            <p:stCondLst>
                              <p:cond delay="10100"/>
                            </p:stCondLst>
                            <p:childTnLst>
                              <p:par>
                                <p:cTn id="72" presetID="42" presetClass="entr" presetSubtype="0" fill="hold" grpId="0" nodeType="afterEffect">
                                  <p:stCondLst>
                                    <p:cond delay="0"/>
                                  </p:stCondLst>
                                  <p:childTnLst>
                                    <p:set>
                                      <p:cBhvr>
                                        <p:cTn id="73" dur="1" fill="hold">
                                          <p:stCondLst>
                                            <p:cond delay="0"/>
                                          </p:stCondLst>
                                        </p:cTn>
                                        <p:tgtEl>
                                          <p:spTgt spid="42"/>
                                        </p:tgtEl>
                                        <p:attrNameLst>
                                          <p:attrName>style.visibility</p:attrName>
                                        </p:attrNameLst>
                                      </p:cBhvr>
                                      <p:to>
                                        <p:strVal val="visible"/>
                                      </p:to>
                                    </p:set>
                                    <p:animEffect transition="in" filter="fade">
                                      <p:cBhvr>
                                        <p:cTn id="74" dur="1000"/>
                                        <p:tgtEl>
                                          <p:spTgt spid="42"/>
                                        </p:tgtEl>
                                      </p:cBhvr>
                                    </p:animEffect>
                                    <p:anim calcmode="lin" valueType="num">
                                      <p:cBhvr>
                                        <p:cTn id="75" dur="1000" fill="hold"/>
                                        <p:tgtEl>
                                          <p:spTgt spid="42"/>
                                        </p:tgtEl>
                                        <p:attrNameLst>
                                          <p:attrName>ppt_x</p:attrName>
                                        </p:attrNameLst>
                                      </p:cBhvr>
                                      <p:tavLst>
                                        <p:tav tm="0">
                                          <p:val>
                                            <p:strVal val="#ppt_x"/>
                                          </p:val>
                                        </p:tav>
                                        <p:tav tm="100000">
                                          <p:val>
                                            <p:strVal val="#ppt_x"/>
                                          </p:val>
                                        </p:tav>
                                      </p:tavLst>
                                    </p:anim>
                                    <p:anim calcmode="lin" valueType="num">
                                      <p:cBhvr>
                                        <p:cTn id="76" dur="1000" fill="hold"/>
                                        <p:tgtEl>
                                          <p:spTgt spid="42"/>
                                        </p:tgtEl>
                                        <p:attrNameLst>
                                          <p:attrName>ppt_y</p:attrName>
                                        </p:attrNameLst>
                                      </p:cBhvr>
                                      <p:tavLst>
                                        <p:tav tm="0">
                                          <p:val>
                                            <p:strVal val="#ppt_y+.1"/>
                                          </p:val>
                                        </p:tav>
                                        <p:tav tm="100000">
                                          <p:val>
                                            <p:strVal val="#ppt_y"/>
                                          </p:val>
                                        </p:tav>
                                      </p:tavLst>
                                    </p:anim>
                                  </p:childTnLst>
                                </p:cTn>
                              </p:par>
                            </p:childTnLst>
                          </p:cTn>
                        </p:par>
                        <p:par>
                          <p:cTn id="77" fill="hold">
                            <p:stCondLst>
                              <p:cond delay="11100"/>
                            </p:stCondLst>
                            <p:childTnLst>
                              <p:par>
                                <p:cTn id="78" presetID="22" presetClass="entr" presetSubtype="4" fill="hold" grpId="0" nodeType="afterEffect">
                                  <p:stCondLst>
                                    <p:cond delay="900"/>
                                  </p:stCondLst>
                                  <p:childTnLst>
                                    <p:set>
                                      <p:cBhvr>
                                        <p:cTn id="79" dur="1" fill="hold">
                                          <p:stCondLst>
                                            <p:cond delay="0"/>
                                          </p:stCondLst>
                                        </p:cTn>
                                        <p:tgtEl>
                                          <p:spTgt spid="19"/>
                                        </p:tgtEl>
                                        <p:attrNameLst>
                                          <p:attrName>style.visibility</p:attrName>
                                        </p:attrNameLst>
                                      </p:cBhvr>
                                      <p:to>
                                        <p:strVal val="visible"/>
                                      </p:to>
                                    </p:set>
                                    <p:animEffect transition="in" filter="wipe(down)">
                                      <p:cBhvr>
                                        <p:cTn id="8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5" grpId="0"/>
      <p:bldP spid="37" grpId="0"/>
      <p:bldP spid="38" grpId="0"/>
      <p:bldP spid="39" grpId="0"/>
      <p:bldP spid="40" grpId="0"/>
      <p:bldP spid="41" grpId="0"/>
      <p:bldP spid="42" grpId="0"/>
      <p:bldP spid="43" grpId="0"/>
      <p:bldP spid="44" grpId="0"/>
      <p:bldP spid="4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4A3DE8A3-2FB2-41B3-BC53-7FAC19A5DCCB}"/>
              </a:ext>
            </a:extLst>
          </p:cNvPr>
          <p:cNvSpPr/>
          <p:nvPr/>
        </p:nvSpPr>
        <p:spPr>
          <a:xfrm rot="5400000" flipH="1" flipV="1">
            <a:off x="3669982" y="-2162833"/>
            <a:ext cx="9631529" cy="17112663"/>
          </a:xfrm>
          <a:custGeom>
            <a:avLst/>
            <a:gdLst>
              <a:gd name="connsiteX0" fmla="*/ 4362051 w 4362051"/>
              <a:gd name="connsiteY0" fmla="*/ 5446888 h 8577552"/>
              <a:gd name="connsiteX1" fmla="*/ 4362051 w 4362051"/>
              <a:gd name="connsiteY1" fmla="*/ 5540001 h 8577552"/>
              <a:gd name="connsiteX2" fmla="*/ 4362051 w 4362051"/>
              <a:gd name="connsiteY2" fmla="*/ 6015975 h 8577552"/>
              <a:gd name="connsiteX3" fmla="*/ 4362051 w 4362051"/>
              <a:gd name="connsiteY3" fmla="*/ 6189426 h 8577552"/>
              <a:gd name="connsiteX4" fmla="*/ 4362051 w 4362051"/>
              <a:gd name="connsiteY4" fmla="*/ 6665400 h 8577552"/>
              <a:gd name="connsiteX5" fmla="*/ 4362051 w 4362051"/>
              <a:gd name="connsiteY5" fmla="*/ 6758514 h 8577552"/>
              <a:gd name="connsiteX6" fmla="*/ 4362051 w 4362051"/>
              <a:gd name="connsiteY6" fmla="*/ 7407939 h 8577552"/>
              <a:gd name="connsiteX7" fmla="*/ 4362051 w 4362051"/>
              <a:gd name="connsiteY7" fmla="*/ 8577552 h 8577552"/>
              <a:gd name="connsiteX8" fmla="*/ 4 w 4362051"/>
              <a:gd name="connsiteY8" fmla="*/ 5523217 h 8577552"/>
              <a:gd name="connsiteX9" fmla="*/ 4 w 4362051"/>
              <a:gd name="connsiteY9" fmla="*/ 5254884 h 8577552"/>
              <a:gd name="connsiteX10" fmla="*/ 1 w 4362051"/>
              <a:gd name="connsiteY10" fmla="*/ 5254884 h 8577552"/>
              <a:gd name="connsiteX11" fmla="*/ 1 w 4362051"/>
              <a:gd name="connsiteY11" fmla="*/ 5161771 h 8577552"/>
              <a:gd name="connsiteX12" fmla="*/ 1 w 4362051"/>
              <a:gd name="connsiteY12" fmla="*/ 4812908 h 8577552"/>
              <a:gd name="connsiteX13" fmla="*/ 1 w 4362051"/>
              <a:gd name="connsiteY13" fmla="*/ 4751346 h 8577552"/>
              <a:gd name="connsiteX14" fmla="*/ 1 w 4362051"/>
              <a:gd name="connsiteY14" fmla="*/ 4512346 h 8577552"/>
              <a:gd name="connsiteX15" fmla="*/ 1 w 4362051"/>
              <a:gd name="connsiteY15" fmla="*/ 4163483 h 8577552"/>
              <a:gd name="connsiteX16" fmla="*/ 1 w 4362051"/>
              <a:gd name="connsiteY16" fmla="*/ 4101921 h 8577552"/>
              <a:gd name="connsiteX17" fmla="*/ 0 w 4362051"/>
              <a:gd name="connsiteY17" fmla="*/ 4101921 h 8577552"/>
              <a:gd name="connsiteX18" fmla="*/ 0 w 4362051"/>
              <a:gd name="connsiteY18" fmla="*/ 0 h 8577552"/>
              <a:gd name="connsiteX19" fmla="*/ 4362050 w 4362051"/>
              <a:gd name="connsiteY19" fmla="*/ 0 h 8577552"/>
              <a:gd name="connsiteX20" fmla="*/ 4362050 w 4362051"/>
              <a:gd name="connsiteY20" fmla="*/ 4101921 h 8577552"/>
              <a:gd name="connsiteX21" fmla="*/ 4362048 w 4362051"/>
              <a:gd name="connsiteY21" fmla="*/ 4101921 h 8577552"/>
              <a:gd name="connsiteX22" fmla="*/ 4362048 w 4362051"/>
              <a:gd name="connsiteY22" fmla="*/ 4568740 h 8577552"/>
              <a:gd name="connsiteX23" fmla="*/ 4362048 w 4362051"/>
              <a:gd name="connsiteY23" fmla="*/ 4751346 h 8577552"/>
              <a:gd name="connsiteX24" fmla="*/ 4362048 w 4362051"/>
              <a:gd name="connsiteY24" fmla="*/ 4797463 h 8577552"/>
              <a:gd name="connsiteX25" fmla="*/ 4362048 w 4362051"/>
              <a:gd name="connsiteY25" fmla="*/ 5218165 h 8577552"/>
              <a:gd name="connsiteX26" fmla="*/ 4362048 w 4362051"/>
              <a:gd name="connsiteY26" fmla="*/ 5446888 h 8577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62051" h="8577552">
                <a:moveTo>
                  <a:pt x="4362051" y="5446888"/>
                </a:moveTo>
                <a:lnTo>
                  <a:pt x="4362051" y="5540001"/>
                </a:lnTo>
                <a:lnTo>
                  <a:pt x="4362051" y="6015975"/>
                </a:lnTo>
                <a:lnTo>
                  <a:pt x="4362051" y="6189426"/>
                </a:lnTo>
                <a:lnTo>
                  <a:pt x="4362051" y="6665400"/>
                </a:lnTo>
                <a:lnTo>
                  <a:pt x="4362051" y="6758514"/>
                </a:lnTo>
                <a:lnTo>
                  <a:pt x="4362051" y="7407939"/>
                </a:lnTo>
                <a:lnTo>
                  <a:pt x="4362051" y="8577552"/>
                </a:lnTo>
                <a:lnTo>
                  <a:pt x="4" y="5523217"/>
                </a:lnTo>
                <a:lnTo>
                  <a:pt x="4" y="5254884"/>
                </a:lnTo>
                <a:lnTo>
                  <a:pt x="1" y="5254884"/>
                </a:lnTo>
                <a:lnTo>
                  <a:pt x="1" y="5161771"/>
                </a:lnTo>
                <a:lnTo>
                  <a:pt x="1" y="4812908"/>
                </a:lnTo>
                <a:lnTo>
                  <a:pt x="1" y="4751346"/>
                </a:lnTo>
                <a:lnTo>
                  <a:pt x="1" y="4512346"/>
                </a:lnTo>
                <a:lnTo>
                  <a:pt x="1" y="4163483"/>
                </a:lnTo>
                <a:lnTo>
                  <a:pt x="1" y="4101921"/>
                </a:lnTo>
                <a:lnTo>
                  <a:pt x="0" y="4101921"/>
                </a:lnTo>
                <a:lnTo>
                  <a:pt x="0" y="0"/>
                </a:lnTo>
                <a:lnTo>
                  <a:pt x="4362050" y="0"/>
                </a:lnTo>
                <a:lnTo>
                  <a:pt x="4362050" y="4101921"/>
                </a:lnTo>
                <a:lnTo>
                  <a:pt x="4362048" y="4101921"/>
                </a:lnTo>
                <a:lnTo>
                  <a:pt x="4362048" y="4568740"/>
                </a:lnTo>
                <a:lnTo>
                  <a:pt x="4362048" y="4751346"/>
                </a:lnTo>
                <a:lnTo>
                  <a:pt x="4362048" y="4797463"/>
                </a:lnTo>
                <a:lnTo>
                  <a:pt x="4362048" y="5218165"/>
                </a:lnTo>
                <a:lnTo>
                  <a:pt x="4362048" y="5446888"/>
                </a:lnTo>
                <a:close/>
              </a:path>
            </a:pathLst>
          </a:custGeom>
          <a:solidFill>
            <a:schemeClr val="bg1">
              <a:alpha val="10000"/>
            </a:schemeClr>
          </a:solidFill>
          <a:ln>
            <a:noFill/>
          </a:ln>
          <a:effectLst>
            <a:outerShdw blurRad="546100" dist="50800" dir="5400000" sx="64000" sy="64000" algn="t" rotWithShape="0">
              <a:schemeClr val="accent3">
                <a:alpha val="9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367">
              <a:gradFill>
                <a:gsLst>
                  <a:gs pos="30107">
                    <a:schemeClr val="accent1">
                      <a:alpha val="40000"/>
                    </a:schemeClr>
                  </a:gs>
                  <a:gs pos="77000">
                    <a:schemeClr val="accent1"/>
                  </a:gs>
                  <a:gs pos="0">
                    <a:schemeClr val="accent1">
                      <a:alpha val="0"/>
                    </a:schemeClr>
                  </a:gs>
                  <a:gs pos="100000">
                    <a:schemeClr val="accent4"/>
                  </a:gs>
                </a:gsLst>
                <a:lin ang="10800000" scaled="1"/>
              </a:gradFill>
            </a:endParaRPr>
          </a:p>
        </p:txBody>
      </p:sp>
      <p:sp>
        <p:nvSpPr>
          <p:cNvPr id="20" name="Freeform: Shape 19">
            <a:extLst>
              <a:ext uri="{FF2B5EF4-FFF2-40B4-BE49-F238E27FC236}">
                <a16:creationId xmlns:a16="http://schemas.microsoft.com/office/drawing/2014/main" id="{430E5D4C-B015-41DA-BDB8-137CBE864E34}"/>
              </a:ext>
            </a:extLst>
          </p:cNvPr>
          <p:cNvSpPr/>
          <p:nvPr/>
        </p:nvSpPr>
        <p:spPr>
          <a:xfrm rot="16200000">
            <a:off x="10316169" y="9363590"/>
            <a:ext cx="1766828" cy="1924511"/>
          </a:xfrm>
          <a:custGeom>
            <a:avLst/>
            <a:gdLst>
              <a:gd name="connsiteX0" fmla="*/ 1447591 w 1447591"/>
              <a:gd name="connsiteY0" fmla="*/ 322322 h 1576784"/>
              <a:gd name="connsiteX1" fmla="*/ 1447591 w 1447591"/>
              <a:gd name="connsiteY1" fmla="*/ 568741 h 1576784"/>
              <a:gd name="connsiteX2" fmla="*/ 1447591 w 1447591"/>
              <a:gd name="connsiteY2" fmla="*/ 726698 h 1576784"/>
              <a:gd name="connsiteX3" fmla="*/ 1447591 w 1447591"/>
              <a:gd name="connsiteY3" fmla="*/ 973117 h 1576784"/>
              <a:gd name="connsiteX4" fmla="*/ 1447591 w 1447591"/>
              <a:gd name="connsiteY4" fmla="*/ 1576784 h 1576784"/>
              <a:gd name="connsiteX5" fmla="*/ 1 w 1447591"/>
              <a:gd name="connsiteY5" fmla="*/ 563171 h 1576784"/>
              <a:gd name="connsiteX6" fmla="*/ 1 w 1447591"/>
              <a:gd name="connsiteY6" fmla="*/ 474122 h 1576784"/>
              <a:gd name="connsiteX7" fmla="*/ 0 w 1447591"/>
              <a:gd name="connsiteY7" fmla="*/ 474122 h 1576784"/>
              <a:gd name="connsiteX8" fmla="*/ 0 w 1447591"/>
              <a:gd name="connsiteY8" fmla="*/ 227703 h 1576784"/>
              <a:gd name="connsiteX9" fmla="*/ 0 w 1447591"/>
              <a:gd name="connsiteY9" fmla="*/ 111929 h 1576784"/>
              <a:gd name="connsiteX10" fmla="*/ 0 w 1447591"/>
              <a:gd name="connsiteY10" fmla="*/ 69746 h 1576784"/>
              <a:gd name="connsiteX11" fmla="*/ 0 w 1447591"/>
              <a:gd name="connsiteY11" fmla="*/ 0 h 1576784"/>
              <a:gd name="connsiteX12" fmla="*/ 1447590 w 1447591"/>
              <a:gd name="connsiteY12" fmla="*/ 0 h 1576784"/>
              <a:gd name="connsiteX13" fmla="*/ 1447590 w 1447591"/>
              <a:gd name="connsiteY13" fmla="*/ 246418 h 1576784"/>
              <a:gd name="connsiteX14" fmla="*/ 1447590 w 1447591"/>
              <a:gd name="connsiteY14" fmla="*/ 322322 h 157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47591" h="1576784">
                <a:moveTo>
                  <a:pt x="1447591" y="322322"/>
                </a:moveTo>
                <a:lnTo>
                  <a:pt x="1447591" y="568741"/>
                </a:lnTo>
                <a:lnTo>
                  <a:pt x="1447591" y="726698"/>
                </a:lnTo>
                <a:lnTo>
                  <a:pt x="1447591" y="973117"/>
                </a:lnTo>
                <a:lnTo>
                  <a:pt x="1447591" y="1576784"/>
                </a:lnTo>
                <a:lnTo>
                  <a:pt x="1" y="563171"/>
                </a:lnTo>
                <a:lnTo>
                  <a:pt x="1" y="474122"/>
                </a:lnTo>
                <a:lnTo>
                  <a:pt x="0" y="474122"/>
                </a:lnTo>
                <a:lnTo>
                  <a:pt x="0" y="227703"/>
                </a:lnTo>
                <a:lnTo>
                  <a:pt x="0" y="111929"/>
                </a:lnTo>
                <a:lnTo>
                  <a:pt x="0" y="69746"/>
                </a:lnTo>
                <a:lnTo>
                  <a:pt x="0" y="0"/>
                </a:lnTo>
                <a:lnTo>
                  <a:pt x="1447590" y="0"/>
                </a:lnTo>
                <a:lnTo>
                  <a:pt x="1447590" y="246418"/>
                </a:lnTo>
                <a:lnTo>
                  <a:pt x="1447590" y="322322"/>
                </a:lnTo>
                <a:close/>
              </a:path>
            </a:pathLst>
          </a:custGeom>
          <a:gradFill flip="none" rotWithShape="1">
            <a:gsLst>
              <a:gs pos="0">
                <a:schemeClr val="accent3"/>
              </a:gs>
              <a:gs pos="100000">
                <a:schemeClr val="accent4"/>
              </a:gs>
            </a:gsLst>
            <a:lin ang="10800000" scaled="1"/>
            <a:tileRect/>
          </a:gradFill>
          <a:ln>
            <a:noFill/>
          </a:ln>
          <a:effectLst>
            <a:outerShdw blurRad="546100" dist="50800" dir="5400000" sx="64000" sy="64000" algn="t" rotWithShape="0">
              <a:schemeClr val="accent3">
                <a:alpha val="9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367">
              <a:gradFill>
                <a:gsLst>
                  <a:gs pos="30107">
                    <a:schemeClr val="accent1">
                      <a:alpha val="40000"/>
                    </a:schemeClr>
                  </a:gs>
                  <a:gs pos="77000">
                    <a:schemeClr val="accent1"/>
                  </a:gs>
                  <a:gs pos="0">
                    <a:schemeClr val="accent1">
                      <a:alpha val="0"/>
                    </a:schemeClr>
                  </a:gs>
                  <a:gs pos="100000">
                    <a:schemeClr val="accent4"/>
                  </a:gs>
                </a:gsLst>
                <a:lin ang="10800000" scaled="1"/>
              </a:gradFill>
            </a:endParaRPr>
          </a:p>
        </p:txBody>
      </p:sp>
      <p:sp>
        <p:nvSpPr>
          <p:cNvPr id="22" name="Text Placeholder 2">
            <a:extLst>
              <a:ext uri="{FF2B5EF4-FFF2-40B4-BE49-F238E27FC236}">
                <a16:creationId xmlns:a16="http://schemas.microsoft.com/office/drawing/2014/main" id="{2AEC2065-2211-4EC2-A03D-A4FF4D1202AD}"/>
              </a:ext>
            </a:extLst>
          </p:cNvPr>
          <p:cNvSpPr txBox="1">
            <a:spLocks/>
          </p:cNvSpPr>
          <p:nvPr/>
        </p:nvSpPr>
        <p:spPr>
          <a:xfrm>
            <a:off x="1240904" y="4474671"/>
            <a:ext cx="11776637" cy="1766828"/>
          </a:xfrm>
          <a:prstGeom prst="rect">
            <a:avLst/>
          </a:prstGeom>
        </p:spPr>
        <p:txBody>
          <a:bodyPr/>
          <a:lstStyle>
            <a:lvl1pPr marL="0" indent="0" algn="ctr" defTabSz="1460754" rtl="0" eaLnBrk="1" latinLnBrk="0" hangingPunct="1">
              <a:lnSpc>
                <a:spcPct val="90000"/>
              </a:lnSpc>
              <a:spcBef>
                <a:spcPts val="1598"/>
              </a:spcBef>
              <a:buFont typeface="Arial" panose="020B0604020202020204" pitchFamily="34" charset="0"/>
              <a:buNone/>
              <a:defRPr sz="4000" kern="1200">
                <a:solidFill>
                  <a:schemeClr val="tx1">
                    <a:lumMod val="65000"/>
                    <a:lumOff val="35000"/>
                  </a:schemeClr>
                </a:solidFill>
                <a:latin typeface="+mn-lt"/>
                <a:ea typeface="+mn-ea"/>
                <a:cs typeface="+mn-cs"/>
              </a:defRPr>
            </a:lvl1pPr>
            <a:lvl2pPr marL="1095566" indent="-365189" algn="l" defTabSz="1460754" rtl="0" eaLnBrk="1" latinLnBrk="0" hangingPunct="1">
              <a:lnSpc>
                <a:spcPct val="90000"/>
              </a:lnSpc>
              <a:spcBef>
                <a:spcPts val="799"/>
              </a:spcBef>
              <a:buFont typeface="Arial" panose="020B0604020202020204" pitchFamily="34" charset="0"/>
              <a:buChar char="•"/>
              <a:defRPr sz="3834" kern="1200">
                <a:solidFill>
                  <a:schemeClr val="tx1"/>
                </a:solidFill>
                <a:latin typeface="+mn-lt"/>
                <a:ea typeface="+mn-ea"/>
                <a:cs typeface="+mn-cs"/>
              </a:defRPr>
            </a:lvl2pPr>
            <a:lvl3pPr marL="1825943" indent="-365189" algn="l" defTabSz="1460754" rtl="0" eaLnBrk="1" latinLnBrk="0" hangingPunct="1">
              <a:lnSpc>
                <a:spcPct val="90000"/>
              </a:lnSpc>
              <a:spcBef>
                <a:spcPts val="799"/>
              </a:spcBef>
              <a:buFont typeface="Arial" panose="020B0604020202020204" pitchFamily="34" charset="0"/>
              <a:buChar char="•"/>
              <a:defRPr sz="3195" kern="1200">
                <a:solidFill>
                  <a:schemeClr val="tx1"/>
                </a:solidFill>
                <a:latin typeface="+mn-lt"/>
                <a:ea typeface="+mn-ea"/>
                <a:cs typeface="+mn-cs"/>
              </a:defRPr>
            </a:lvl3pPr>
            <a:lvl4pPr marL="2556320"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4pPr>
            <a:lvl5pPr marL="3286697"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5pPr>
            <a:lvl6pPr marL="4017074"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6pPr>
            <a:lvl7pPr marL="4747451"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7pPr>
            <a:lvl8pPr marL="5477828"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8pPr>
            <a:lvl9pPr marL="6208205"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9pPr>
          </a:lstStyle>
          <a:p>
            <a:pPr algn="l"/>
            <a:r>
              <a:rPr lang="es-MX" sz="8000" spc="599">
                <a:solidFill>
                  <a:schemeClr val="bg1"/>
                </a:solidFill>
                <a:latin typeface="Nexa Bold" panose="02000000000000000000" pitchFamily="50" charset="0"/>
              </a:rPr>
              <a:t>Sigue vendiendo el línea</a:t>
            </a:r>
          </a:p>
          <a:p>
            <a:pPr algn="l"/>
            <a:endParaRPr lang="es-MX" sz="5586" spc="599">
              <a:solidFill>
                <a:schemeClr val="bg1"/>
              </a:solidFill>
              <a:latin typeface="Nexa Bold" panose="02000000000000000000" pitchFamily="50" charset="0"/>
            </a:endParaRPr>
          </a:p>
          <a:p>
            <a:pPr algn="l"/>
            <a:endParaRPr lang="es-MX" sz="5586" spc="599">
              <a:solidFill>
                <a:schemeClr val="bg1"/>
              </a:solidFill>
              <a:latin typeface="Nexa Bold" panose="02000000000000000000" pitchFamily="50" charset="0"/>
            </a:endParaRPr>
          </a:p>
        </p:txBody>
      </p:sp>
      <p:sp>
        <p:nvSpPr>
          <p:cNvPr id="24" name="Rectangle 23">
            <a:extLst>
              <a:ext uri="{FF2B5EF4-FFF2-40B4-BE49-F238E27FC236}">
                <a16:creationId xmlns:a16="http://schemas.microsoft.com/office/drawing/2014/main" id="{21FB75DD-877A-4BBB-9975-E6B54574E3EE}"/>
              </a:ext>
            </a:extLst>
          </p:cNvPr>
          <p:cNvSpPr/>
          <p:nvPr/>
        </p:nvSpPr>
        <p:spPr>
          <a:xfrm>
            <a:off x="1570124" y="7623287"/>
            <a:ext cx="8736383" cy="3464988"/>
          </a:xfrm>
          <a:prstGeom prst="rect">
            <a:avLst/>
          </a:prstGeom>
        </p:spPr>
        <p:txBody>
          <a:bodyPr wrap="square">
            <a:spAutoFit/>
          </a:bodyPr>
          <a:lstStyle/>
          <a:p>
            <a:pPr>
              <a:lnSpc>
                <a:spcPct val="120000"/>
              </a:lnSpc>
            </a:pPr>
            <a:r>
              <a:rPr lang="es-MX" sz="9576" b="1">
                <a:solidFill>
                  <a:schemeClr val="bg1"/>
                </a:solidFill>
                <a:latin typeface="Segoe UI Light" panose="020B0502040204020203" pitchFamily="34" charset="0"/>
                <a:cs typeface="Segoe UI Light" panose="020B0502040204020203" pitchFamily="34" charset="0"/>
              </a:rPr>
              <a:t>Adquiere Wopen ¡YA!</a:t>
            </a:r>
          </a:p>
        </p:txBody>
      </p:sp>
      <p:grpSp>
        <p:nvGrpSpPr>
          <p:cNvPr id="25" name="Group 24">
            <a:extLst>
              <a:ext uri="{FF2B5EF4-FFF2-40B4-BE49-F238E27FC236}">
                <a16:creationId xmlns:a16="http://schemas.microsoft.com/office/drawing/2014/main" id="{0B9C71B6-93D6-4357-ADC4-465330132420}"/>
              </a:ext>
            </a:extLst>
          </p:cNvPr>
          <p:cNvGrpSpPr/>
          <p:nvPr/>
        </p:nvGrpSpPr>
        <p:grpSpPr>
          <a:xfrm>
            <a:off x="2637199" y="7512920"/>
            <a:ext cx="2384933" cy="110366"/>
            <a:chOff x="986240" y="4803818"/>
            <a:chExt cx="1195424" cy="45719"/>
          </a:xfrm>
        </p:grpSpPr>
        <p:sp>
          <p:nvSpPr>
            <p:cNvPr id="26" name="Rectangle: Rounded Corners 25">
              <a:extLst>
                <a:ext uri="{FF2B5EF4-FFF2-40B4-BE49-F238E27FC236}">
                  <a16:creationId xmlns:a16="http://schemas.microsoft.com/office/drawing/2014/main" id="{8898B450-B934-4708-B70E-A77FB3495DDD}"/>
                </a:ext>
              </a:extLst>
            </p:cNvPr>
            <p:cNvSpPr/>
            <p:nvPr/>
          </p:nvSpPr>
          <p:spPr>
            <a:xfrm flipV="1">
              <a:off x="1220026" y="4803818"/>
              <a:ext cx="961638" cy="45719"/>
            </a:xfrm>
            <a:prstGeom prst="roundRect">
              <a:avLst>
                <a:gd name="adj" fmla="val 50000"/>
              </a:avLst>
            </a:prstGeom>
            <a:gradFill flip="none" rotWithShape="1">
              <a:gsLst>
                <a:gs pos="30107">
                  <a:schemeClr val="accent3">
                    <a:alpha val="44000"/>
                  </a:schemeClr>
                </a:gs>
                <a:gs pos="77000">
                  <a:schemeClr val="accent3"/>
                </a:gs>
                <a:gs pos="0">
                  <a:schemeClr val="accent2">
                    <a:alpha val="0"/>
                  </a:schemeClr>
                </a:gs>
                <a:gs pos="100000">
                  <a:schemeClr val="accent4"/>
                </a:gs>
              </a:gsLst>
              <a:lin ang="10800000" scaled="1"/>
              <a:tileRect/>
            </a:gradFill>
            <a:ln>
              <a:noFill/>
            </a:ln>
            <a:effectLst>
              <a:outerShdw blurRad="50800" dist="38100" dir="5400000" algn="t"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367">
                <a:gradFill>
                  <a:gsLst>
                    <a:gs pos="30107">
                      <a:schemeClr val="accent1">
                        <a:alpha val="40000"/>
                      </a:schemeClr>
                    </a:gs>
                    <a:gs pos="77000">
                      <a:schemeClr val="accent1"/>
                    </a:gs>
                    <a:gs pos="0">
                      <a:schemeClr val="accent1">
                        <a:alpha val="0"/>
                      </a:schemeClr>
                    </a:gs>
                    <a:gs pos="100000">
                      <a:schemeClr val="accent4"/>
                    </a:gs>
                  </a:gsLst>
                  <a:lin ang="10800000" scaled="1"/>
                </a:gradFill>
              </a:endParaRPr>
            </a:p>
          </p:txBody>
        </p:sp>
        <p:sp>
          <p:nvSpPr>
            <p:cNvPr id="27" name="Rectangle: Rounded Corners 26">
              <a:extLst>
                <a:ext uri="{FF2B5EF4-FFF2-40B4-BE49-F238E27FC236}">
                  <a16:creationId xmlns:a16="http://schemas.microsoft.com/office/drawing/2014/main" id="{F7DE59AE-8D45-41E6-8697-14877B965A15}"/>
                </a:ext>
              </a:extLst>
            </p:cNvPr>
            <p:cNvSpPr/>
            <p:nvPr/>
          </p:nvSpPr>
          <p:spPr>
            <a:xfrm flipV="1">
              <a:off x="986240" y="4803818"/>
              <a:ext cx="157235" cy="45719"/>
            </a:xfrm>
            <a:prstGeom prst="roundRect">
              <a:avLst>
                <a:gd name="adj" fmla="val 50000"/>
              </a:avLst>
            </a:prstGeom>
            <a:solidFill>
              <a:schemeClr val="accent4"/>
            </a:solidFill>
            <a:ln>
              <a:noFill/>
            </a:ln>
            <a:effectLst>
              <a:outerShdw blurRad="50800" dist="38100" dir="5400000" algn="t"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367">
                <a:gradFill>
                  <a:gsLst>
                    <a:gs pos="30107">
                      <a:schemeClr val="accent1">
                        <a:alpha val="40000"/>
                      </a:schemeClr>
                    </a:gs>
                    <a:gs pos="77000">
                      <a:schemeClr val="accent1"/>
                    </a:gs>
                    <a:gs pos="0">
                      <a:schemeClr val="accent1">
                        <a:alpha val="0"/>
                      </a:schemeClr>
                    </a:gs>
                    <a:gs pos="100000">
                      <a:schemeClr val="accent4"/>
                    </a:gs>
                  </a:gsLst>
                  <a:lin ang="10800000" scaled="1"/>
                </a:gradFill>
              </a:endParaRPr>
            </a:p>
          </p:txBody>
        </p:sp>
      </p:grpSp>
      <p:sp>
        <p:nvSpPr>
          <p:cNvPr id="31" name="Rectangle: Rounded Corners 30">
            <a:extLst>
              <a:ext uri="{FF2B5EF4-FFF2-40B4-BE49-F238E27FC236}">
                <a16:creationId xmlns:a16="http://schemas.microsoft.com/office/drawing/2014/main" id="{DC1579DB-0BB3-450B-AA7F-545B0140C2BD}"/>
              </a:ext>
            </a:extLst>
          </p:cNvPr>
          <p:cNvSpPr/>
          <p:nvPr/>
        </p:nvSpPr>
        <p:spPr>
          <a:xfrm rot="18300000" flipV="1">
            <a:off x="13152905" y="2932113"/>
            <a:ext cx="6548735" cy="327578"/>
          </a:xfrm>
          <a:prstGeom prst="roundRect">
            <a:avLst>
              <a:gd name="adj" fmla="val 50000"/>
            </a:avLst>
          </a:prstGeom>
          <a:gradFill flip="none" rotWithShape="1">
            <a:gsLst>
              <a:gs pos="30107">
                <a:schemeClr val="accent3">
                  <a:alpha val="44000"/>
                </a:schemeClr>
              </a:gs>
              <a:gs pos="77000">
                <a:schemeClr val="accent3"/>
              </a:gs>
              <a:gs pos="0">
                <a:schemeClr val="accent2">
                  <a:alpha val="0"/>
                </a:schemeClr>
              </a:gs>
              <a:gs pos="100000">
                <a:schemeClr val="accent4"/>
              </a:gs>
            </a:gsLst>
            <a:lin ang="10800000" scaled="1"/>
            <a:tileRect/>
          </a:gradFill>
          <a:ln>
            <a:noFill/>
          </a:ln>
          <a:effectLst>
            <a:outerShdw blurRad="546100" dist="50800" dir="5400000" algn="t" rotWithShape="0">
              <a:schemeClr val="accent3">
                <a:alpha val="9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367">
              <a:gradFill>
                <a:gsLst>
                  <a:gs pos="30107">
                    <a:schemeClr val="accent1">
                      <a:alpha val="40000"/>
                    </a:schemeClr>
                  </a:gs>
                  <a:gs pos="77000">
                    <a:schemeClr val="accent1"/>
                  </a:gs>
                  <a:gs pos="0">
                    <a:schemeClr val="accent1">
                      <a:alpha val="0"/>
                    </a:schemeClr>
                  </a:gs>
                  <a:gs pos="100000">
                    <a:schemeClr val="accent4"/>
                  </a:gs>
                </a:gsLst>
                <a:lin ang="10800000" scaled="1"/>
              </a:gradFill>
            </a:endParaRPr>
          </a:p>
        </p:txBody>
      </p:sp>
      <p:pic>
        <p:nvPicPr>
          <p:cNvPr id="32" name="Imagen 31">
            <a:extLst>
              <a:ext uri="{FF2B5EF4-FFF2-40B4-BE49-F238E27FC236}">
                <a16:creationId xmlns:a16="http://schemas.microsoft.com/office/drawing/2014/main" id="{C241161D-4B63-44D7-81C6-33E58DE892C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10800000" flipH="1" flipV="1">
            <a:off x="15370585" y="5770858"/>
            <a:ext cx="8973924" cy="5035851"/>
          </a:xfrm>
          <a:prstGeom prst="rect">
            <a:avLst/>
          </a:prstGeom>
        </p:spPr>
      </p:pic>
      <p:grpSp>
        <p:nvGrpSpPr>
          <p:cNvPr id="11" name="Grupo 10"/>
          <p:cNvGrpSpPr/>
          <p:nvPr/>
        </p:nvGrpSpPr>
        <p:grpSpPr>
          <a:xfrm>
            <a:off x="728571" y="332508"/>
            <a:ext cx="3067574" cy="858982"/>
            <a:chOff x="499010" y="7623249"/>
            <a:chExt cx="2929989" cy="548877"/>
          </a:xfrm>
        </p:grpSpPr>
        <p:sp>
          <p:nvSpPr>
            <p:cNvPr id="12" name="Rectángulo redondeado 11"/>
            <p:cNvSpPr/>
            <p:nvPr/>
          </p:nvSpPr>
          <p:spPr>
            <a:xfrm>
              <a:off x="499010" y="7623249"/>
              <a:ext cx="2929989" cy="548877"/>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932" tIns="14467" rIns="28932" bIns="14467" numCol="1" spcCol="0" rtlCol="0" fromWordArt="0" anchor="ctr" anchorCtr="0" forceAA="0" compatLnSpc="1">
              <a:prstTxWarp prst="textNoShape">
                <a:avLst/>
              </a:prstTxWarp>
              <a:noAutofit/>
            </a:bodyPr>
            <a:lstStyle/>
            <a:p>
              <a:pPr algn="ctr"/>
              <a:endParaRPr lang="es-MX" sz="570"/>
            </a:p>
          </p:txBody>
        </p:sp>
        <p:sp>
          <p:nvSpPr>
            <p:cNvPr id="13" name="Rectángulo redondeado 12"/>
            <p:cNvSpPr/>
            <p:nvPr/>
          </p:nvSpPr>
          <p:spPr>
            <a:xfrm>
              <a:off x="584870" y="7675170"/>
              <a:ext cx="2769001" cy="4450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932" tIns="14467" rIns="28932" bIns="14467" numCol="1" spcCol="0" rtlCol="0" fromWordArt="0" anchor="ctr" anchorCtr="0" forceAA="0" compatLnSpc="1">
              <a:prstTxWarp prst="textNoShape">
                <a:avLst/>
              </a:prstTxWarp>
              <a:noAutofit/>
            </a:bodyPr>
            <a:lstStyle/>
            <a:p>
              <a:pPr algn="ctr"/>
              <a:endParaRPr lang="es-MX" sz="570"/>
            </a:p>
          </p:txBody>
        </p:sp>
        <p:pic>
          <p:nvPicPr>
            <p:cNvPr id="14" name="Imagen 13"/>
            <p:cNvPicPr>
              <a:picLocks noChangeAspect="1"/>
            </p:cNvPicPr>
            <p:nvPr/>
          </p:nvPicPr>
          <p:blipFill>
            <a:blip r:embed="rId3"/>
            <a:stretch>
              <a:fillRect/>
            </a:stretch>
          </p:blipFill>
          <p:spPr>
            <a:xfrm>
              <a:off x="702929" y="7690002"/>
              <a:ext cx="2565080" cy="413276"/>
            </a:xfrm>
            <a:prstGeom prst="rect">
              <a:avLst/>
            </a:prstGeom>
          </p:spPr>
        </p:pic>
      </p:grpSp>
    </p:spTree>
    <p:extLst>
      <p:ext uri="{BB962C8B-B14F-4D97-AF65-F5344CB8AC3E}">
        <p14:creationId xmlns:p14="http://schemas.microsoft.com/office/powerpoint/2010/main" val="37692775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25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0-#ppt_w/2"/>
                                          </p:val>
                                        </p:tav>
                                        <p:tav tm="100000">
                                          <p:val>
                                            <p:strVal val="#ppt_x"/>
                                          </p:val>
                                        </p:tav>
                                      </p:tavLst>
                                    </p:anim>
                                    <p:anim calcmode="lin" valueType="num">
                                      <p:cBhvr additive="base">
                                        <p:cTn id="8" dur="750" fill="hold"/>
                                        <p:tgtEl>
                                          <p:spTgt spid="25"/>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75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56" presetClass="path" presetSubtype="0" repeatCount="indefinite" accel="50000" decel="50000" autoRev="1" fill="remove" grpId="1" nodeType="withEffect">
                                  <p:stCondLst>
                                    <p:cond delay="0"/>
                                  </p:stCondLst>
                                  <p:childTnLst>
                                    <p:animMotion origin="layout" path="M -6.25E-7 2.77556E-17 L 0.01719 -0.04398 " pathEditMode="relative" rAng="0" ptsTypes="AA">
                                      <p:cBhvr>
                                        <p:cTn id="16" dur="3000" spd="-100000" fill="hold"/>
                                        <p:tgtEl>
                                          <p:spTgt spid="31"/>
                                        </p:tgtEl>
                                        <p:attrNameLst>
                                          <p:attrName>ppt_x</p:attrName>
                                          <p:attrName>ppt_y</p:attrName>
                                        </p:attrNameLst>
                                      </p:cBhvr>
                                      <p:rCtr x="859" y="-2199"/>
                                    </p:animMotion>
                                  </p:childTnLst>
                                </p:cTn>
                              </p:par>
                              <p:par>
                                <p:cTn id="17" presetID="2" presetClass="entr" presetSubtype="2" decel="10000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750" fill="hold"/>
                                        <p:tgtEl>
                                          <p:spTgt spid="20"/>
                                        </p:tgtEl>
                                        <p:attrNameLst>
                                          <p:attrName>ppt_x</p:attrName>
                                        </p:attrNameLst>
                                      </p:cBhvr>
                                      <p:tavLst>
                                        <p:tav tm="0">
                                          <p:val>
                                            <p:strVal val="1+#ppt_w/2"/>
                                          </p:val>
                                        </p:tav>
                                        <p:tav tm="100000">
                                          <p:val>
                                            <p:strVal val="#ppt_x"/>
                                          </p:val>
                                        </p:tav>
                                      </p:tavLst>
                                    </p:anim>
                                    <p:anim calcmode="lin" valueType="num">
                                      <p:cBhvr additive="base">
                                        <p:cTn id="20" dur="75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4" grpId="0"/>
      <p:bldP spid="31" grpId="0" animBg="1"/>
      <p:bldP spid="31"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9D688841-C9DA-4ECD-A5D1-F783C63D69E1}"/>
              </a:ext>
            </a:extLst>
          </p:cNvPr>
          <p:cNvSpPr/>
          <p:nvPr/>
        </p:nvSpPr>
        <p:spPr>
          <a:xfrm>
            <a:off x="0" y="0"/>
            <a:ext cx="24323675" cy="1600200"/>
          </a:xfrm>
          <a:prstGeom prst="rect">
            <a:avLst/>
          </a:prstGeom>
          <a:gradFill>
            <a:gsLst>
              <a:gs pos="0">
                <a:srgbClr val="8128F0"/>
              </a:gs>
              <a:gs pos="100000">
                <a:srgbClr val="29128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CuadroTexto 8">
            <a:extLst>
              <a:ext uri="{FF2B5EF4-FFF2-40B4-BE49-F238E27FC236}">
                <a16:creationId xmlns:a16="http://schemas.microsoft.com/office/drawing/2014/main" id="{0E3AC148-5EC9-44F2-B449-4D0B2BD1F5EC}"/>
              </a:ext>
            </a:extLst>
          </p:cNvPr>
          <p:cNvSpPr txBox="1"/>
          <p:nvPr/>
        </p:nvSpPr>
        <p:spPr>
          <a:xfrm>
            <a:off x="6066898" y="338435"/>
            <a:ext cx="12109982" cy="1015663"/>
          </a:xfrm>
          <a:prstGeom prst="rect">
            <a:avLst/>
          </a:prstGeom>
          <a:noFill/>
        </p:spPr>
        <p:txBody>
          <a:bodyPr wrap="none" rtlCol="0" anchor="t">
            <a:spAutoFit/>
          </a:bodyPr>
          <a:lstStyle/>
          <a:p>
            <a:pPr algn="ctr"/>
            <a:r>
              <a:rPr lang="es-MX" sz="6000" b="1">
                <a:solidFill>
                  <a:schemeClr val="bg1"/>
                </a:solidFill>
                <a:latin typeface="Titillium Web"/>
              </a:rPr>
              <a:t>8 </a:t>
            </a:r>
            <a:r>
              <a:rPr lang="es-MX" sz="6000" b="1" err="1">
                <a:solidFill>
                  <a:schemeClr val="bg1"/>
                </a:solidFill>
                <a:latin typeface="Titillium Web"/>
              </a:rPr>
              <a:t>tips</a:t>
            </a:r>
            <a:r>
              <a:rPr lang="es-MX" sz="6000" b="1">
                <a:solidFill>
                  <a:schemeClr val="bg1"/>
                </a:solidFill>
                <a:latin typeface="Titillium Web"/>
              </a:rPr>
              <a:t> antes de subirte al e-</a:t>
            </a:r>
            <a:r>
              <a:rPr lang="es-MX" sz="6000" b="1" err="1">
                <a:solidFill>
                  <a:schemeClr val="bg1"/>
                </a:solidFill>
                <a:latin typeface="Titillium Web"/>
              </a:rPr>
              <a:t>commerce</a:t>
            </a:r>
            <a:endParaRPr lang="es-MX" sz="6000" b="1">
              <a:solidFill>
                <a:schemeClr val="bg1"/>
              </a:solidFill>
              <a:latin typeface="Titillium Web"/>
            </a:endParaRPr>
          </a:p>
        </p:txBody>
      </p:sp>
      <p:sp>
        <p:nvSpPr>
          <p:cNvPr id="10" name="Title 20">
            <a:extLst>
              <a:ext uri="{FF2B5EF4-FFF2-40B4-BE49-F238E27FC236}">
                <a16:creationId xmlns:a16="http://schemas.microsoft.com/office/drawing/2014/main" id="{C6147554-850A-4DA7-8853-DBDFE5808EE3}"/>
              </a:ext>
            </a:extLst>
          </p:cNvPr>
          <p:cNvSpPr txBox="1">
            <a:spLocks/>
          </p:cNvSpPr>
          <p:nvPr/>
        </p:nvSpPr>
        <p:spPr bwMode="auto">
          <a:xfrm>
            <a:off x="446144" y="3267153"/>
            <a:ext cx="19910660" cy="1908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43852" tIns="121926" rIns="243852" bIns="121926" anchor="ctr">
            <a:spAutoFit/>
          </a:bodyPr>
          <a:lstStyle>
            <a:lvl1pPr defTabSz="457200">
              <a:defRPr sz="4300">
                <a:solidFill>
                  <a:schemeClr val="tx1"/>
                </a:solidFill>
                <a:latin typeface="Calibri" pitchFamily="34" charset="0"/>
                <a:ea typeface="MS PGothic" pitchFamily="34" charset="-128"/>
              </a:defRPr>
            </a:lvl1pPr>
            <a:lvl2pPr marL="742950" indent="-285750" defTabSz="457200">
              <a:defRPr sz="4300">
                <a:solidFill>
                  <a:schemeClr val="tx1"/>
                </a:solidFill>
                <a:latin typeface="Calibri" pitchFamily="34" charset="0"/>
                <a:ea typeface="MS PGothic" pitchFamily="34" charset="-128"/>
              </a:defRPr>
            </a:lvl2pPr>
            <a:lvl3pPr marL="1143000" indent="-228600" defTabSz="457200">
              <a:defRPr sz="4300">
                <a:solidFill>
                  <a:schemeClr val="tx1"/>
                </a:solidFill>
                <a:latin typeface="Calibri" pitchFamily="34" charset="0"/>
                <a:ea typeface="MS PGothic" pitchFamily="34" charset="-128"/>
              </a:defRPr>
            </a:lvl3pPr>
            <a:lvl4pPr marL="1600200" indent="-228600" defTabSz="457200">
              <a:defRPr sz="4300">
                <a:solidFill>
                  <a:schemeClr val="tx1"/>
                </a:solidFill>
                <a:latin typeface="Calibri" pitchFamily="34" charset="0"/>
                <a:ea typeface="MS PGothic" pitchFamily="34" charset="-128"/>
              </a:defRPr>
            </a:lvl4pPr>
            <a:lvl5pPr marL="2057400" indent="-228600" defTabSz="457200">
              <a:defRPr sz="4300">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sz="4300">
                <a:solidFill>
                  <a:schemeClr val="tx1"/>
                </a:solidFill>
                <a:latin typeface="Calibri" pitchFamily="34" charset="0"/>
                <a:ea typeface="MS PGothic" pitchFamily="34" charset="-128"/>
              </a:defRPr>
            </a:lvl9pPr>
          </a:lstStyle>
          <a:p>
            <a:pPr algn="just"/>
            <a:r>
              <a:rPr lang="es-MX" sz="3600" b="1">
                <a:latin typeface="Calibri"/>
                <a:ea typeface="MS PGothic"/>
                <a:cs typeface="Calibri"/>
              </a:rPr>
              <a:t>1 </a:t>
            </a:r>
            <a:r>
              <a:rPr lang="es-MX" sz="3600">
                <a:latin typeface="Calibri"/>
                <a:ea typeface="MS PGothic"/>
                <a:cs typeface="Calibri"/>
              </a:rPr>
              <a:t>Decidir en q</a:t>
            </a:r>
            <a:r>
              <a:rPr lang="es-MX" sz="3600" b="1">
                <a:latin typeface="Calibri"/>
                <a:ea typeface="MS PGothic"/>
                <a:cs typeface="Calibri"/>
              </a:rPr>
              <a:t>ué tipo de plataforma</a:t>
            </a:r>
            <a:r>
              <a:rPr lang="es-MX" sz="3600">
                <a:latin typeface="Calibri"/>
                <a:ea typeface="MS PGothic"/>
                <a:cs typeface="Calibri"/>
              </a:rPr>
              <a:t> quieres iniciar a vender en línea: ¿</a:t>
            </a:r>
            <a:r>
              <a:rPr lang="es-MX" sz="3600" i="1" err="1">
                <a:latin typeface="Calibri"/>
                <a:ea typeface="MS PGothic"/>
                <a:cs typeface="Calibri"/>
              </a:rPr>
              <a:t>Market</a:t>
            </a:r>
            <a:r>
              <a:rPr lang="es-MX" sz="3600" i="1">
                <a:latin typeface="Calibri"/>
                <a:ea typeface="MS PGothic"/>
                <a:cs typeface="Calibri"/>
              </a:rPr>
              <a:t> place</a:t>
            </a:r>
            <a:r>
              <a:rPr lang="es-MX" sz="3600">
                <a:latin typeface="Calibri"/>
                <a:ea typeface="MS PGothic"/>
                <a:cs typeface="Calibri"/>
              </a:rPr>
              <a:t> (uso de plataforma) o tienda propia (una desarrollada desde cero)? </a:t>
            </a:r>
            <a:r>
              <a:rPr lang="es-MX" sz="3600">
                <a:latin typeface="Titillium Web" panose="00000500000000000000" pitchFamily="2" charset="0"/>
              </a:rPr>
              <a:t/>
            </a:r>
            <a:br>
              <a:rPr lang="es-MX" sz="3600">
                <a:latin typeface="Titillium Web" panose="00000500000000000000" pitchFamily="2" charset="0"/>
              </a:rPr>
            </a:br>
            <a:endParaRPr lang="es-MX" sz="3600">
              <a:solidFill>
                <a:srgbClr val="7030A0"/>
              </a:solidFill>
              <a:latin typeface="Titillium Web"/>
              <a:ea typeface="MS PGothic"/>
            </a:endParaRPr>
          </a:p>
        </p:txBody>
      </p:sp>
      <p:sp>
        <p:nvSpPr>
          <p:cNvPr id="11" name="TextBox 11">
            <a:extLst>
              <a:ext uri="{FF2B5EF4-FFF2-40B4-BE49-F238E27FC236}">
                <a16:creationId xmlns:a16="http://schemas.microsoft.com/office/drawing/2014/main" id="{91E0F997-EA6C-4400-80D8-9D9AB270CCB8}"/>
              </a:ext>
            </a:extLst>
          </p:cNvPr>
          <p:cNvSpPr txBox="1"/>
          <p:nvPr/>
        </p:nvSpPr>
        <p:spPr>
          <a:xfrm>
            <a:off x="754798" y="2346545"/>
            <a:ext cx="6381205" cy="707886"/>
          </a:xfrm>
          <a:prstGeom prst="rect">
            <a:avLst/>
          </a:prstGeom>
          <a:noFill/>
        </p:spPr>
        <p:txBody>
          <a:bodyPr wrap="square" rtlCol="0" anchor="t">
            <a:spAutoFit/>
          </a:bodyPr>
          <a:lstStyle/>
          <a:p>
            <a:r>
              <a:rPr lang="es-MX" sz="4000" b="1" err="1">
                <a:solidFill>
                  <a:srgbClr val="7030A0"/>
                </a:solidFill>
                <a:latin typeface="Titillium Web"/>
                <a:ea typeface="Lato Black" charset="0"/>
                <a:cs typeface="Lato Black" charset="0"/>
              </a:rPr>
              <a:t>Tips</a:t>
            </a:r>
            <a:endParaRPr lang="es-MX" sz="4000" b="1" err="1">
              <a:solidFill>
                <a:srgbClr val="7030A0"/>
              </a:solidFill>
              <a:latin typeface="Titillium Web" panose="00000500000000000000" pitchFamily="2" charset="0"/>
              <a:ea typeface="Lato Black" charset="0"/>
              <a:cs typeface="Lato Black" charset="0"/>
            </a:endParaRPr>
          </a:p>
        </p:txBody>
      </p:sp>
      <p:sp>
        <p:nvSpPr>
          <p:cNvPr id="12" name="CuadroTexto 11">
            <a:extLst>
              <a:ext uri="{FF2B5EF4-FFF2-40B4-BE49-F238E27FC236}">
                <a16:creationId xmlns:a16="http://schemas.microsoft.com/office/drawing/2014/main" id="{16308B09-14FA-46BC-9E8E-C478FC1AADB1}"/>
              </a:ext>
            </a:extLst>
          </p:cNvPr>
          <p:cNvSpPr txBox="1"/>
          <p:nvPr/>
        </p:nvSpPr>
        <p:spPr>
          <a:xfrm>
            <a:off x="2805049" y="5467507"/>
            <a:ext cx="1956306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3600" b="1">
                <a:latin typeface="Calibri"/>
                <a:ea typeface="MS PGothic"/>
                <a:cs typeface="Calibri"/>
              </a:rPr>
              <a:t>2</a:t>
            </a:r>
            <a:r>
              <a:rPr lang="en-US" sz="3600">
                <a:latin typeface="Calibri"/>
                <a:ea typeface="MS PGothic"/>
                <a:cs typeface="Calibri"/>
              </a:rPr>
              <a:t> </a:t>
            </a:r>
            <a:r>
              <a:rPr lang="en-US" sz="3600" err="1">
                <a:latin typeface="Calibri"/>
                <a:ea typeface="MS PGothic"/>
                <a:cs typeface="Calibri"/>
              </a:rPr>
              <a:t>Analizar</a:t>
            </a:r>
            <a:r>
              <a:rPr lang="en-US" sz="3600">
                <a:latin typeface="Calibri"/>
                <a:ea typeface="MS PGothic"/>
                <a:cs typeface="Calibri"/>
              </a:rPr>
              <a:t> la </a:t>
            </a:r>
            <a:r>
              <a:rPr lang="en-US" sz="3600" err="1">
                <a:latin typeface="Calibri"/>
                <a:ea typeface="MS PGothic"/>
                <a:cs typeface="Calibri"/>
              </a:rPr>
              <a:t>operación</a:t>
            </a:r>
            <a:r>
              <a:rPr lang="en-US" sz="3600">
                <a:latin typeface="Calibri"/>
                <a:ea typeface="MS PGothic"/>
                <a:cs typeface="Calibri"/>
              </a:rPr>
              <a:t>: </a:t>
            </a:r>
            <a:r>
              <a:rPr lang="en-US" sz="3600" err="1">
                <a:latin typeface="Calibri"/>
                <a:ea typeface="MS PGothic"/>
                <a:cs typeface="Calibri"/>
              </a:rPr>
              <a:t>cómo</a:t>
            </a:r>
            <a:r>
              <a:rPr lang="en-US" sz="3600">
                <a:latin typeface="Calibri"/>
                <a:ea typeface="MS PGothic"/>
                <a:cs typeface="Calibri"/>
              </a:rPr>
              <a:t> </a:t>
            </a:r>
            <a:r>
              <a:rPr lang="en-US" sz="3600" err="1">
                <a:latin typeface="Calibri"/>
                <a:ea typeface="MS PGothic"/>
                <a:cs typeface="Calibri"/>
              </a:rPr>
              <a:t>será</a:t>
            </a:r>
            <a:r>
              <a:rPr lang="en-US" sz="3600">
                <a:latin typeface="Calibri"/>
                <a:ea typeface="MS PGothic"/>
                <a:cs typeface="Calibri"/>
              </a:rPr>
              <a:t> el </a:t>
            </a:r>
            <a:r>
              <a:rPr lang="en-US" sz="3600" err="1">
                <a:latin typeface="Calibri"/>
                <a:ea typeface="MS PGothic"/>
                <a:cs typeface="Calibri"/>
              </a:rPr>
              <a:t>surtido</a:t>
            </a:r>
            <a:r>
              <a:rPr lang="en-US" sz="3600">
                <a:latin typeface="Calibri"/>
                <a:ea typeface="MS PGothic"/>
                <a:cs typeface="Calibri"/>
              </a:rPr>
              <a:t> de los </a:t>
            </a:r>
            <a:r>
              <a:rPr lang="en-US" sz="3600" err="1">
                <a:latin typeface="Calibri"/>
                <a:ea typeface="MS PGothic"/>
                <a:cs typeface="Calibri"/>
              </a:rPr>
              <a:t>pedidos</a:t>
            </a:r>
            <a:r>
              <a:rPr lang="en-US" sz="3600">
                <a:latin typeface="Calibri"/>
                <a:ea typeface="MS PGothic"/>
                <a:cs typeface="Calibri"/>
              </a:rPr>
              <a:t>, </a:t>
            </a:r>
            <a:r>
              <a:rPr lang="en-US" sz="3600" err="1">
                <a:latin typeface="Calibri"/>
                <a:ea typeface="MS PGothic"/>
                <a:cs typeface="Calibri"/>
              </a:rPr>
              <a:t>gestión</a:t>
            </a:r>
            <a:r>
              <a:rPr lang="en-US" sz="3600">
                <a:latin typeface="Calibri"/>
                <a:ea typeface="MS PGothic"/>
                <a:cs typeface="Calibri"/>
              </a:rPr>
              <a:t> del </a:t>
            </a:r>
            <a:r>
              <a:rPr lang="en-US" sz="3600" err="1">
                <a:latin typeface="Calibri"/>
                <a:ea typeface="MS PGothic"/>
                <a:cs typeface="Calibri"/>
              </a:rPr>
              <a:t>inventario</a:t>
            </a:r>
            <a:r>
              <a:rPr lang="en-US" sz="3600">
                <a:latin typeface="Calibri"/>
                <a:ea typeface="MS PGothic"/>
                <a:cs typeface="Calibri"/>
              </a:rPr>
              <a:t>, </a:t>
            </a:r>
            <a:r>
              <a:rPr lang="en-US" sz="3600" err="1">
                <a:latin typeface="Calibri"/>
                <a:ea typeface="MS PGothic"/>
                <a:cs typeface="Calibri"/>
              </a:rPr>
              <a:t>actualización</a:t>
            </a:r>
            <a:r>
              <a:rPr lang="en-US" sz="3600">
                <a:latin typeface="Calibri"/>
                <a:ea typeface="MS PGothic"/>
                <a:cs typeface="Calibri"/>
              </a:rPr>
              <a:t> de la </a:t>
            </a:r>
            <a:r>
              <a:rPr lang="en-US" sz="3600" err="1">
                <a:latin typeface="Calibri"/>
                <a:ea typeface="MS PGothic"/>
                <a:cs typeface="Calibri"/>
              </a:rPr>
              <a:t>información</a:t>
            </a:r>
            <a:r>
              <a:rPr lang="en-US" sz="3600">
                <a:latin typeface="Calibri"/>
                <a:ea typeface="MS PGothic"/>
                <a:cs typeface="Calibri"/>
              </a:rPr>
              <a:t>, </a:t>
            </a:r>
            <a:r>
              <a:rPr lang="en-US" sz="3600" err="1">
                <a:latin typeface="Calibri"/>
                <a:ea typeface="MS PGothic"/>
                <a:cs typeface="Calibri"/>
              </a:rPr>
              <a:t>quién</a:t>
            </a:r>
            <a:r>
              <a:rPr lang="en-US" sz="3600">
                <a:latin typeface="Calibri"/>
                <a:ea typeface="MS PGothic"/>
                <a:cs typeface="Calibri"/>
              </a:rPr>
              <a:t> se </a:t>
            </a:r>
            <a:r>
              <a:rPr lang="en-US" sz="3600" err="1">
                <a:latin typeface="Calibri"/>
                <a:ea typeface="MS PGothic"/>
                <a:cs typeface="Calibri"/>
              </a:rPr>
              <a:t>hará</a:t>
            </a:r>
            <a:r>
              <a:rPr lang="en-US" sz="3600">
                <a:latin typeface="Calibri"/>
                <a:ea typeface="MS PGothic"/>
                <a:cs typeface="Calibri"/>
              </a:rPr>
              <a:t> cargo de la</a:t>
            </a:r>
            <a:r>
              <a:rPr lang="en-US" sz="1000">
                <a:solidFill>
                  <a:srgbClr val="222222"/>
                </a:solidFill>
              </a:rPr>
              <a:t> tienda.</a:t>
            </a:r>
            <a:endParaRPr lang="es-ES"/>
          </a:p>
        </p:txBody>
      </p:sp>
      <p:sp>
        <p:nvSpPr>
          <p:cNvPr id="14" name="CuadroTexto 13">
            <a:extLst>
              <a:ext uri="{FF2B5EF4-FFF2-40B4-BE49-F238E27FC236}">
                <a16:creationId xmlns:a16="http://schemas.microsoft.com/office/drawing/2014/main" id="{E1C4D0A8-12DC-4B09-ACB2-333FE7B14DE0}"/>
              </a:ext>
            </a:extLst>
          </p:cNvPr>
          <p:cNvSpPr txBox="1"/>
          <p:nvPr/>
        </p:nvSpPr>
        <p:spPr>
          <a:xfrm>
            <a:off x="4362444" y="8159697"/>
            <a:ext cx="1811893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3600" b="1">
                <a:latin typeface="Calibri"/>
                <a:ea typeface="MS PGothic"/>
                <a:cs typeface="Calibri"/>
              </a:rPr>
              <a:t>3</a:t>
            </a:r>
            <a:r>
              <a:rPr lang="en-US" sz="3600">
                <a:latin typeface="Calibri"/>
                <a:ea typeface="MS PGothic"/>
                <a:cs typeface="Calibri"/>
              </a:rPr>
              <a:t> </a:t>
            </a:r>
            <a:r>
              <a:rPr lang="en-US" sz="3600" err="1">
                <a:latin typeface="Calibri"/>
                <a:ea typeface="MS PGothic"/>
                <a:cs typeface="Calibri"/>
              </a:rPr>
              <a:t>Planear</a:t>
            </a:r>
            <a:r>
              <a:rPr lang="en-US" sz="3600">
                <a:latin typeface="Calibri"/>
                <a:ea typeface="MS PGothic"/>
                <a:cs typeface="Calibri"/>
              </a:rPr>
              <a:t> la </a:t>
            </a:r>
            <a:r>
              <a:rPr lang="en-US" sz="3600" err="1">
                <a:latin typeface="Calibri"/>
                <a:ea typeface="MS PGothic"/>
                <a:cs typeface="Calibri"/>
              </a:rPr>
              <a:t>atención</a:t>
            </a:r>
            <a:r>
              <a:rPr lang="en-US" sz="3600">
                <a:latin typeface="Calibri"/>
                <a:ea typeface="MS PGothic"/>
                <a:cs typeface="Calibri"/>
              </a:rPr>
              <a:t> al </a:t>
            </a:r>
            <a:r>
              <a:rPr lang="en-US" sz="3600" err="1">
                <a:latin typeface="Calibri"/>
                <a:ea typeface="MS PGothic"/>
                <a:cs typeface="Calibri"/>
              </a:rPr>
              <a:t>cliente</a:t>
            </a:r>
            <a:r>
              <a:rPr lang="en-US" sz="3600">
                <a:latin typeface="Calibri"/>
                <a:ea typeface="MS PGothic"/>
                <a:cs typeface="Calibri"/>
              </a:rPr>
              <a:t>: resolver </a:t>
            </a:r>
            <a:r>
              <a:rPr lang="en-US" sz="3600" err="1">
                <a:latin typeface="Calibri"/>
                <a:ea typeface="MS PGothic"/>
                <a:cs typeface="Calibri"/>
              </a:rPr>
              <a:t>dudas</a:t>
            </a:r>
            <a:r>
              <a:rPr lang="en-US" sz="3600">
                <a:latin typeface="Calibri"/>
                <a:ea typeface="MS PGothic"/>
                <a:cs typeface="Calibri"/>
              </a:rPr>
              <a:t> en </a:t>
            </a:r>
            <a:r>
              <a:rPr lang="en-US" sz="3600" err="1">
                <a:latin typeface="Calibri"/>
                <a:ea typeface="MS PGothic"/>
                <a:cs typeface="Calibri"/>
              </a:rPr>
              <a:t>tiempo</a:t>
            </a:r>
            <a:r>
              <a:rPr lang="en-US" sz="3600">
                <a:latin typeface="Calibri"/>
                <a:ea typeface="MS PGothic"/>
                <a:cs typeface="Calibri"/>
              </a:rPr>
              <a:t> real, </a:t>
            </a:r>
            <a:r>
              <a:rPr lang="en-US" sz="3600" err="1">
                <a:latin typeface="Calibri"/>
                <a:ea typeface="MS PGothic"/>
                <a:cs typeface="Calibri"/>
              </a:rPr>
              <a:t>ya</a:t>
            </a:r>
            <a:r>
              <a:rPr lang="en-US" sz="3600">
                <a:latin typeface="Calibri"/>
                <a:ea typeface="MS PGothic"/>
                <a:cs typeface="Calibri"/>
              </a:rPr>
              <a:t> sea en </a:t>
            </a:r>
            <a:r>
              <a:rPr lang="en-US" sz="3600" err="1">
                <a:latin typeface="Calibri"/>
                <a:ea typeface="MS PGothic"/>
                <a:cs typeface="Calibri"/>
              </a:rPr>
              <a:t>tu</a:t>
            </a:r>
            <a:r>
              <a:rPr lang="en-US" sz="3600">
                <a:latin typeface="Calibri"/>
                <a:ea typeface="MS PGothic"/>
                <a:cs typeface="Calibri"/>
              </a:rPr>
              <a:t> tienda o en redes </a:t>
            </a:r>
            <a:r>
              <a:rPr lang="en-US" sz="3600" err="1">
                <a:latin typeface="Calibri"/>
                <a:ea typeface="MS PGothic"/>
                <a:cs typeface="Calibri"/>
              </a:rPr>
              <a:t>sociales</a:t>
            </a:r>
            <a:r>
              <a:rPr lang="en-US" sz="3600">
                <a:latin typeface="Calibri"/>
                <a:ea typeface="MS PGothic"/>
                <a:cs typeface="Calibri"/>
              </a:rPr>
              <a:t>; </a:t>
            </a:r>
            <a:r>
              <a:rPr lang="en-US" sz="3600" err="1">
                <a:latin typeface="Calibri"/>
                <a:ea typeface="MS PGothic"/>
                <a:cs typeface="Calibri"/>
              </a:rPr>
              <a:t>además</a:t>
            </a:r>
            <a:r>
              <a:rPr lang="en-US" sz="3600">
                <a:latin typeface="Calibri"/>
                <a:ea typeface="MS PGothic"/>
                <a:cs typeface="Calibri"/>
              </a:rPr>
              <a:t> de </a:t>
            </a:r>
            <a:r>
              <a:rPr lang="en-US" sz="3600" err="1">
                <a:latin typeface="Calibri"/>
                <a:ea typeface="MS PGothic"/>
                <a:cs typeface="Calibri"/>
              </a:rPr>
              <a:t>contestar</a:t>
            </a:r>
            <a:r>
              <a:rPr lang="en-US" sz="3600">
                <a:latin typeface="Calibri"/>
                <a:ea typeface="MS PGothic"/>
                <a:cs typeface="Calibri"/>
              </a:rPr>
              <a:t> </a:t>
            </a:r>
            <a:r>
              <a:rPr lang="en-US" sz="3600" err="1">
                <a:latin typeface="Calibri"/>
                <a:ea typeface="MS PGothic"/>
                <a:cs typeface="Calibri"/>
              </a:rPr>
              <a:t>correos</a:t>
            </a:r>
            <a:r>
              <a:rPr lang="en-US" sz="3600">
                <a:latin typeface="Calibri"/>
                <a:ea typeface="MS PGothic"/>
                <a:cs typeface="Calibri"/>
              </a:rPr>
              <a:t> y </a:t>
            </a:r>
            <a:r>
              <a:rPr lang="en-US" sz="3600" err="1">
                <a:latin typeface="Calibri"/>
                <a:ea typeface="MS PGothic"/>
                <a:cs typeface="Calibri"/>
              </a:rPr>
              <a:t>teléfono</a:t>
            </a:r>
            <a:r>
              <a:rPr lang="en-US" sz="3600">
                <a:latin typeface="Calibri"/>
                <a:ea typeface="MS PGothic"/>
                <a:cs typeface="Calibri"/>
              </a:rPr>
              <a:t>.</a:t>
            </a:r>
            <a:endParaRPr lang="es-ES"/>
          </a:p>
        </p:txBody>
      </p:sp>
      <p:sp>
        <p:nvSpPr>
          <p:cNvPr id="15" name="CuadroTexto 14">
            <a:extLst>
              <a:ext uri="{FF2B5EF4-FFF2-40B4-BE49-F238E27FC236}">
                <a16:creationId xmlns:a16="http://schemas.microsoft.com/office/drawing/2014/main" id="{56E3A84D-CE63-4971-B6D5-2BDC10B01B2F}"/>
              </a:ext>
            </a:extLst>
          </p:cNvPr>
          <p:cNvSpPr txBox="1"/>
          <p:nvPr/>
        </p:nvSpPr>
        <p:spPr>
          <a:xfrm>
            <a:off x="6316268" y="10851888"/>
            <a:ext cx="1777913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latin typeface="Calibri"/>
                <a:ea typeface="MS PGothic"/>
                <a:cs typeface="Calibri"/>
              </a:rPr>
              <a:t>4</a:t>
            </a:r>
            <a:r>
              <a:rPr lang="en-US" sz="3600">
                <a:latin typeface="Calibri"/>
                <a:ea typeface="MS PGothic"/>
                <a:cs typeface="Calibri"/>
              </a:rPr>
              <a:t> </a:t>
            </a:r>
            <a:r>
              <a:rPr lang="en-US" sz="3600" err="1">
                <a:latin typeface="Calibri"/>
                <a:ea typeface="MS PGothic"/>
                <a:cs typeface="Calibri"/>
              </a:rPr>
              <a:t>Diseñar</a:t>
            </a:r>
            <a:r>
              <a:rPr lang="en-US" sz="3600">
                <a:latin typeface="Calibri"/>
                <a:ea typeface="MS PGothic"/>
                <a:cs typeface="Calibri"/>
              </a:rPr>
              <a:t> el 'look' de la </a:t>
            </a:r>
            <a:r>
              <a:rPr lang="en-US" sz="3600" err="1">
                <a:latin typeface="Calibri"/>
                <a:ea typeface="MS PGothic"/>
                <a:cs typeface="Calibri"/>
              </a:rPr>
              <a:t>página</a:t>
            </a:r>
            <a:r>
              <a:rPr lang="en-US" sz="3600">
                <a:latin typeface="Calibri"/>
                <a:ea typeface="MS PGothic"/>
                <a:cs typeface="Calibri"/>
              </a:rPr>
              <a:t>: </a:t>
            </a:r>
            <a:r>
              <a:rPr lang="en-US" sz="3600" err="1">
                <a:latin typeface="Calibri"/>
                <a:ea typeface="MS PGothic"/>
                <a:cs typeface="Calibri"/>
              </a:rPr>
              <a:t>cómo</a:t>
            </a:r>
            <a:r>
              <a:rPr lang="en-US" sz="3600">
                <a:latin typeface="Calibri"/>
                <a:ea typeface="MS PGothic"/>
                <a:cs typeface="Calibri"/>
              </a:rPr>
              <a:t> </a:t>
            </a:r>
            <a:r>
              <a:rPr lang="en-US" sz="3600" err="1">
                <a:latin typeface="Calibri"/>
                <a:ea typeface="MS PGothic"/>
                <a:cs typeface="Calibri"/>
              </a:rPr>
              <a:t>quieres</a:t>
            </a:r>
            <a:r>
              <a:rPr lang="en-US" sz="3600">
                <a:latin typeface="Calibri"/>
                <a:ea typeface="MS PGothic"/>
                <a:cs typeface="Calibri"/>
              </a:rPr>
              <a:t> que </a:t>
            </a:r>
            <a:r>
              <a:rPr lang="en-US" sz="3600" err="1">
                <a:latin typeface="Calibri"/>
                <a:ea typeface="MS PGothic"/>
                <a:cs typeface="Calibri"/>
              </a:rPr>
              <a:t>te</a:t>
            </a:r>
            <a:r>
              <a:rPr lang="en-US" sz="3600">
                <a:latin typeface="Calibri"/>
                <a:ea typeface="MS PGothic"/>
                <a:cs typeface="Calibri"/>
              </a:rPr>
              <a:t> </a:t>
            </a:r>
            <a:r>
              <a:rPr lang="en-US" sz="3600" err="1">
                <a:latin typeface="Calibri"/>
                <a:ea typeface="MS PGothic"/>
                <a:cs typeface="Calibri"/>
              </a:rPr>
              <a:t>vea</a:t>
            </a:r>
            <a:r>
              <a:rPr lang="en-US" sz="3600">
                <a:latin typeface="Calibri"/>
                <a:ea typeface="MS PGothic"/>
                <a:cs typeface="Calibri"/>
              </a:rPr>
              <a:t> el </a:t>
            </a:r>
            <a:r>
              <a:rPr lang="en-US" sz="3600" err="1">
                <a:latin typeface="Calibri"/>
                <a:ea typeface="MS PGothic"/>
                <a:cs typeface="Calibri"/>
              </a:rPr>
              <a:t>cliente</a:t>
            </a:r>
            <a:r>
              <a:rPr lang="en-US" sz="3600">
                <a:latin typeface="Calibri"/>
                <a:ea typeface="MS PGothic"/>
                <a:cs typeface="Calibri"/>
              </a:rPr>
              <a:t> </a:t>
            </a:r>
            <a:r>
              <a:rPr lang="en-US" sz="3600" err="1">
                <a:latin typeface="Calibri"/>
                <a:ea typeface="MS PGothic"/>
                <a:cs typeface="Calibri"/>
              </a:rPr>
              <a:t>desde</a:t>
            </a:r>
            <a:r>
              <a:rPr lang="en-US" sz="3600">
                <a:latin typeface="Calibri"/>
                <a:ea typeface="MS PGothic"/>
                <a:cs typeface="Calibri"/>
              </a:rPr>
              <a:t> el </a:t>
            </a:r>
            <a:r>
              <a:rPr lang="en-US" sz="3600" err="1">
                <a:latin typeface="Calibri"/>
                <a:ea typeface="MS PGothic"/>
                <a:cs typeface="Calibri"/>
              </a:rPr>
              <a:t>momento</a:t>
            </a:r>
            <a:r>
              <a:rPr lang="en-US" sz="3600">
                <a:latin typeface="Calibri"/>
                <a:ea typeface="MS PGothic"/>
                <a:cs typeface="Calibri"/>
              </a:rPr>
              <a:t> en que </a:t>
            </a:r>
            <a:r>
              <a:rPr lang="en-US" sz="3600" err="1">
                <a:latin typeface="Calibri"/>
                <a:ea typeface="MS PGothic"/>
                <a:cs typeface="Calibri"/>
              </a:rPr>
              <a:t>entra</a:t>
            </a:r>
            <a:r>
              <a:rPr lang="en-US" sz="3600">
                <a:latin typeface="Calibri"/>
                <a:ea typeface="MS PGothic"/>
                <a:cs typeface="Calibri"/>
              </a:rPr>
              <a:t> a la </a:t>
            </a:r>
            <a:r>
              <a:rPr lang="en-US" sz="3600" err="1">
                <a:latin typeface="Calibri"/>
                <a:ea typeface="MS PGothic"/>
                <a:cs typeface="Calibri"/>
              </a:rPr>
              <a:t>página</a:t>
            </a:r>
            <a:r>
              <a:rPr lang="en-US" sz="3600">
                <a:latin typeface="Calibri"/>
                <a:ea typeface="MS PGothic"/>
                <a:cs typeface="Calibri"/>
              </a:rPr>
              <a:t> (</a:t>
            </a:r>
            <a:r>
              <a:rPr lang="en-US" sz="3600" err="1">
                <a:latin typeface="Calibri"/>
                <a:ea typeface="MS PGothic"/>
                <a:cs typeface="Calibri"/>
              </a:rPr>
              <a:t>cómo</a:t>
            </a:r>
            <a:r>
              <a:rPr lang="en-US" sz="3600">
                <a:latin typeface="Calibri"/>
                <a:ea typeface="MS PGothic"/>
                <a:cs typeface="Calibri"/>
              </a:rPr>
              <a:t> le vas a </a:t>
            </a:r>
            <a:r>
              <a:rPr lang="en-US" sz="3600" err="1">
                <a:latin typeface="Calibri"/>
                <a:ea typeface="MS PGothic"/>
                <a:cs typeface="Calibri"/>
              </a:rPr>
              <a:t>hablar</a:t>
            </a:r>
            <a:r>
              <a:rPr lang="en-US" sz="3600">
                <a:latin typeface="Calibri"/>
                <a:ea typeface="MS PGothic"/>
                <a:cs typeface="Calibri"/>
              </a:rPr>
              <a:t>) hasta que le </a:t>
            </a:r>
            <a:r>
              <a:rPr lang="en-US" sz="3600" err="1">
                <a:latin typeface="Calibri"/>
                <a:ea typeface="MS PGothic"/>
                <a:cs typeface="Calibri"/>
              </a:rPr>
              <a:t>llega</a:t>
            </a:r>
            <a:r>
              <a:rPr lang="en-US" sz="3600">
                <a:latin typeface="Calibri"/>
                <a:ea typeface="MS PGothic"/>
                <a:cs typeface="Calibri"/>
              </a:rPr>
              <a:t> el </a:t>
            </a:r>
            <a:r>
              <a:rPr lang="en-US" sz="3600" err="1">
                <a:latin typeface="Calibri"/>
                <a:ea typeface="MS PGothic"/>
                <a:cs typeface="Calibri"/>
              </a:rPr>
              <a:t>producto</a:t>
            </a:r>
            <a:r>
              <a:rPr lang="en-US" sz="3600">
                <a:latin typeface="Calibri"/>
                <a:ea typeface="MS PGothic"/>
                <a:cs typeface="Calibri"/>
              </a:rPr>
              <a:t> (</a:t>
            </a:r>
            <a:r>
              <a:rPr lang="en-US" sz="3600" err="1">
                <a:latin typeface="Calibri"/>
                <a:ea typeface="MS PGothic"/>
                <a:cs typeface="Calibri"/>
              </a:rPr>
              <a:t>empaque</a:t>
            </a:r>
            <a:r>
              <a:rPr lang="en-US" sz="3600">
                <a:latin typeface="Calibri"/>
                <a:ea typeface="MS PGothic"/>
                <a:cs typeface="Calibri"/>
              </a:rPr>
              <a:t>).</a:t>
            </a:r>
          </a:p>
        </p:txBody>
      </p:sp>
      <p:grpSp>
        <p:nvGrpSpPr>
          <p:cNvPr id="13" name="Grupo 12"/>
          <p:cNvGrpSpPr/>
          <p:nvPr/>
        </p:nvGrpSpPr>
        <p:grpSpPr>
          <a:xfrm>
            <a:off x="728571" y="332508"/>
            <a:ext cx="3067574" cy="858982"/>
            <a:chOff x="499010" y="7623249"/>
            <a:chExt cx="2929989" cy="548877"/>
          </a:xfrm>
        </p:grpSpPr>
        <p:sp>
          <p:nvSpPr>
            <p:cNvPr id="16" name="Rectángulo redondeado 15"/>
            <p:cNvSpPr/>
            <p:nvPr/>
          </p:nvSpPr>
          <p:spPr>
            <a:xfrm>
              <a:off x="499010" y="7623249"/>
              <a:ext cx="2929989" cy="548877"/>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932" tIns="14467" rIns="28932" bIns="14467" numCol="1" spcCol="0" rtlCol="0" fromWordArt="0" anchor="ctr" anchorCtr="0" forceAA="0" compatLnSpc="1">
              <a:prstTxWarp prst="textNoShape">
                <a:avLst/>
              </a:prstTxWarp>
              <a:noAutofit/>
            </a:bodyPr>
            <a:lstStyle/>
            <a:p>
              <a:pPr algn="ctr"/>
              <a:endParaRPr lang="es-MX" sz="570"/>
            </a:p>
          </p:txBody>
        </p:sp>
        <p:sp>
          <p:nvSpPr>
            <p:cNvPr id="17" name="Rectángulo redondeado 16"/>
            <p:cNvSpPr/>
            <p:nvPr/>
          </p:nvSpPr>
          <p:spPr>
            <a:xfrm>
              <a:off x="584870" y="7675170"/>
              <a:ext cx="2769001" cy="4450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932" tIns="14467" rIns="28932" bIns="14467" numCol="1" spcCol="0" rtlCol="0" fromWordArt="0" anchor="ctr" anchorCtr="0" forceAA="0" compatLnSpc="1">
              <a:prstTxWarp prst="textNoShape">
                <a:avLst/>
              </a:prstTxWarp>
              <a:noAutofit/>
            </a:bodyPr>
            <a:lstStyle/>
            <a:p>
              <a:pPr algn="ctr"/>
              <a:endParaRPr lang="es-MX" sz="570"/>
            </a:p>
          </p:txBody>
        </p:sp>
        <p:pic>
          <p:nvPicPr>
            <p:cNvPr id="18" name="Imagen 17"/>
            <p:cNvPicPr>
              <a:picLocks noChangeAspect="1"/>
            </p:cNvPicPr>
            <p:nvPr/>
          </p:nvPicPr>
          <p:blipFill>
            <a:blip r:embed="rId2"/>
            <a:stretch>
              <a:fillRect/>
            </a:stretch>
          </p:blipFill>
          <p:spPr>
            <a:xfrm>
              <a:off x="702929" y="7690002"/>
              <a:ext cx="2565080" cy="413276"/>
            </a:xfrm>
            <a:prstGeom prst="rect">
              <a:avLst/>
            </a:prstGeom>
          </p:spPr>
        </p:pic>
      </p:grpSp>
    </p:spTree>
    <p:extLst>
      <p:ext uri="{BB962C8B-B14F-4D97-AF65-F5344CB8AC3E}">
        <p14:creationId xmlns:p14="http://schemas.microsoft.com/office/powerpoint/2010/main" val="365351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2" grpId="0"/>
      <p:bldP spid="14" grpId="0"/>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9D688841-C9DA-4ECD-A5D1-F783C63D69E1}"/>
              </a:ext>
            </a:extLst>
          </p:cNvPr>
          <p:cNvSpPr/>
          <p:nvPr/>
        </p:nvSpPr>
        <p:spPr>
          <a:xfrm>
            <a:off x="0" y="0"/>
            <a:ext cx="24323675" cy="1600200"/>
          </a:xfrm>
          <a:prstGeom prst="rect">
            <a:avLst/>
          </a:prstGeom>
          <a:gradFill>
            <a:gsLst>
              <a:gs pos="0">
                <a:srgbClr val="8128F0"/>
              </a:gs>
              <a:gs pos="100000">
                <a:srgbClr val="29128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CuadroTexto 8">
            <a:extLst>
              <a:ext uri="{FF2B5EF4-FFF2-40B4-BE49-F238E27FC236}">
                <a16:creationId xmlns:a16="http://schemas.microsoft.com/office/drawing/2014/main" id="{0E3AC148-5EC9-44F2-B449-4D0B2BD1F5EC}"/>
              </a:ext>
            </a:extLst>
          </p:cNvPr>
          <p:cNvSpPr txBox="1"/>
          <p:nvPr/>
        </p:nvSpPr>
        <p:spPr>
          <a:xfrm>
            <a:off x="6066898" y="338435"/>
            <a:ext cx="12109982" cy="1015663"/>
          </a:xfrm>
          <a:prstGeom prst="rect">
            <a:avLst/>
          </a:prstGeom>
          <a:noFill/>
        </p:spPr>
        <p:txBody>
          <a:bodyPr wrap="none" rtlCol="0" anchor="t">
            <a:spAutoFit/>
          </a:bodyPr>
          <a:lstStyle/>
          <a:p>
            <a:pPr algn="ctr"/>
            <a:r>
              <a:rPr lang="es-MX" sz="6000" b="1">
                <a:solidFill>
                  <a:schemeClr val="bg1"/>
                </a:solidFill>
                <a:latin typeface="Titillium Web"/>
              </a:rPr>
              <a:t>8 </a:t>
            </a:r>
            <a:r>
              <a:rPr lang="es-MX" sz="6000" b="1" err="1">
                <a:solidFill>
                  <a:schemeClr val="bg1"/>
                </a:solidFill>
                <a:latin typeface="Titillium Web"/>
              </a:rPr>
              <a:t>tips</a:t>
            </a:r>
            <a:r>
              <a:rPr lang="es-MX" sz="6000" b="1">
                <a:solidFill>
                  <a:schemeClr val="bg1"/>
                </a:solidFill>
                <a:latin typeface="Titillium Web"/>
              </a:rPr>
              <a:t> antes de subirte al e-</a:t>
            </a:r>
            <a:r>
              <a:rPr lang="es-MX" sz="6000" b="1" err="1">
                <a:solidFill>
                  <a:schemeClr val="bg1"/>
                </a:solidFill>
                <a:latin typeface="Titillium Web"/>
              </a:rPr>
              <a:t>commerce</a:t>
            </a:r>
            <a:endParaRPr lang="es-MX" sz="6000" b="1">
              <a:solidFill>
                <a:schemeClr val="bg1"/>
              </a:solidFill>
              <a:latin typeface="Titillium Web"/>
            </a:endParaRPr>
          </a:p>
        </p:txBody>
      </p:sp>
      <p:sp>
        <p:nvSpPr>
          <p:cNvPr id="10" name="Title 20">
            <a:extLst>
              <a:ext uri="{FF2B5EF4-FFF2-40B4-BE49-F238E27FC236}">
                <a16:creationId xmlns:a16="http://schemas.microsoft.com/office/drawing/2014/main" id="{C6147554-850A-4DA7-8853-DBDFE5808EE3}"/>
              </a:ext>
            </a:extLst>
          </p:cNvPr>
          <p:cNvSpPr txBox="1">
            <a:spLocks/>
          </p:cNvSpPr>
          <p:nvPr/>
        </p:nvSpPr>
        <p:spPr bwMode="auto">
          <a:xfrm>
            <a:off x="672674" y="3698626"/>
            <a:ext cx="22091012" cy="24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43852" tIns="121926" rIns="243852" bIns="121926" anchor="ctr">
            <a:spAutoFit/>
          </a:bodyPr>
          <a:lstStyle>
            <a:lvl1pPr defTabSz="457200">
              <a:defRPr sz="4300">
                <a:solidFill>
                  <a:schemeClr val="tx1"/>
                </a:solidFill>
                <a:latin typeface="Calibri" pitchFamily="34" charset="0"/>
                <a:ea typeface="MS PGothic" pitchFamily="34" charset="-128"/>
              </a:defRPr>
            </a:lvl1pPr>
            <a:lvl2pPr marL="742950" indent="-285750" defTabSz="457200">
              <a:defRPr sz="4300">
                <a:solidFill>
                  <a:schemeClr val="tx1"/>
                </a:solidFill>
                <a:latin typeface="Calibri" pitchFamily="34" charset="0"/>
                <a:ea typeface="MS PGothic" pitchFamily="34" charset="-128"/>
              </a:defRPr>
            </a:lvl2pPr>
            <a:lvl3pPr marL="1143000" indent="-228600" defTabSz="457200">
              <a:defRPr sz="4300">
                <a:solidFill>
                  <a:schemeClr val="tx1"/>
                </a:solidFill>
                <a:latin typeface="Calibri" pitchFamily="34" charset="0"/>
                <a:ea typeface="MS PGothic" pitchFamily="34" charset="-128"/>
              </a:defRPr>
            </a:lvl3pPr>
            <a:lvl4pPr marL="1600200" indent="-228600" defTabSz="457200">
              <a:defRPr sz="4300">
                <a:solidFill>
                  <a:schemeClr val="tx1"/>
                </a:solidFill>
                <a:latin typeface="Calibri" pitchFamily="34" charset="0"/>
                <a:ea typeface="MS PGothic" pitchFamily="34" charset="-128"/>
              </a:defRPr>
            </a:lvl4pPr>
            <a:lvl5pPr marL="2057400" indent="-228600" defTabSz="457200">
              <a:defRPr sz="4300">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sz="4300">
                <a:solidFill>
                  <a:schemeClr val="tx1"/>
                </a:solidFill>
                <a:latin typeface="Calibri" pitchFamily="34" charset="0"/>
                <a:ea typeface="MS PGothic" pitchFamily="34" charset="-128"/>
              </a:defRPr>
            </a:lvl9pPr>
          </a:lstStyle>
          <a:p>
            <a:pPr algn="just"/>
            <a:r>
              <a:rPr lang="es-MX" sz="3600" b="1">
                <a:latin typeface="Calibri"/>
                <a:ea typeface="MS PGothic"/>
                <a:cs typeface="Calibri"/>
              </a:rPr>
              <a:t>5 </a:t>
            </a:r>
            <a:r>
              <a:rPr lang="es-MX" sz="3600">
                <a:latin typeface="Calibri"/>
                <a:ea typeface="MS PGothic"/>
                <a:cs typeface="Calibri"/>
              </a:rPr>
              <a:t>Crear </a:t>
            </a:r>
            <a:r>
              <a:rPr lang="es-MX" sz="3600" b="1">
                <a:latin typeface="Calibri"/>
                <a:ea typeface="MS PGothic"/>
                <a:cs typeface="Calibri"/>
              </a:rPr>
              <a:t>catálogos</a:t>
            </a:r>
            <a:r>
              <a:rPr lang="es-MX" sz="3600">
                <a:latin typeface="Calibri"/>
                <a:ea typeface="MS PGothic"/>
                <a:cs typeface="Calibri"/>
              </a:rPr>
              <a:t>: cómo vas a presentar tus productos, de qué se tratan (foto y descripciones). ¡Ojo! La foto debe estar limpia y debes hablarle siempre en el mismo tono a los clientes, ser congruente y ordenado, cuidar la iluminación (una imagen limpia genera en el inconsciente del cliente confianza, y por consiguiente ventas)  </a:t>
            </a:r>
            <a:r>
              <a:rPr lang="es-MX" sz="3600">
                <a:latin typeface="Titillium Web" panose="00000500000000000000" pitchFamily="2" charset="0"/>
              </a:rPr>
              <a:t/>
            </a:r>
            <a:br>
              <a:rPr lang="es-MX" sz="3600">
                <a:latin typeface="Titillium Web" panose="00000500000000000000" pitchFamily="2" charset="0"/>
              </a:rPr>
            </a:br>
            <a:endParaRPr lang="es-MX" sz="3600">
              <a:solidFill>
                <a:srgbClr val="7030A0"/>
              </a:solidFill>
              <a:latin typeface="Titillium Web"/>
              <a:ea typeface="MS PGothic"/>
            </a:endParaRPr>
          </a:p>
        </p:txBody>
      </p:sp>
      <p:sp>
        <p:nvSpPr>
          <p:cNvPr id="11" name="TextBox 11">
            <a:extLst>
              <a:ext uri="{FF2B5EF4-FFF2-40B4-BE49-F238E27FC236}">
                <a16:creationId xmlns:a16="http://schemas.microsoft.com/office/drawing/2014/main" id="{91E0F997-EA6C-4400-80D8-9D9AB270CCB8}"/>
              </a:ext>
            </a:extLst>
          </p:cNvPr>
          <p:cNvSpPr txBox="1"/>
          <p:nvPr/>
        </p:nvSpPr>
        <p:spPr>
          <a:xfrm>
            <a:off x="754798" y="2346545"/>
            <a:ext cx="6381205" cy="707886"/>
          </a:xfrm>
          <a:prstGeom prst="rect">
            <a:avLst/>
          </a:prstGeom>
          <a:noFill/>
        </p:spPr>
        <p:txBody>
          <a:bodyPr wrap="square" rtlCol="0" anchor="t">
            <a:spAutoFit/>
          </a:bodyPr>
          <a:lstStyle/>
          <a:p>
            <a:r>
              <a:rPr lang="es-MX" sz="4000" b="1" err="1">
                <a:solidFill>
                  <a:srgbClr val="7030A0"/>
                </a:solidFill>
                <a:latin typeface="Titillium Web"/>
                <a:ea typeface="Lato Black" charset="0"/>
                <a:cs typeface="Lato Black" charset="0"/>
              </a:rPr>
              <a:t>Tips</a:t>
            </a:r>
            <a:endParaRPr lang="es-MX" sz="4000" b="1" err="1">
              <a:solidFill>
                <a:srgbClr val="7030A0"/>
              </a:solidFill>
              <a:latin typeface="Titillium Web" panose="00000500000000000000" pitchFamily="2" charset="0"/>
              <a:ea typeface="Lato Black" charset="0"/>
              <a:cs typeface="Lato Black" charset="0"/>
            </a:endParaRPr>
          </a:p>
        </p:txBody>
      </p:sp>
      <p:sp>
        <p:nvSpPr>
          <p:cNvPr id="12" name="CuadroTexto 11">
            <a:extLst>
              <a:ext uri="{FF2B5EF4-FFF2-40B4-BE49-F238E27FC236}">
                <a16:creationId xmlns:a16="http://schemas.microsoft.com/office/drawing/2014/main" id="{16308B09-14FA-46BC-9E8E-C478FC1AADB1}"/>
              </a:ext>
            </a:extLst>
          </p:cNvPr>
          <p:cNvSpPr txBox="1"/>
          <p:nvPr/>
        </p:nvSpPr>
        <p:spPr>
          <a:xfrm>
            <a:off x="3116528" y="6431029"/>
            <a:ext cx="1653322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3600" b="1">
                <a:latin typeface="Calibri"/>
                <a:ea typeface="MS PGothic"/>
                <a:cs typeface="Calibri"/>
              </a:rPr>
              <a:t>6</a:t>
            </a:r>
            <a:r>
              <a:rPr lang="en-US" sz="3600">
                <a:latin typeface="Calibri"/>
                <a:ea typeface="MS PGothic"/>
                <a:cs typeface="Calibri"/>
              </a:rPr>
              <a:t> </a:t>
            </a:r>
            <a:r>
              <a:rPr lang="en-US" sz="3600" err="1">
                <a:latin typeface="Calibri"/>
                <a:ea typeface="MS PGothic"/>
                <a:cs typeface="Calibri"/>
              </a:rPr>
              <a:t>Desarrollar</a:t>
            </a:r>
            <a:r>
              <a:rPr lang="en-US" sz="3600">
                <a:latin typeface="Calibri"/>
                <a:ea typeface="MS PGothic"/>
                <a:cs typeface="Calibri"/>
              </a:rPr>
              <a:t> una </a:t>
            </a:r>
            <a:r>
              <a:rPr lang="en-US" sz="3600" err="1">
                <a:latin typeface="Calibri"/>
                <a:ea typeface="MS PGothic"/>
                <a:cs typeface="Calibri"/>
              </a:rPr>
              <a:t>campaña</a:t>
            </a:r>
            <a:r>
              <a:rPr lang="en-US" sz="3600">
                <a:latin typeface="Calibri"/>
                <a:ea typeface="MS PGothic"/>
                <a:cs typeface="Calibri"/>
              </a:rPr>
              <a:t> de marketing digital: </a:t>
            </a:r>
            <a:r>
              <a:rPr lang="en-US" sz="3600" err="1">
                <a:latin typeface="Calibri"/>
                <a:ea typeface="MS PGothic"/>
                <a:cs typeface="Calibri"/>
              </a:rPr>
              <a:t>utilizar</a:t>
            </a:r>
            <a:r>
              <a:rPr lang="en-US" sz="3600">
                <a:latin typeface="Calibri"/>
                <a:ea typeface="MS PGothic"/>
                <a:cs typeface="Calibri"/>
              </a:rPr>
              <a:t> </a:t>
            </a:r>
            <a:r>
              <a:rPr lang="en-US" sz="3600" err="1">
                <a:latin typeface="Calibri"/>
                <a:ea typeface="MS PGothic"/>
                <a:cs typeface="Calibri"/>
              </a:rPr>
              <a:t>herramientas</a:t>
            </a:r>
            <a:r>
              <a:rPr lang="en-US" sz="3600">
                <a:latin typeface="Calibri"/>
                <a:ea typeface="MS PGothic"/>
                <a:cs typeface="Calibri"/>
              </a:rPr>
              <a:t> </a:t>
            </a:r>
            <a:r>
              <a:rPr lang="en-US" sz="3600" err="1">
                <a:latin typeface="Calibri"/>
                <a:ea typeface="MS PGothic"/>
                <a:cs typeface="Calibri"/>
              </a:rPr>
              <a:t>como</a:t>
            </a:r>
            <a:r>
              <a:rPr lang="en-US" sz="3600">
                <a:latin typeface="Calibri"/>
                <a:ea typeface="MS PGothic"/>
                <a:cs typeface="Calibri"/>
              </a:rPr>
              <a:t> Facebook, Google o Instagram, </a:t>
            </a:r>
            <a:r>
              <a:rPr lang="en-US" sz="3600" err="1">
                <a:latin typeface="Calibri"/>
                <a:ea typeface="MS PGothic"/>
                <a:cs typeface="Calibri"/>
              </a:rPr>
              <a:t>dependiendo</a:t>
            </a:r>
            <a:r>
              <a:rPr lang="en-US" sz="3600">
                <a:latin typeface="Calibri"/>
                <a:ea typeface="MS PGothic"/>
                <a:cs typeface="Calibri"/>
              </a:rPr>
              <a:t> de lo que </a:t>
            </a:r>
            <a:r>
              <a:rPr lang="en-US" sz="3600" err="1">
                <a:latin typeface="Calibri"/>
                <a:ea typeface="MS PGothic"/>
                <a:cs typeface="Calibri"/>
              </a:rPr>
              <a:t>vendas</a:t>
            </a:r>
            <a:r>
              <a:rPr lang="en-US" sz="3600">
                <a:latin typeface="Calibri"/>
                <a:ea typeface="MS PGothic"/>
                <a:cs typeface="Calibri"/>
              </a:rPr>
              <a:t> y el </a:t>
            </a:r>
            <a:r>
              <a:rPr lang="en-US" sz="3600" err="1">
                <a:latin typeface="Calibri"/>
                <a:ea typeface="MS PGothic"/>
                <a:cs typeface="Calibri"/>
              </a:rPr>
              <a:t>objetivo</a:t>
            </a:r>
            <a:r>
              <a:rPr lang="en-US" sz="3600">
                <a:latin typeface="Calibri"/>
                <a:ea typeface="MS PGothic"/>
                <a:cs typeface="Calibri"/>
              </a:rPr>
              <a:t> </a:t>
            </a:r>
            <a:r>
              <a:rPr lang="en-US" sz="3600" err="1">
                <a:latin typeface="Calibri"/>
                <a:ea typeface="MS PGothic"/>
                <a:cs typeface="Calibri"/>
              </a:rPr>
              <a:t>comercial</a:t>
            </a:r>
            <a:r>
              <a:rPr lang="en-US" sz="3600">
                <a:latin typeface="Calibri"/>
                <a:ea typeface="MS PGothic"/>
                <a:cs typeface="Calibri"/>
              </a:rPr>
              <a:t>. </a:t>
            </a:r>
            <a:endParaRPr lang="es-ES" sz="3600">
              <a:latin typeface="Calibri"/>
              <a:ea typeface="MS PGothic"/>
              <a:cs typeface="Calibri"/>
            </a:endParaRPr>
          </a:p>
        </p:txBody>
      </p:sp>
      <p:sp>
        <p:nvSpPr>
          <p:cNvPr id="14" name="CuadroTexto 13">
            <a:extLst>
              <a:ext uri="{FF2B5EF4-FFF2-40B4-BE49-F238E27FC236}">
                <a16:creationId xmlns:a16="http://schemas.microsoft.com/office/drawing/2014/main" id="{E1C4D0A8-12DC-4B09-ACB2-333FE7B14DE0}"/>
              </a:ext>
            </a:extLst>
          </p:cNvPr>
          <p:cNvSpPr txBox="1"/>
          <p:nvPr/>
        </p:nvSpPr>
        <p:spPr>
          <a:xfrm>
            <a:off x="5353513" y="8131358"/>
            <a:ext cx="17495974"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3600" b="1">
                <a:ea typeface="+mn-lt"/>
                <a:cs typeface="+mn-lt"/>
              </a:rPr>
              <a:t>7</a:t>
            </a:r>
            <a:r>
              <a:rPr lang="en-US" sz="3600">
                <a:ea typeface="+mn-lt"/>
                <a:cs typeface="+mn-lt"/>
              </a:rPr>
              <a:t> </a:t>
            </a:r>
            <a:r>
              <a:rPr lang="en-US" sz="3600" err="1">
                <a:ea typeface="+mn-lt"/>
                <a:cs typeface="+mn-lt"/>
              </a:rPr>
              <a:t>Generar</a:t>
            </a:r>
            <a:r>
              <a:rPr lang="en-US" sz="3600">
                <a:ea typeface="+mn-lt"/>
                <a:cs typeface="+mn-lt"/>
              </a:rPr>
              <a:t> una </a:t>
            </a:r>
            <a:r>
              <a:rPr lang="en-US" sz="3600" err="1">
                <a:ea typeface="+mn-lt"/>
                <a:cs typeface="+mn-lt"/>
              </a:rPr>
              <a:t>estrategia</a:t>
            </a:r>
            <a:r>
              <a:rPr lang="en-US" sz="3600">
                <a:ea typeface="+mn-lt"/>
                <a:cs typeface="+mn-lt"/>
              </a:rPr>
              <a:t> para la </a:t>
            </a:r>
            <a:r>
              <a:rPr lang="en-US" sz="3600" b="1">
                <a:ea typeface="+mn-lt"/>
                <a:cs typeface="+mn-lt"/>
              </a:rPr>
              <a:t>forma de </a:t>
            </a:r>
            <a:r>
              <a:rPr lang="en-US" sz="3600" b="1" err="1">
                <a:ea typeface="+mn-lt"/>
                <a:cs typeface="+mn-lt"/>
              </a:rPr>
              <a:t>pago</a:t>
            </a:r>
            <a:r>
              <a:rPr lang="en-US" sz="3600">
                <a:ea typeface="+mn-lt"/>
                <a:cs typeface="+mn-lt"/>
              </a:rPr>
              <a:t>: a </a:t>
            </a:r>
            <a:r>
              <a:rPr lang="en-US" sz="3600" err="1">
                <a:ea typeface="+mn-lt"/>
                <a:cs typeface="+mn-lt"/>
              </a:rPr>
              <a:t>través</a:t>
            </a:r>
            <a:r>
              <a:rPr lang="en-US" sz="3600">
                <a:ea typeface="+mn-lt"/>
                <a:cs typeface="+mn-lt"/>
              </a:rPr>
              <a:t> de </a:t>
            </a:r>
            <a:r>
              <a:rPr lang="en-US" sz="3600" err="1">
                <a:ea typeface="+mn-lt"/>
                <a:cs typeface="+mn-lt"/>
              </a:rPr>
              <a:t>qué</a:t>
            </a:r>
            <a:r>
              <a:rPr lang="en-US" sz="3600">
                <a:ea typeface="+mn-lt"/>
                <a:cs typeface="+mn-lt"/>
              </a:rPr>
              <a:t> </a:t>
            </a:r>
            <a:r>
              <a:rPr lang="en-US" sz="3600" err="1">
                <a:ea typeface="+mn-lt"/>
                <a:cs typeface="+mn-lt"/>
              </a:rPr>
              <a:t>plataformas</a:t>
            </a:r>
            <a:r>
              <a:rPr lang="en-US" sz="3600">
                <a:ea typeface="+mn-lt"/>
                <a:cs typeface="+mn-lt"/>
              </a:rPr>
              <a:t> </a:t>
            </a:r>
            <a:r>
              <a:rPr lang="en-US" sz="3600" err="1">
                <a:ea typeface="+mn-lt"/>
                <a:cs typeface="+mn-lt"/>
              </a:rPr>
              <a:t>harás</a:t>
            </a:r>
            <a:r>
              <a:rPr lang="en-US" sz="3600">
                <a:ea typeface="+mn-lt"/>
                <a:cs typeface="+mn-lt"/>
              </a:rPr>
              <a:t> el </a:t>
            </a:r>
            <a:r>
              <a:rPr lang="en-US" sz="3600" err="1">
                <a:ea typeface="+mn-lt"/>
                <a:cs typeface="+mn-lt"/>
              </a:rPr>
              <a:t>cobro</a:t>
            </a:r>
            <a:r>
              <a:rPr lang="en-US" sz="3600">
                <a:ea typeface="+mn-lt"/>
                <a:cs typeface="+mn-lt"/>
              </a:rPr>
              <a:t> o </a:t>
            </a:r>
            <a:r>
              <a:rPr lang="en-US" sz="3600" err="1">
                <a:ea typeface="+mn-lt"/>
                <a:cs typeface="+mn-lt"/>
              </a:rPr>
              <a:t>cómo</a:t>
            </a:r>
            <a:r>
              <a:rPr lang="en-US" sz="3600">
                <a:ea typeface="+mn-lt"/>
                <a:cs typeface="+mn-lt"/>
              </a:rPr>
              <a:t> lo </a:t>
            </a:r>
            <a:r>
              <a:rPr lang="en-US" sz="3600" err="1">
                <a:ea typeface="+mn-lt"/>
                <a:cs typeface="+mn-lt"/>
              </a:rPr>
              <a:t>harás</a:t>
            </a:r>
            <a:r>
              <a:rPr lang="en-US" sz="3600">
                <a:ea typeface="+mn-lt"/>
                <a:cs typeface="+mn-lt"/>
              </a:rPr>
              <a:t>, de </a:t>
            </a:r>
            <a:r>
              <a:rPr lang="en-US" sz="3600" err="1">
                <a:ea typeface="+mn-lt"/>
                <a:cs typeface="+mn-lt"/>
              </a:rPr>
              <a:t>preferencia</a:t>
            </a:r>
            <a:r>
              <a:rPr lang="en-US" sz="3600">
                <a:ea typeface="+mn-lt"/>
                <a:cs typeface="+mn-lt"/>
              </a:rPr>
              <a:t>, </a:t>
            </a:r>
            <a:r>
              <a:rPr lang="en-US" sz="3600" err="1">
                <a:ea typeface="+mn-lt"/>
                <a:cs typeface="+mn-lt"/>
              </a:rPr>
              <a:t>fíjate</a:t>
            </a:r>
            <a:r>
              <a:rPr lang="en-US" sz="3600">
                <a:ea typeface="+mn-lt"/>
                <a:cs typeface="+mn-lt"/>
              </a:rPr>
              <a:t> que </a:t>
            </a:r>
            <a:r>
              <a:rPr lang="en-US" sz="3600" err="1">
                <a:ea typeface="+mn-lt"/>
                <a:cs typeface="+mn-lt"/>
              </a:rPr>
              <a:t>acepten</a:t>
            </a:r>
            <a:r>
              <a:rPr lang="en-US" sz="3600">
                <a:ea typeface="+mn-lt"/>
                <a:cs typeface="+mn-lt"/>
              </a:rPr>
              <a:t> </a:t>
            </a:r>
            <a:r>
              <a:rPr lang="en-US" sz="3600" err="1">
                <a:ea typeface="+mn-lt"/>
                <a:cs typeface="+mn-lt"/>
              </a:rPr>
              <a:t>pagos</a:t>
            </a:r>
            <a:r>
              <a:rPr lang="en-US" sz="3600">
                <a:ea typeface="+mn-lt"/>
                <a:cs typeface="+mn-lt"/>
              </a:rPr>
              <a:t> en OXXO y </a:t>
            </a:r>
            <a:r>
              <a:rPr lang="en-US" sz="3600" err="1">
                <a:ea typeface="+mn-lt"/>
                <a:cs typeface="+mn-lt"/>
              </a:rPr>
              <a:t>alguna</a:t>
            </a:r>
            <a:r>
              <a:rPr lang="en-US" sz="3600">
                <a:ea typeface="+mn-lt"/>
                <a:cs typeface="+mn-lt"/>
              </a:rPr>
              <a:t> </a:t>
            </a:r>
            <a:r>
              <a:rPr lang="en-US" sz="3600" err="1">
                <a:ea typeface="+mn-lt"/>
                <a:cs typeface="+mn-lt"/>
              </a:rPr>
              <a:t>otra</a:t>
            </a:r>
            <a:r>
              <a:rPr lang="en-US" sz="3600">
                <a:ea typeface="+mn-lt"/>
                <a:cs typeface="+mn-lt"/>
              </a:rPr>
              <a:t> </a:t>
            </a:r>
            <a:r>
              <a:rPr lang="en-US" sz="3600" err="1">
                <a:ea typeface="+mn-lt"/>
                <a:cs typeface="+mn-lt"/>
              </a:rPr>
              <a:t>plataforma</a:t>
            </a:r>
            <a:r>
              <a:rPr lang="en-US" sz="3600">
                <a:ea typeface="+mn-lt"/>
                <a:cs typeface="+mn-lt"/>
              </a:rPr>
              <a:t> </a:t>
            </a:r>
            <a:r>
              <a:rPr lang="en-US" sz="3600" err="1">
                <a:ea typeface="+mn-lt"/>
                <a:cs typeface="+mn-lt"/>
              </a:rPr>
              <a:t>como</a:t>
            </a:r>
            <a:r>
              <a:rPr lang="en-US" sz="3600">
                <a:ea typeface="+mn-lt"/>
                <a:cs typeface="+mn-lt"/>
              </a:rPr>
              <a:t> Pay Pal (el </a:t>
            </a:r>
            <a:r>
              <a:rPr lang="en-US" sz="3600" err="1">
                <a:ea typeface="+mn-lt"/>
                <a:cs typeface="+mn-lt"/>
              </a:rPr>
              <a:t>chiste</a:t>
            </a:r>
            <a:r>
              <a:rPr lang="en-US" sz="3600">
                <a:ea typeface="+mn-lt"/>
                <a:cs typeface="+mn-lt"/>
              </a:rPr>
              <a:t> es </a:t>
            </a:r>
            <a:r>
              <a:rPr lang="en-US" sz="3600" err="1">
                <a:ea typeface="+mn-lt"/>
                <a:cs typeface="+mn-lt"/>
              </a:rPr>
              <a:t>brindar</a:t>
            </a:r>
            <a:r>
              <a:rPr lang="en-US" sz="3600">
                <a:ea typeface="+mn-lt"/>
                <a:cs typeface="+mn-lt"/>
              </a:rPr>
              <a:t> </a:t>
            </a:r>
            <a:r>
              <a:rPr lang="en-US" sz="3600" err="1">
                <a:ea typeface="+mn-lt"/>
                <a:cs typeface="+mn-lt"/>
              </a:rPr>
              <a:t>seguridad</a:t>
            </a:r>
            <a:r>
              <a:rPr lang="en-US" sz="3600">
                <a:ea typeface="+mn-lt"/>
                <a:cs typeface="+mn-lt"/>
              </a:rPr>
              <a:t> al </a:t>
            </a:r>
            <a:r>
              <a:rPr lang="en-US" sz="3600" err="1">
                <a:ea typeface="+mn-lt"/>
                <a:cs typeface="+mn-lt"/>
              </a:rPr>
              <a:t>cliente</a:t>
            </a:r>
            <a:r>
              <a:rPr lang="en-US" sz="3600">
                <a:ea typeface="+mn-lt"/>
                <a:cs typeface="+mn-lt"/>
              </a:rPr>
              <a:t> y que </a:t>
            </a:r>
            <a:r>
              <a:rPr lang="en-US" sz="3600" err="1">
                <a:ea typeface="+mn-lt"/>
                <a:cs typeface="+mn-lt"/>
              </a:rPr>
              <a:t>puedan</a:t>
            </a:r>
            <a:r>
              <a:rPr lang="en-US" sz="3600">
                <a:ea typeface="+mn-lt"/>
                <a:cs typeface="+mn-lt"/>
              </a:rPr>
              <a:t> </a:t>
            </a:r>
            <a:r>
              <a:rPr lang="en-US" sz="3600" err="1">
                <a:ea typeface="+mn-lt"/>
                <a:cs typeface="+mn-lt"/>
              </a:rPr>
              <a:t>pagar</a:t>
            </a:r>
            <a:r>
              <a:rPr lang="en-US" sz="3600">
                <a:ea typeface="+mn-lt"/>
                <a:cs typeface="+mn-lt"/>
              </a:rPr>
              <a:t> </a:t>
            </a:r>
            <a:r>
              <a:rPr lang="en-US" sz="3600" err="1">
                <a:ea typeface="+mn-lt"/>
                <a:cs typeface="+mn-lt"/>
              </a:rPr>
              <a:t>fácilmente</a:t>
            </a:r>
            <a:r>
              <a:rPr lang="en-US" sz="3600">
                <a:ea typeface="+mn-lt"/>
                <a:cs typeface="+mn-lt"/>
              </a:rPr>
              <a:t>). </a:t>
            </a:r>
            <a:endParaRPr lang="es-ES"/>
          </a:p>
        </p:txBody>
      </p:sp>
      <p:sp>
        <p:nvSpPr>
          <p:cNvPr id="15" name="CuadroTexto 14">
            <a:extLst>
              <a:ext uri="{FF2B5EF4-FFF2-40B4-BE49-F238E27FC236}">
                <a16:creationId xmlns:a16="http://schemas.microsoft.com/office/drawing/2014/main" id="{56E3A84D-CE63-4971-B6D5-2BDC10B01B2F}"/>
              </a:ext>
            </a:extLst>
          </p:cNvPr>
          <p:cNvSpPr txBox="1"/>
          <p:nvPr/>
        </p:nvSpPr>
        <p:spPr>
          <a:xfrm>
            <a:off x="7901978" y="10851888"/>
            <a:ext cx="16193426"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3600" b="1">
                <a:latin typeface="Calibri"/>
                <a:ea typeface="MS PGothic"/>
                <a:cs typeface="Calibri"/>
              </a:rPr>
              <a:t>8</a:t>
            </a:r>
            <a:r>
              <a:rPr lang="en-US" sz="3600">
                <a:ea typeface="+mn-lt"/>
                <a:cs typeface="+mn-lt"/>
              </a:rPr>
              <a:t> Pensar en el </a:t>
            </a:r>
            <a:r>
              <a:rPr lang="en-US" sz="3600" b="1" err="1">
                <a:ea typeface="+mn-lt"/>
                <a:cs typeface="+mn-lt"/>
              </a:rPr>
              <a:t>envío</a:t>
            </a:r>
            <a:r>
              <a:rPr lang="en-US" sz="3600">
                <a:ea typeface="+mn-lt"/>
                <a:cs typeface="+mn-lt"/>
              </a:rPr>
              <a:t>: </a:t>
            </a:r>
            <a:r>
              <a:rPr lang="en-US" sz="3600" err="1">
                <a:ea typeface="+mn-lt"/>
                <a:cs typeface="+mn-lt"/>
              </a:rPr>
              <a:t>Algunas</a:t>
            </a:r>
            <a:r>
              <a:rPr lang="en-US" sz="3600">
                <a:ea typeface="+mn-lt"/>
                <a:cs typeface="+mn-lt"/>
              </a:rPr>
              <a:t> </a:t>
            </a:r>
            <a:r>
              <a:rPr lang="en-US" sz="3600" err="1">
                <a:ea typeface="+mn-lt"/>
                <a:cs typeface="+mn-lt"/>
              </a:rPr>
              <a:t>opciones</a:t>
            </a:r>
            <a:r>
              <a:rPr lang="en-US" sz="3600">
                <a:ea typeface="+mn-lt"/>
                <a:cs typeface="+mn-lt"/>
              </a:rPr>
              <a:t> </a:t>
            </a:r>
            <a:r>
              <a:rPr lang="en-US" sz="3600" err="1">
                <a:ea typeface="+mn-lt"/>
                <a:cs typeface="+mn-lt"/>
              </a:rPr>
              <a:t>pueden</a:t>
            </a:r>
            <a:r>
              <a:rPr lang="en-US" sz="3600">
                <a:ea typeface="+mn-lt"/>
                <a:cs typeface="+mn-lt"/>
              </a:rPr>
              <a:t> ser Estafeta o </a:t>
            </a:r>
            <a:r>
              <a:rPr lang="en-US" sz="3600" err="1">
                <a:ea typeface="+mn-lt"/>
                <a:cs typeface="+mn-lt"/>
              </a:rPr>
              <a:t>Fedex</a:t>
            </a:r>
            <a:r>
              <a:rPr lang="en-US" sz="3600">
                <a:ea typeface="+mn-lt"/>
                <a:cs typeface="+mn-lt"/>
              </a:rPr>
              <a:t>, </a:t>
            </a:r>
            <a:r>
              <a:rPr lang="en-US" sz="3600" err="1">
                <a:ea typeface="+mn-lt"/>
                <a:cs typeface="+mn-lt"/>
              </a:rPr>
              <a:t>pero</a:t>
            </a:r>
            <a:r>
              <a:rPr lang="en-US" sz="3600">
                <a:ea typeface="+mn-lt"/>
                <a:cs typeface="+mn-lt"/>
              </a:rPr>
              <a:t> </a:t>
            </a:r>
            <a:r>
              <a:rPr lang="en-US" sz="3600" err="1">
                <a:ea typeface="+mn-lt"/>
                <a:cs typeface="+mn-lt"/>
              </a:rPr>
              <a:t>también</a:t>
            </a:r>
            <a:r>
              <a:rPr lang="en-US" sz="3600">
                <a:ea typeface="+mn-lt"/>
                <a:cs typeface="+mn-lt"/>
              </a:rPr>
              <a:t> hay </a:t>
            </a:r>
            <a:r>
              <a:rPr lang="en-US" sz="3600" err="1">
                <a:ea typeface="+mn-lt"/>
                <a:cs typeface="+mn-lt"/>
              </a:rPr>
              <a:t>proveedores</a:t>
            </a:r>
            <a:r>
              <a:rPr lang="en-US" sz="3600">
                <a:ea typeface="+mn-lt"/>
                <a:cs typeface="+mn-lt"/>
              </a:rPr>
              <a:t> de </a:t>
            </a:r>
            <a:r>
              <a:rPr lang="en-US" sz="3600" err="1">
                <a:ea typeface="+mn-lt"/>
                <a:cs typeface="+mn-lt"/>
              </a:rPr>
              <a:t>servicio</a:t>
            </a:r>
            <a:r>
              <a:rPr lang="en-US" sz="3600">
                <a:ea typeface="+mn-lt"/>
                <a:cs typeface="+mn-lt"/>
              </a:rPr>
              <a:t> 'de </a:t>
            </a:r>
            <a:r>
              <a:rPr lang="en-US" sz="3600" err="1">
                <a:ea typeface="+mn-lt"/>
                <a:cs typeface="+mn-lt"/>
              </a:rPr>
              <a:t>última</a:t>
            </a:r>
            <a:r>
              <a:rPr lang="en-US" sz="3600">
                <a:ea typeface="+mn-lt"/>
                <a:cs typeface="+mn-lt"/>
              </a:rPr>
              <a:t> </a:t>
            </a:r>
            <a:r>
              <a:rPr lang="en-US" sz="3600" err="1">
                <a:ea typeface="+mn-lt"/>
                <a:cs typeface="+mn-lt"/>
              </a:rPr>
              <a:t>milla</a:t>
            </a:r>
            <a:r>
              <a:rPr lang="en-US" sz="3600">
                <a:ea typeface="+mn-lt"/>
                <a:cs typeface="+mn-lt"/>
              </a:rPr>
              <a:t>' -</a:t>
            </a:r>
            <a:r>
              <a:rPr lang="en-US" sz="3600" err="1">
                <a:ea typeface="+mn-lt"/>
                <a:cs typeface="+mn-lt"/>
              </a:rPr>
              <a:t>entregan</a:t>
            </a:r>
            <a:r>
              <a:rPr lang="en-US" sz="3600">
                <a:ea typeface="+mn-lt"/>
                <a:cs typeface="+mn-lt"/>
              </a:rPr>
              <a:t> en </a:t>
            </a:r>
            <a:r>
              <a:rPr lang="en-US" sz="3600" err="1">
                <a:ea typeface="+mn-lt"/>
                <a:cs typeface="+mn-lt"/>
              </a:rPr>
              <a:t>motos</a:t>
            </a:r>
            <a:r>
              <a:rPr lang="en-US" sz="3600">
                <a:ea typeface="+mn-lt"/>
                <a:cs typeface="+mn-lt"/>
              </a:rPr>
              <a:t> y es </a:t>
            </a:r>
            <a:r>
              <a:rPr lang="en-US" sz="3600" err="1">
                <a:ea typeface="+mn-lt"/>
                <a:cs typeface="+mn-lt"/>
              </a:rPr>
              <a:t>más</a:t>
            </a:r>
            <a:r>
              <a:rPr lang="en-US" sz="3600">
                <a:ea typeface="+mn-lt"/>
                <a:cs typeface="+mn-lt"/>
              </a:rPr>
              <a:t> express- o </a:t>
            </a:r>
            <a:r>
              <a:rPr lang="en-US" sz="3600" err="1">
                <a:ea typeface="+mn-lt"/>
                <a:cs typeface="+mn-lt"/>
              </a:rPr>
              <a:t>incluso</a:t>
            </a:r>
            <a:r>
              <a:rPr lang="en-US" sz="3600">
                <a:ea typeface="+mn-lt"/>
                <a:cs typeface="+mn-lt"/>
              </a:rPr>
              <a:t> </a:t>
            </a:r>
            <a:r>
              <a:rPr lang="en-US" sz="3600" err="1">
                <a:ea typeface="+mn-lt"/>
                <a:cs typeface="+mn-lt"/>
              </a:rPr>
              <a:t>puede</a:t>
            </a:r>
            <a:r>
              <a:rPr lang="en-US" sz="3600">
                <a:ea typeface="+mn-lt"/>
                <a:cs typeface="+mn-lt"/>
              </a:rPr>
              <a:t> ser en </a:t>
            </a:r>
            <a:r>
              <a:rPr lang="en-US" sz="3600" b="1">
                <a:ea typeface="+mn-lt"/>
                <a:cs typeface="+mn-lt"/>
              </a:rPr>
              <a:t>Uber</a:t>
            </a:r>
            <a:r>
              <a:rPr lang="en-US" sz="3600">
                <a:ea typeface="+mn-lt"/>
                <a:cs typeface="+mn-lt"/>
              </a:rPr>
              <a:t>. </a:t>
            </a:r>
            <a:endParaRPr lang="en-US" sz="3600">
              <a:latin typeface="Calibri"/>
              <a:ea typeface="MS PGothic"/>
              <a:cs typeface="Calibri"/>
            </a:endParaRPr>
          </a:p>
        </p:txBody>
      </p:sp>
      <p:grpSp>
        <p:nvGrpSpPr>
          <p:cNvPr id="13" name="Grupo 12"/>
          <p:cNvGrpSpPr/>
          <p:nvPr/>
        </p:nvGrpSpPr>
        <p:grpSpPr>
          <a:xfrm>
            <a:off x="728571" y="332508"/>
            <a:ext cx="3067574" cy="858982"/>
            <a:chOff x="499010" y="7623249"/>
            <a:chExt cx="2929989" cy="548877"/>
          </a:xfrm>
        </p:grpSpPr>
        <p:sp>
          <p:nvSpPr>
            <p:cNvPr id="16" name="Rectángulo redondeado 15"/>
            <p:cNvSpPr/>
            <p:nvPr/>
          </p:nvSpPr>
          <p:spPr>
            <a:xfrm>
              <a:off x="499010" y="7623249"/>
              <a:ext cx="2929989" cy="548877"/>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932" tIns="14467" rIns="28932" bIns="14467" numCol="1" spcCol="0" rtlCol="0" fromWordArt="0" anchor="ctr" anchorCtr="0" forceAA="0" compatLnSpc="1">
              <a:prstTxWarp prst="textNoShape">
                <a:avLst/>
              </a:prstTxWarp>
              <a:noAutofit/>
            </a:bodyPr>
            <a:lstStyle/>
            <a:p>
              <a:pPr algn="ctr"/>
              <a:endParaRPr lang="es-MX" sz="570"/>
            </a:p>
          </p:txBody>
        </p:sp>
        <p:sp>
          <p:nvSpPr>
            <p:cNvPr id="17" name="Rectángulo redondeado 16"/>
            <p:cNvSpPr/>
            <p:nvPr/>
          </p:nvSpPr>
          <p:spPr>
            <a:xfrm>
              <a:off x="584870" y="7675170"/>
              <a:ext cx="2769001" cy="4450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932" tIns="14467" rIns="28932" bIns="14467" numCol="1" spcCol="0" rtlCol="0" fromWordArt="0" anchor="ctr" anchorCtr="0" forceAA="0" compatLnSpc="1">
              <a:prstTxWarp prst="textNoShape">
                <a:avLst/>
              </a:prstTxWarp>
              <a:noAutofit/>
            </a:bodyPr>
            <a:lstStyle/>
            <a:p>
              <a:pPr algn="ctr"/>
              <a:endParaRPr lang="es-MX" sz="570"/>
            </a:p>
          </p:txBody>
        </p:sp>
        <p:pic>
          <p:nvPicPr>
            <p:cNvPr id="18" name="Imagen 17"/>
            <p:cNvPicPr>
              <a:picLocks noChangeAspect="1"/>
            </p:cNvPicPr>
            <p:nvPr/>
          </p:nvPicPr>
          <p:blipFill>
            <a:blip r:embed="rId2"/>
            <a:stretch>
              <a:fillRect/>
            </a:stretch>
          </p:blipFill>
          <p:spPr>
            <a:xfrm>
              <a:off x="702929" y="7690002"/>
              <a:ext cx="2565080" cy="413276"/>
            </a:xfrm>
            <a:prstGeom prst="rect">
              <a:avLst/>
            </a:prstGeom>
          </p:spPr>
        </p:pic>
      </p:grpSp>
    </p:spTree>
    <p:extLst>
      <p:ext uri="{BB962C8B-B14F-4D97-AF65-F5344CB8AC3E}">
        <p14:creationId xmlns:p14="http://schemas.microsoft.com/office/powerpoint/2010/main" val="2045159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2" grpId="0"/>
      <p:bldP spid="14" grpId="0"/>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DC5F17D5-1DB9-4971-9843-7C945CC9D2CB}"/>
              </a:ext>
            </a:extLst>
          </p:cNvPr>
          <p:cNvSpPr>
            <a:spLocks noChangeAspect="1"/>
          </p:cNvSpPr>
          <p:nvPr/>
        </p:nvSpPr>
        <p:spPr>
          <a:xfrm rot="631430" flipH="1">
            <a:off x="-1185875" y="-6462598"/>
            <a:ext cx="11036054" cy="24458033"/>
          </a:xfrm>
          <a:prstGeom prst="rect">
            <a:avLst/>
          </a:prstGeom>
          <a:gradFill>
            <a:gsLst>
              <a:gs pos="0">
                <a:srgbClr val="8128F0"/>
              </a:gs>
              <a:gs pos="100000">
                <a:srgbClr val="29128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367"/>
          </a:p>
        </p:txBody>
      </p:sp>
      <p:sp>
        <p:nvSpPr>
          <p:cNvPr id="10" name="Rectángulo redondeado 14">
            <a:extLst>
              <a:ext uri="{FF2B5EF4-FFF2-40B4-BE49-F238E27FC236}">
                <a16:creationId xmlns:a16="http://schemas.microsoft.com/office/drawing/2014/main" id="{53BA18F7-CC70-440B-BAED-946629341A58}"/>
              </a:ext>
            </a:extLst>
          </p:cNvPr>
          <p:cNvSpPr>
            <a:spLocks noChangeAspect="1"/>
          </p:cNvSpPr>
          <p:nvPr/>
        </p:nvSpPr>
        <p:spPr>
          <a:xfrm rot="20780900" flipH="1">
            <a:off x="-202688" y="-2308686"/>
            <a:ext cx="9604391" cy="11715789"/>
          </a:xfrm>
          <a:prstGeom prst="roundRect">
            <a:avLst>
              <a:gd name="adj" fmla="val 10667"/>
            </a:avLst>
          </a:prstGeom>
          <a:solidFill>
            <a:srgbClr val="2912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367"/>
          </a:p>
        </p:txBody>
      </p:sp>
      <p:pic>
        <p:nvPicPr>
          <p:cNvPr id="11" name="Imagen 10">
            <a:extLst>
              <a:ext uri="{FF2B5EF4-FFF2-40B4-BE49-F238E27FC236}">
                <a16:creationId xmlns:a16="http://schemas.microsoft.com/office/drawing/2014/main" id="{C4546985-54AA-42A6-9DDA-AD2B71166B57}"/>
              </a:ext>
            </a:extLst>
          </p:cNvPr>
          <p:cNvPicPr>
            <a:picLocks noChangeAspect="1"/>
          </p:cNvPicPr>
          <p:nvPr/>
        </p:nvPicPr>
        <p:blipFill>
          <a:blip r:embed="rId2"/>
          <a:stretch>
            <a:fillRect/>
          </a:stretch>
        </p:blipFill>
        <p:spPr>
          <a:xfrm>
            <a:off x="427037" y="4295336"/>
            <a:ext cx="8344943" cy="3104272"/>
          </a:xfrm>
          <a:prstGeom prst="rect">
            <a:avLst/>
          </a:prstGeom>
        </p:spPr>
      </p:pic>
      <p:sp>
        <p:nvSpPr>
          <p:cNvPr id="12" name="TextBox 11">
            <a:extLst>
              <a:ext uri="{FF2B5EF4-FFF2-40B4-BE49-F238E27FC236}">
                <a16:creationId xmlns:a16="http://schemas.microsoft.com/office/drawing/2014/main" id="{950897AF-C74B-4E45-9EB4-1FBA70E34BFE}"/>
              </a:ext>
            </a:extLst>
          </p:cNvPr>
          <p:cNvSpPr txBox="1"/>
          <p:nvPr/>
        </p:nvSpPr>
        <p:spPr>
          <a:xfrm>
            <a:off x="11780838" y="596721"/>
            <a:ext cx="11912556" cy="1862048"/>
          </a:xfrm>
          <a:prstGeom prst="rect">
            <a:avLst/>
          </a:prstGeom>
          <a:noFill/>
        </p:spPr>
        <p:txBody>
          <a:bodyPr wrap="square" rtlCol="0">
            <a:spAutoFit/>
          </a:bodyPr>
          <a:lstStyle/>
          <a:p>
            <a:pPr algn="r"/>
            <a:r>
              <a:rPr lang="es-MX" sz="11500" b="1">
                <a:solidFill>
                  <a:srgbClr val="291289"/>
                </a:solidFill>
                <a:latin typeface="Titillium Web" panose="00000500000000000000" pitchFamily="2" charset="0"/>
                <a:ea typeface="Lato Black" charset="0"/>
                <a:cs typeface="Lato Black" charset="0"/>
              </a:rPr>
              <a:t>¡TODOS EN LÍNEA!</a:t>
            </a:r>
          </a:p>
        </p:txBody>
      </p:sp>
      <p:sp>
        <p:nvSpPr>
          <p:cNvPr id="14" name="TextBox 11">
            <a:extLst>
              <a:ext uri="{FF2B5EF4-FFF2-40B4-BE49-F238E27FC236}">
                <a16:creationId xmlns:a16="http://schemas.microsoft.com/office/drawing/2014/main" id="{F36CB123-5725-4C16-B118-8ABBAA5594D7}"/>
              </a:ext>
            </a:extLst>
          </p:cNvPr>
          <p:cNvSpPr txBox="1"/>
          <p:nvPr/>
        </p:nvSpPr>
        <p:spPr>
          <a:xfrm>
            <a:off x="9647237" y="10375016"/>
            <a:ext cx="11912556" cy="2123658"/>
          </a:xfrm>
          <a:prstGeom prst="rect">
            <a:avLst/>
          </a:prstGeom>
          <a:noFill/>
        </p:spPr>
        <p:txBody>
          <a:bodyPr wrap="square" rtlCol="0">
            <a:spAutoFit/>
          </a:bodyPr>
          <a:lstStyle/>
          <a:p>
            <a:endParaRPr lang="es-MX" sz="6600">
              <a:solidFill>
                <a:srgbClr val="291289"/>
              </a:solidFill>
              <a:latin typeface="Titillium Web" panose="00000500000000000000" pitchFamily="2" charset="0"/>
              <a:ea typeface="Lato Black" charset="0"/>
              <a:cs typeface="Lato Black" charset="0"/>
            </a:endParaRPr>
          </a:p>
          <a:p>
            <a:r>
              <a:rPr lang="es-MX" sz="6600">
                <a:solidFill>
                  <a:srgbClr val="002060"/>
                </a:solidFill>
                <a:latin typeface="Titillium Web" panose="00000500000000000000" pitchFamily="2" charset="0"/>
                <a:ea typeface="Lato Black" charset="0"/>
                <a:cs typeface="Lato Black" charset="0"/>
              </a:rPr>
              <a:t>Contáctanos YA</a:t>
            </a:r>
            <a:r>
              <a:rPr lang="es-MX" sz="6600">
                <a:solidFill>
                  <a:srgbClr val="291289"/>
                </a:solidFill>
                <a:latin typeface="Titillium Web" panose="00000500000000000000" pitchFamily="2" charset="0"/>
                <a:ea typeface="Lato Black" charset="0"/>
                <a:cs typeface="Lato Black" charset="0"/>
              </a:rPr>
              <a:t>:</a:t>
            </a:r>
          </a:p>
        </p:txBody>
      </p:sp>
      <p:pic>
        <p:nvPicPr>
          <p:cNvPr id="17" name="Imagen 16" descr="Imagen que contiene reloj, dibujo&#10;&#10;Descripción generada automáticamente">
            <a:extLst>
              <a:ext uri="{FF2B5EF4-FFF2-40B4-BE49-F238E27FC236}">
                <a16:creationId xmlns:a16="http://schemas.microsoft.com/office/drawing/2014/main" id="{F03327E2-3200-4C6F-AB17-97C3F14F13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73682" y="5554413"/>
            <a:ext cx="9398477" cy="2116900"/>
          </a:xfrm>
          <a:prstGeom prst="rect">
            <a:avLst/>
          </a:prstGeom>
        </p:spPr>
      </p:pic>
      <p:grpSp>
        <p:nvGrpSpPr>
          <p:cNvPr id="8" name="Grupo 7"/>
          <p:cNvGrpSpPr/>
          <p:nvPr/>
        </p:nvGrpSpPr>
        <p:grpSpPr>
          <a:xfrm>
            <a:off x="728571" y="332508"/>
            <a:ext cx="3067574" cy="858982"/>
            <a:chOff x="499010" y="7623249"/>
            <a:chExt cx="2929989" cy="548877"/>
          </a:xfrm>
        </p:grpSpPr>
        <p:sp>
          <p:nvSpPr>
            <p:cNvPr id="13" name="Rectángulo redondeado 12"/>
            <p:cNvSpPr/>
            <p:nvPr/>
          </p:nvSpPr>
          <p:spPr>
            <a:xfrm>
              <a:off x="499010" y="7623249"/>
              <a:ext cx="2929989" cy="548877"/>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932" tIns="14467" rIns="28932" bIns="14467" numCol="1" spcCol="0" rtlCol="0" fromWordArt="0" anchor="ctr" anchorCtr="0" forceAA="0" compatLnSpc="1">
              <a:prstTxWarp prst="textNoShape">
                <a:avLst/>
              </a:prstTxWarp>
              <a:noAutofit/>
            </a:bodyPr>
            <a:lstStyle/>
            <a:p>
              <a:pPr algn="ctr"/>
              <a:endParaRPr lang="es-MX" sz="570"/>
            </a:p>
          </p:txBody>
        </p:sp>
        <p:sp>
          <p:nvSpPr>
            <p:cNvPr id="15" name="Rectángulo redondeado 14"/>
            <p:cNvSpPr/>
            <p:nvPr/>
          </p:nvSpPr>
          <p:spPr>
            <a:xfrm>
              <a:off x="584870" y="7675170"/>
              <a:ext cx="2769001" cy="4450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932" tIns="14467" rIns="28932" bIns="14467" numCol="1" spcCol="0" rtlCol="0" fromWordArt="0" anchor="ctr" anchorCtr="0" forceAA="0" compatLnSpc="1">
              <a:prstTxWarp prst="textNoShape">
                <a:avLst/>
              </a:prstTxWarp>
              <a:noAutofit/>
            </a:bodyPr>
            <a:lstStyle/>
            <a:p>
              <a:pPr algn="ctr"/>
              <a:endParaRPr lang="es-MX" sz="570"/>
            </a:p>
          </p:txBody>
        </p:sp>
        <p:pic>
          <p:nvPicPr>
            <p:cNvPr id="16" name="Imagen 15"/>
            <p:cNvPicPr>
              <a:picLocks noChangeAspect="1"/>
            </p:cNvPicPr>
            <p:nvPr/>
          </p:nvPicPr>
          <p:blipFill>
            <a:blip r:embed="rId4"/>
            <a:stretch>
              <a:fillRect/>
            </a:stretch>
          </p:blipFill>
          <p:spPr>
            <a:xfrm>
              <a:off x="702929" y="7690002"/>
              <a:ext cx="2565080" cy="413276"/>
            </a:xfrm>
            <a:prstGeom prst="rect">
              <a:avLst/>
            </a:prstGeom>
          </p:spPr>
        </p:pic>
      </p:grpSp>
    </p:spTree>
    <p:extLst>
      <p:ext uri="{BB962C8B-B14F-4D97-AF65-F5344CB8AC3E}">
        <p14:creationId xmlns:p14="http://schemas.microsoft.com/office/powerpoint/2010/main" val="302706361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anim calcmode="lin" valueType="num">
                                      <p:cBhvr>
                                        <p:cTn id="12" dur="500" fill="hold"/>
                                        <p:tgtEl>
                                          <p:spTgt spid="10"/>
                                        </p:tgtEl>
                                        <p:attrNameLst>
                                          <p:attrName>ppt_x</p:attrName>
                                        </p:attrNameLst>
                                      </p:cBhvr>
                                      <p:tavLst>
                                        <p:tav tm="0">
                                          <p:val>
                                            <p:strVal val="#ppt_x"/>
                                          </p:val>
                                        </p:tav>
                                        <p:tav tm="100000">
                                          <p:val>
                                            <p:strVal val="#ppt_x"/>
                                          </p:val>
                                        </p:tav>
                                      </p:tavLst>
                                    </p:anim>
                                    <p:anim calcmode="lin" valueType="num">
                                      <p:cBhvr>
                                        <p:cTn id="13" dur="500" fill="hold"/>
                                        <p:tgtEl>
                                          <p:spTgt spid="10"/>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par>
                          <p:cTn id="18" fill="hold">
                            <p:stCondLst>
                              <p:cond delay="1500"/>
                            </p:stCondLst>
                            <p:childTnLst>
                              <p:par>
                                <p:cTn id="19" presetID="14" presetClass="entr" presetSubtype="1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childTnLst>
                          </p:cTn>
                        </p:par>
                        <p:par>
                          <p:cTn id="22" fill="hold">
                            <p:stCondLst>
                              <p:cond delay="2000"/>
                            </p:stCondLst>
                            <p:childTnLst>
                              <p:par>
                                <p:cTn id="23" presetID="14" presetClass="entr" presetSubtype="10"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horizontal)">
                                      <p:cBhvr>
                                        <p:cTn id="25" dur="500"/>
                                        <p:tgtEl>
                                          <p:spTgt spid="14"/>
                                        </p:tgtEl>
                                      </p:cBhvr>
                                    </p:animEffect>
                                  </p:childTnLst>
                                </p:cTn>
                              </p:par>
                            </p:childTnLst>
                          </p:cTn>
                        </p:par>
                        <p:par>
                          <p:cTn id="26" fill="hold">
                            <p:stCondLst>
                              <p:cond delay="2500"/>
                            </p:stCondLst>
                            <p:childTnLst>
                              <p:par>
                                <p:cTn id="27" presetID="2" presetClass="entr" presetSubtype="3"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1+#ppt_w/2"/>
                                          </p:val>
                                        </p:tav>
                                        <p:tav tm="100000">
                                          <p:val>
                                            <p:strVal val="#ppt_x"/>
                                          </p:val>
                                        </p:tav>
                                      </p:tavLst>
                                    </p:anim>
                                    <p:anim calcmode="lin" valueType="num">
                                      <p:cBhvr additive="base">
                                        <p:cTn id="30"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DE6C6C11-5DC2-441F-A7C5-D58BC972BF77}"/>
              </a:ext>
            </a:extLst>
          </p:cNvPr>
          <p:cNvPicPr>
            <a:picLocks noChangeAspect="1"/>
          </p:cNvPicPr>
          <p:nvPr/>
        </p:nvPicPr>
        <p:blipFill rotWithShape="1">
          <a:blip r:embed="rId2"/>
          <a:srcRect l="9837" r="11585"/>
          <a:stretch/>
        </p:blipFill>
        <p:spPr>
          <a:xfrm>
            <a:off x="-1" y="-228086"/>
            <a:ext cx="24323675" cy="14017280"/>
          </a:xfrm>
          <a:prstGeom prst="rect">
            <a:avLst/>
          </a:prstGeom>
        </p:spPr>
      </p:pic>
      <p:grpSp>
        <p:nvGrpSpPr>
          <p:cNvPr id="3" name="Grupo 2"/>
          <p:cNvGrpSpPr/>
          <p:nvPr/>
        </p:nvGrpSpPr>
        <p:grpSpPr>
          <a:xfrm>
            <a:off x="728571" y="332508"/>
            <a:ext cx="3067574" cy="858982"/>
            <a:chOff x="499010" y="7623249"/>
            <a:chExt cx="2929989" cy="548877"/>
          </a:xfrm>
        </p:grpSpPr>
        <p:sp>
          <p:nvSpPr>
            <p:cNvPr id="4" name="Rectángulo redondeado 3"/>
            <p:cNvSpPr/>
            <p:nvPr/>
          </p:nvSpPr>
          <p:spPr>
            <a:xfrm>
              <a:off x="499010" y="7623249"/>
              <a:ext cx="2929989" cy="548877"/>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932" tIns="14467" rIns="28932" bIns="14467" numCol="1" spcCol="0" rtlCol="0" fromWordArt="0" anchor="ctr" anchorCtr="0" forceAA="0" compatLnSpc="1">
              <a:prstTxWarp prst="textNoShape">
                <a:avLst/>
              </a:prstTxWarp>
              <a:noAutofit/>
            </a:bodyPr>
            <a:lstStyle/>
            <a:p>
              <a:pPr algn="ctr"/>
              <a:endParaRPr lang="es-MX" sz="570"/>
            </a:p>
          </p:txBody>
        </p:sp>
        <p:sp>
          <p:nvSpPr>
            <p:cNvPr id="6" name="Rectángulo redondeado 5"/>
            <p:cNvSpPr/>
            <p:nvPr/>
          </p:nvSpPr>
          <p:spPr>
            <a:xfrm>
              <a:off x="584870" y="7675170"/>
              <a:ext cx="2769001" cy="4450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932" tIns="14467" rIns="28932" bIns="14467" numCol="1" spcCol="0" rtlCol="0" fromWordArt="0" anchor="ctr" anchorCtr="0" forceAA="0" compatLnSpc="1">
              <a:prstTxWarp prst="textNoShape">
                <a:avLst/>
              </a:prstTxWarp>
              <a:noAutofit/>
            </a:bodyPr>
            <a:lstStyle/>
            <a:p>
              <a:pPr algn="ctr"/>
              <a:endParaRPr lang="es-MX" sz="570"/>
            </a:p>
          </p:txBody>
        </p:sp>
        <p:pic>
          <p:nvPicPr>
            <p:cNvPr id="7" name="Imagen 6"/>
            <p:cNvPicPr>
              <a:picLocks noChangeAspect="1"/>
            </p:cNvPicPr>
            <p:nvPr/>
          </p:nvPicPr>
          <p:blipFill>
            <a:blip r:embed="rId3"/>
            <a:stretch>
              <a:fillRect/>
            </a:stretch>
          </p:blipFill>
          <p:spPr>
            <a:xfrm>
              <a:off x="702929" y="7690002"/>
              <a:ext cx="2565080" cy="413276"/>
            </a:xfrm>
            <a:prstGeom prst="rect">
              <a:avLst/>
            </a:prstGeom>
          </p:spPr>
        </p:pic>
      </p:grpSp>
    </p:spTree>
    <p:extLst>
      <p:ext uri="{BB962C8B-B14F-4D97-AF65-F5344CB8AC3E}">
        <p14:creationId xmlns:p14="http://schemas.microsoft.com/office/powerpoint/2010/main" val="3375287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Imagen que contiene hombre, jugador&#10;&#10;Descripción generada automáticamente">
            <a:extLst>
              <a:ext uri="{FF2B5EF4-FFF2-40B4-BE49-F238E27FC236}">
                <a16:creationId xmlns:a16="http://schemas.microsoft.com/office/drawing/2014/main" id="{0571B675-2090-4EF6-B460-3E5390C6F76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36009"/>
          <a:stretch/>
        </p:blipFill>
        <p:spPr>
          <a:xfrm>
            <a:off x="5911924" y="165101"/>
            <a:ext cx="11080676" cy="12999550"/>
          </a:xfrm>
        </p:spPr>
      </p:pic>
      <p:grpSp>
        <p:nvGrpSpPr>
          <p:cNvPr id="3" name="Grupo 2"/>
          <p:cNvGrpSpPr/>
          <p:nvPr/>
        </p:nvGrpSpPr>
        <p:grpSpPr>
          <a:xfrm>
            <a:off x="728571" y="332508"/>
            <a:ext cx="3067574" cy="858982"/>
            <a:chOff x="499010" y="7623249"/>
            <a:chExt cx="2929989" cy="548877"/>
          </a:xfrm>
        </p:grpSpPr>
        <p:sp>
          <p:nvSpPr>
            <p:cNvPr id="4" name="Rectángulo redondeado 3"/>
            <p:cNvSpPr/>
            <p:nvPr/>
          </p:nvSpPr>
          <p:spPr>
            <a:xfrm>
              <a:off x="499010" y="7623249"/>
              <a:ext cx="2929989" cy="548877"/>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932" tIns="14467" rIns="28932" bIns="14467" numCol="1" spcCol="0" rtlCol="0" fromWordArt="0" anchor="ctr" anchorCtr="0" forceAA="0" compatLnSpc="1">
              <a:prstTxWarp prst="textNoShape">
                <a:avLst/>
              </a:prstTxWarp>
              <a:noAutofit/>
            </a:bodyPr>
            <a:lstStyle/>
            <a:p>
              <a:pPr algn="ctr"/>
              <a:endParaRPr lang="es-MX" sz="570"/>
            </a:p>
          </p:txBody>
        </p:sp>
        <p:sp>
          <p:nvSpPr>
            <p:cNvPr id="6" name="Rectángulo redondeado 5"/>
            <p:cNvSpPr/>
            <p:nvPr/>
          </p:nvSpPr>
          <p:spPr>
            <a:xfrm>
              <a:off x="584870" y="7675170"/>
              <a:ext cx="2769001" cy="4450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932" tIns="14467" rIns="28932" bIns="14467" numCol="1" spcCol="0" rtlCol="0" fromWordArt="0" anchor="ctr" anchorCtr="0" forceAA="0" compatLnSpc="1">
              <a:prstTxWarp prst="textNoShape">
                <a:avLst/>
              </a:prstTxWarp>
              <a:noAutofit/>
            </a:bodyPr>
            <a:lstStyle/>
            <a:p>
              <a:pPr algn="ctr"/>
              <a:endParaRPr lang="es-MX" sz="570"/>
            </a:p>
          </p:txBody>
        </p:sp>
        <p:pic>
          <p:nvPicPr>
            <p:cNvPr id="7" name="Imagen 6"/>
            <p:cNvPicPr>
              <a:picLocks noChangeAspect="1"/>
            </p:cNvPicPr>
            <p:nvPr/>
          </p:nvPicPr>
          <p:blipFill>
            <a:blip r:embed="rId3"/>
            <a:stretch>
              <a:fillRect/>
            </a:stretch>
          </p:blipFill>
          <p:spPr>
            <a:xfrm>
              <a:off x="702929" y="7690002"/>
              <a:ext cx="2565080" cy="413276"/>
            </a:xfrm>
            <a:prstGeom prst="rect">
              <a:avLst/>
            </a:prstGeom>
          </p:spPr>
        </p:pic>
      </p:grpSp>
    </p:spTree>
    <p:extLst>
      <p:ext uri="{BB962C8B-B14F-4D97-AF65-F5344CB8AC3E}">
        <p14:creationId xmlns:p14="http://schemas.microsoft.com/office/powerpoint/2010/main" val="30232522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9D688841-C9DA-4ECD-A5D1-F783C63D69E1}"/>
              </a:ext>
            </a:extLst>
          </p:cNvPr>
          <p:cNvSpPr/>
          <p:nvPr/>
        </p:nvSpPr>
        <p:spPr>
          <a:xfrm>
            <a:off x="0" y="0"/>
            <a:ext cx="24323675" cy="1600200"/>
          </a:xfrm>
          <a:prstGeom prst="rect">
            <a:avLst/>
          </a:prstGeom>
          <a:gradFill>
            <a:gsLst>
              <a:gs pos="0">
                <a:srgbClr val="8128F0"/>
              </a:gs>
              <a:gs pos="100000">
                <a:srgbClr val="29128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CuadroTexto 8">
            <a:extLst>
              <a:ext uri="{FF2B5EF4-FFF2-40B4-BE49-F238E27FC236}">
                <a16:creationId xmlns:a16="http://schemas.microsoft.com/office/drawing/2014/main" id="{0E3AC148-5EC9-44F2-B449-4D0B2BD1F5EC}"/>
              </a:ext>
            </a:extLst>
          </p:cNvPr>
          <p:cNvSpPr txBox="1"/>
          <p:nvPr/>
        </p:nvSpPr>
        <p:spPr>
          <a:xfrm>
            <a:off x="4000661" y="338435"/>
            <a:ext cx="18902933" cy="1015663"/>
          </a:xfrm>
          <a:prstGeom prst="rect">
            <a:avLst/>
          </a:prstGeom>
          <a:noFill/>
        </p:spPr>
        <p:txBody>
          <a:bodyPr wrap="square" rtlCol="0" anchor="t">
            <a:spAutoFit/>
          </a:bodyPr>
          <a:lstStyle/>
          <a:p>
            <a:pPr algn="ctr"/>
            <a:r>
              <a:rPr lang="es-MX" sz="6000" b="1" dirty="0">
                <a:solidFill>
                  <a:schemeClr val="bg1"/>
                </a:solidFill>
                <a:latin typeface="Titillium Web"/>
              </a:rPr>
              <a:t>5 poderosas razones para vender en internet ¡YA!</a:t>
            </a:r>
            <a:endParaRPr lang="es-ES" dirty="0">
              <a:solidFill>
                <a:schemeClr val="bg1"/>
              </a:solidFill>
            </a:endParaRPr>
          </a:p>
        </p:txBody>
      </p:sp>
      <p:sp>
        <p:nvSpPr>
          <p:cNvPr id="11" name="TextBox 11">
            <a:extLst>
              <a:ext uri="{FF2B5EF4-FFF2-40B4-BE49-F238E27FC236}">
                <a16:creationId xmlns:a16="http://schemas.microsoft.com/office/drawing/2014/main" id="{91E0F997-EA6C-4400-80D8-9D9AB270CCB8}"/>
              </a:ext>
            </a:extLst>
          </p:cNvPr>
          <p:cNvSpPr txBox="1"/>
          <p:nvPr/>
        </p:nvSpPr>
        <p:spPr>
          <a:xfrm>
            <a:off x="1018915" y="2667000"/>
            <a:ext cx="11816772" cy="923330"/>
          </a:xfrm>
          <a:prstGeom prst="rect">
            <a:avLst/>
          </a:prstGeom>
          <a:noFill/>
        </p:spPr>
        <p:txBody>
          <a:bodyPr wrap="square" rtlCol="0" anchor="t">
            <a:spAutoFit/>
          </a:bodyPr>
          <a:lstStyle/>
          <a:p>
            <a:r>
              <a:rPr lang="es-MX" sz="5400" b="1">
                <a:solidFill>
                  <a:srgbClr val="7030A0"/>
                </a:solidFill>
                <a:latin typeface="Titillium Web"/>
              </a:rPr>
              <a:t>Razones</a:t>
            </a:r>
            <a:endParaRPr lang="es-ES"/>
          </a:p>
        </p:txBody>
      </p:sp>
      <p:sp>
        <p:nvSpPr>
          <p:cNvPr id="4" name="Rectángulo 3">
            <a:extLst>
              <a:ext uri="{FF2B5EF4-FFF2-40B4-BE49-F238E27FC236}">
                <a16:creationId xmlns:a16="http://schemas.microsoft.com/office/drawing/2014/main" id="{0B5B2C42-D1CF-4A92-A495-C6A7E90ACD66}"/>
              </a:ext>
            </a:extLst>
          </p:cNvPr>
          <p:cNvSpPr/>
          <p:nvPr/>
        </p:nvSpPr>
        <p:spPr>
          <a:xfrm>
            <a:off x="1166650" y="3964880"/>
            <a:ext cx="6175509" cy="646331"/>
          </a:xfrm>
          <a:prstGeom prst="rect">
            <a:avLst/>
          </a:prstGeom>
        </p:spPr>
        <p:txBody>
          <a:bodyPr wrap="square" anchor="t">
            <a:spAutoFit/>
          </a:bodyPr>
          <a:lstStyle/>
          <a:p>
            <a:pPr algn="just"/>
            <a:r>
              <a:rPr lang="es-MX" sz="3600" b="1">
                <a:solidFill>
                  <a:schemeClr val="tx1">
                    <a:lumMod val="50000"/>
                    <a:lumOff val="50000"/>
                  </a:schemeClr>
                </a:solidFill>
                <a:latin typeface="Titillium Web"/>
                <a:ea typeface="MS PGothic"/>
              </a:rPr>
              <a:t>3. Modernización</a:t>
            </a:r>
            <a:endParaRPr lang="es-ES">
              <a:solidFill>
                <a:schemeClr val="tx1">
                  <a:lumMod val="50000"/>
                  <a:lumOff val="50000"/>
                </a:schemeClr>
              </a:solidFill>
            </a:endParaRPr>
          </a:p>
        </p:txBody>
      </p:sp>
      <p:sp>
        <p:nvSpPr>
          <p:cNvPr id="5" name="CuadroTexto 4">
            <a:extLst>
              <a:ext uri="{FF2B5EF4-FFF2-40B4-BE49-F238E27FC236}">
                <a16:creationId xmlns:a16="http://schemas.microsoft.com/office/drawing/2014/main" id="{88E77A2A-8897-48D4-B70E-CD58F10A08CD}"/>
              </a:ext>
            </a:extLst>
          </p:cNvPr>
          <p:cNvSpPr txBox="1"/>
          <p:nvPr/>
        </p:nvSpPr>
        <p:spPr>
          <a:xfrm>
            <a:off x="1332603" y="4957408"/>
            <a:ext cx="9312573"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3600">
                <a:solidFill>
                  <a:schemeClr val="tx1">
                    <a:lumMod val="50000"/>
                    <a:lumOff val="50000"/>
                  </a:schemeClr>
                </a:solidFill>
                <a:latin typeface="Titillium Web"/>
                <a:ea typeface="MS PGothic"/>
              </a:rPr>
              <a:t>Los </a:t>
            </a:r>
            <a:r>
              <a:rPr lang="en-US" sz="3600" err="1">
                <a:solidFill>
                  <a:schemeClr val="tx1">
                    <a:lumMod val="50000"/>
                    <a:lumOff val="50000"/>
                  </a:schemeClr>
                </a:solidFill>
                <a:latin typeface="Titillium Web"/>
                <a:ea typeface="MS PGothic"/>
              </a:rPr>
              <a:t>clientes</a:t>
            </a:r>
            <a:r>
              <a:rPr lang="en-US" sz="3600">
                <a:solidFill>
                  <a:schemeClr val="tx1">
                    <a:lumMod val="50000"/>
                    <a:lumOff val="50000"/>
                  </a:schemeClr>
                </a:solidFill>
                <a:latin typeface="Titillium Web"/>
                <a:ea typeface="MS PGothic"/>
              </a:rPr>
              <a:t> son </a:t>
            </a:r>
            <a:r>
              <a:rPr lang="en-US" sz="3600" err="1">
                <a:solidFill>
                  <a:schemeClr val="tx1">
                    <a:lumMod val="50000"/>
                    <a:lumOff val="50000"/>
                  </a:schemeClr>
                </a:solidFill>
                <a:latin typeface="Titillium Web"/>
                <a:ea typeface="MS PGothic"/>
              </a:rPr>
              <a:t>cada</a:t>
            </a:r>
            <a:r>
              <a:rPr lang="en-US" sz="3600">
                <a:solidFill>
                  <a:schemeClr val="tx1">
                    <a:lumMod val="50000"/>
                    <a:lumOff val="50000"/>
                  </a:schemeClr>
                </a:solidFill>
                <a:latin typeface="Titillium Web"/>
                <a:ea typeface="MS PGothic"/>
              </a:rPr>
              <a:t> </a:t>
            </a:r>
            <a:r>
              <a:rPr lang="en-US" sz="3600" err="1">
                <a:solidFill>
                  <a:schemeClr val="tx1">
                    <a:lumMod val="50000"/>
                    <a:lumOff val="50000"/>
                  </a:schemeClr>
                </a:solidFill>
                <a:latin typeface="Titillium Web"/>
                <a:ea typeface="MS PGothic"/>
              </a:rPr>
              <a:t>vez</a:t>
            </a:r>
            <a:r>
              <a:rPr lang="en-US" sz="3600">
                <a:solidFill>
                  <a:schemeClr val="tx1">
                    <a:lumMod val="50000"/>
                    <a:lumOff val="50000"/>
                  </a:schemeClr>
                </a:solidFill>
                <a:latin typeface="Titillium Web"/>
                <a:ea typeface="MS PGothic"/>
              </a:rPr>
              <a:t> mas </a:t>
            </a:r>
            <a:r>
              <a:rPr lang="en-US" sz="3600" err="1">
                <a:solidFill>
                  <a:schemeClr val="tx1">
                    <a:lumMod val="50000"/>
                    <a:lumOff val="50000"/>
                  </a:schemeClr>
                </a:solidFill>
                <a:latin typeface="Titillium Web"/>
                <a:ea typeface="MS PGothic"/>
              </a:rPr>
              <a:t>jóvenes</a:t>
            </a:r>
            <a:r>
              <a:rPr lang="en-US" sz="3600">
                <a:solidFill>
                  <a:schemeClr val="tx1">
                    <a:lumMod val="50000"/>
                    <a:lumOff val="50000"/>
                  </a:schemeClr>
                </a:solidFill>
                <a:latin typeface="Titillium Web"/>
                <a:ea typeface="MS PGothic"/>
              </a:rPr>
              <a:t>, mas </a:t>
            </a:r>
            <a:r>
              <a:rPr lang="en-US" sz="3600" err="1">
                <a:solidFill>
                  <a:schemeClr val="tx1">
                    <a:lumMod val="50000"/>
                    <a:lumOff val="50000"/>
                  </a:schemeClr>
                </a:solidFill>
                <a:latin typeface="Titillium Web"/>
                <a:ea typeface="MS PGothic"/>
              </a:rPr>
              <a:t>exigentes</a:t>
            </a:r>
            <a:r>
              <a:rPr lang="en-US" sz="3600">
                <a:solidFill>
                  <a:schemeClr val="tx1">
                    <a:lumMod val="50000"/>
                    <a:lumOff val="50000"/>
                  </a:schemeClr>
                </a:solidFill>
                <a:latin typeface="Titillium Web"/>
                <a:ea typeface="MS PGothic"/>
              </a:rPr>
              <a:t> y mas </a:t>
            </a:r>
            <a:r>
              <a:rPr lang="en-US" sz="3600" err="1">
                <a:solidFill>
                  <a:schemeClr val="tx1">
                    <a:lumMod val="50000"/>
                    <a:lumOff val="50000"/>
                  </a:schemeClr>
                </a:solidFill>
                <a:latin typeface="Titillium Web"/>
                <a:ea typeface="MS PGothic"/>
              </a:rPr>
              <a:t>digitales</a:t>
            </a:r>
            <a:r>
              <a:rPr lang="en-US" sz="3600">
                <a:solidFill>
                  <a:schemeClr val="tx1">
                    <a:lumMod val="50000"/>
                    <a:lumOff val="50000"/>
                  </a:schemeClr>
                </a:solidFill>
                <a:latin typeface="Titillium Web"/>
                <a:ea typeface="MS PGothic"/>
              </a:rPr>
              <a:t>, las </a:t>
            </a:r>
            <a:r>
              <a:rPr lang="en-US" sz="3600" err="1">
                <a:solidFill>
                  <a:schemeClr val="tx1">
                    <a:lumMod val="50000"/>
                    <a:lumOff val="50000"/>
                  </a:schemeClr>
                </a:solidFill>
                <a:latin typeface="Titillium Web"/>
                <a:ea typeface="MS PGothic"/>
              </a:rPr>
              <a:t>nuevas</a:t>
            </a:r>
            <a:r>
              <a:rPr lang="en-US" sz="3600">
                <a:solidFill>
                  <a:schemeClr val="tx1">
                    <a:lumMod val="50000"/>
                    <a:lumOff val="50000"/>
                  </a:schemeClr>
                </a:solidFill>
                <a:latin typeface="Titillium Web"/>
                <a:ea typeface="MS PGothic"/>
              </a:rPr>
              <a:t> </a:t>
            </a:r>
            <a:r>
              <a:rPr lang="en-US" sz="3600" err="1">
                <a:solidFill>
                  <a:schemeClr val="tx1">
                    <a:lumMod val="50000"/>
                    <a:lumOff val="50000"/>
                  </a:schemeClr>
                </a:solidFill>
                <a:latin typeface="Titillium Web"/>
                <a:ea typeface="MS PGothic"/>
              </a:rPr>
              <a:t>generaciones</a:t>
            </a:r>
            <a:r>
              <a:rPr lang="en-US" sz="3600">
                <a:solidFill>
                  <a:schemeClr val="tx1">
                    <a:lumMod val="50000"/>
                    <a:lumOff val="50000"/>
                  </a:schemeClr>
                </a:solidFill>
                <a:latin typeface="Titillium Web"/>
                <a:ea typeface="MS PGothic"/>
              </a:rPr>
              <a:t> se </a:t>
            </a:r>
            <a:r>
              <a:rPr lang="en-US" sz="3600" err="1">
                <a:solidFill>
                  <a:schemeClr val="tx1">
                    <a:lumMod val="50000"/>
                    <a:lumOff val="50000"/>
                  </a:schemeClr>
                </a:solidFill>
                <a:latin typeface="Titillium Web"/>
                <a:ea typeface="MS PGothic"/>
              </a:rPr>
              <a:t>están</a:t>
            </a:r>
            <a:r>
              <a:rPr lang="en-US" sz="3600">
                <a:solidFill>
                  <a:schemeClr val="tx1">
                    <a:lumMod val="50000"/>
                    <a:lumOff val="50000"/>
                  </a:schemeClr>
                </a:solidFill>
                <a:latin typeface="Titillium Web"/>
                <a:ea typeface="MS PGothic"/>
              </a:rPr>
              <a:t> </a:t>
            </a:r>
            <a:r>
              <a:rPr lang="en-US" sz="3600" err="1">
                <a:solidFill>
                  <a:schemeClr val="tx1">
                    <a:lumMod val="50000"/>
                    <a:lumOff val="50000"/>
                  </a:schemeClr>
                </a:solidFill>
                <a:latin typeface="Titillium Web"/>
                <a:ea typeface="MS PGothic"/>
              </a:rPr>
              <a:t>convirtiendo</a:t>
            </a:r>
            <a:r>
              <a:rPr lang="en-US" sz="3600">
                <a:solidFill>
                  <a:schemeClr val="tx1">
                    <a:lumMod val="50000"/>
                    <a:lumOff val="50000"/>
                  </a:schemeClr>
                </a:solidFill>
                <a:latin typeface="Titillium Web"/>
                <a:ea typeface="MS PGothic"/>
              </a:rPr>
              <a:t> en los </a:t>
            </a:r>
            <a:r>
              <a:rPr lang="en-US" sz="3600" err="1">
                <a:solidFill>
                  <a:schemeClr val="tx1">
                    <a:lumMod val="50000"/>
                    <a:lumOff val="50000"/>
                  </a:schemeClr>
                </a:solidFill>
                <a:latin typeface="Titillium Web"/>
                <a:ea typeface="MS PGothic"/>
              </a:rPr>
              <a:t>nuevos</a:t>
            </a:r>
            <a:r>
              <a:rPr lang="en-US" sz="3600">
                <a:solidFill>
                  <a:schemeClr val="tx1">
                    <a:lumMod val="50000"/>
                    <a:lumOff val="50000"/>
                  </a:schemeClr>
                </a:solidFill>
                <a:latin typeface="Titillium Web"/>
                <a:ea typeface="MS PGothic"/>
              </a:rPr>
              <a:t> </a:t>
            </a:r>
            <a:r>
              <a:rPr lang="en-US" sz="3600" err="1">
                <a:solidFill>
                  <a:schemeClr val="tx1">
                    <a:lumMod val="50000"/>
                    <a:lumOff val="50000"/>
                  </a:schemeClr>
                </a:solidFill>
                <a:latin typeface="Titillium Web"/>
                <a:ea typeface="MS PGothic"/>
              </a:rPr>
              <a:t>consumidores</a:t>
            </a:r>
            <a:r>
              <a:rPr lang="en-US" sz="3600">
                <a:solidFill>
                  <a:schemeClr val="tx1">
                    <a:lumMod val="50000"/>
                    <a:lumOff val="50000"/>
                  </a:schemeClr>
                </a:solidFill>
                <a:latin typeface="Titillium Web"/>
                <a:ea typeface="MS PGothic"/>
              </a:rPr>
              <a:t>, </a:t>
            </a:r>
            <a:r>
              <a:rPr lang="en-US" sz="3600" err="1">
                <a:solidFill>
                  <a:schemeClr val="tx1">
                    <a:lumMod val="50000"/>
                    <a:lumOff val="50000"/>
                  </a:schemeClr>
                </a:solidFill>
                <a:latin typeface="Titillium Web"/>
                <a:ea typeface="MS PGothic"/>
              </a:rPr>
              <a:t>ellos</a:t>
            </a:r>
            <a:r>
              <a:rPr lang="en-US" sz="3600">
                <a:solidFill>
                  <a:schemeClr val="tx1">
                    <a:lumMod val="50000"/>
                    <a:lumOff val="50000"/>
                  </a:schemeClr>
                </a:solidFill>
                <a:latin typeface="Titillium Web"/>
                <a:ea typeface="MS PGothic"/>
              </a:rPr>
              <a:t> </a:t>
            </a:r>
            <a:r>
              <a:rPr lang="en-US" sz="3600" err="1">
                <a:solidFill>
                  <a:schemeClr val="tx1">
                    <a:lumMod val="50000"/>
                    <a:lumOff val="50000"/>
                  </a:schemeClr>
                </a:solidFill>
                <a:latin typeface="Titillium Web"/>
                <a:ea typeface="MS PGothic"/>
              </a:rPr>
              <a:t>tienen</a:t>
            </a:r>
            <a:r>
              <a:rPr lang="en-US" sz="3600">
                <a:solidFill>
                  <a:schemeClr val="tx1">
                    <a:lumMod val="50000"/>
                    <a:lumOff val="50000"/>
                  </a:schemeClr>
                </a:solidFill>
                <a:latin typeface="Titillium Web"/>
                <a:ea typeface="MS PGothic"/>
              </a:rPr>
              <a:t> </a:t>
            </a:r>
            <a:r>
              <a:rPr lang="en-US" sz="3600" err="1">
                <a:solidFill>
                  <a:schemeClr val="tx1">
                    <a:lumMod val="50000"/>
                    <a:lumOff val="50000"/>
                  </a:schemeClr>
                </a:solidFill>
                <a:latin typeface="Titillium Web"/>
                <a:ea typeface="MS PGothic"/>
              </a:rPr>
              <a:t>otros</a:t>
            </a:r>
            <a:r>
              <a:rPr lang="en-US" sz="3600">
                <a:solidFill>
                  <a:schemeClr val="tx1">
                    <a:lumMod val="50000"/>
                    <a:lumOff val="50000"/>
                  </a:schemeClr>
                </a:solidFill>
                <a:latin typeface="Titillium Web"/>
                <a:ea typeface="MS PGothic"/>
              </a:rPr>
              <a:t> </a:t>
            </a:r>
            <a:r>
              <a:rPr lang="en-US" sz="3600" err="1">
                <a:solidFill>
                  <a:schemeClr val="tx1">
                    <a:lumMod val="50000"/>
                    <a:lumOff val="50000"/>
                  </a:schemeClr>
                </a:solidFill>
                <a:latin typeface="Titillium Web"/>
                <a:ea typeface="MS PGothic"/>
              </a:rPr>
              <a:t>hábitos</a:t>
            </a:r>
            <a:r>
              <a:rPr lang="en-US" sz="3600">
                <a:solidFill>
                  <a:schemeClr val="tx1">
                    <a:lumMod val="50000"/>
                    <a:lumOff val="50000"/>
                  </a:schemeClr>
                </a:solidFill>
                <a:latin typeface="Titillium Web"/>
                <a:ea typeface="MS PGothic"/>
              </a:rPr>
              <a:t> de </a:t>
            </a:r>
            <a:r>
              <a:rPr lang="en-US" sz="3600" err="1">
                <a:solidFill>
                  <a:schemeClr val="tx1">
                    <a:lumMod val="50000"/>
                    <a:lumOff val="50000"/>
                  </a:schemeClr>
                </a:solidFill>
                <a:latin typeface="Titillium Web"/>
                <a:ea typeface="MS PGothic"/>
              </a:rPr>
              <a:t>compra</a:t>
            </a:r>
            <a:r>
              <a:rPr lang="en-US" sz="3600">
                <a:solidFill>
                  <a:schemeClr val="tx1">
                    <a:lumMod val="50000"/>
                    <a:lumOff val="50000"/>
                  </a:schemeClr>
                </a:solidFill>
                <a:latin typeface="Titillium Web"/>
                <a:ea typeface="MS PGothic"/>
              </a:rPr>
              <a:t> </a:t>
            </a:r>
            <a:r>
              <a:rPr lang="en-US" sz="3600" err="1">
                <a:solidFill>
                  <a:schemeClr val="tx1">
                    <a:lumMod val="50000"/>
                    <a:lumOff val="50000"/>
                  </a:schemeClr>
                </a:solidFill>
                <a:latin typeface="Titillium Web"/>
                <a:ea typeface="MS PGothic"/>
              </a:rPr>
              <a:t>muy</a:t>
            </a:r>
            <a:r>
              <a:rPr lang="en-US" sz="3600">
                <a:solidFill>
                  <a:schemeClr val="tx1">
                    <a:lumMod val="50000"/>
                    <a:lumOff val="50000"/>
                  </a:schemeClr>
                </a:solidFill>
                <a:latin typeface="Titillium Web"/>
                <a:ea typeface="MS PGothic"/>
              </a:rPr>
              <a:t> </a:t>
            </a:r>
            <a:r>
              <a:rPr lang="en-US" sz="3600" err="1">
                <a:solidFill>
                  <a:schemeClr val="tx1">
                    <a:lumMod val="50000"/>
                    <a:lumOff val="50000"/>
                  </a:schemeClr>
                </a:solidFill>
                <a:latin typeface="Titillium Web"/>
                <a:ea typeface="MS PGothic"/>
              </a:rPr>
              <a:t>distintos</a:t>
            </a:r>
            <a:r>
              <a:rPr lang="en-US" sz="3600">
                <a:solidFill>
                  <a:schemeClr val="tx1">
                    <a:lumMod val="50000"/>
                    <a:lumOff val="50000"/>
                  </a:schemeClr>
                </a:solidFill>
                <a:latin typeface="Titillium Web"/>
                <a:ea typeface="MS PGothic"/>
              </a:rPr>
              <a:t> a los de sus padres o </a:t>
            </a:r>
            <a:r>
              <a:rPr lang="en-US" sz="3600" err="1">
                <a:solidFill>
                  <a:schemeClr val="tx1">
                    <a:lumMod val="50000"/>
                    <a:lumOff val="50000"/>
                  </a:schemeClr>
                </a:solidFill>
                <a:latin typeface="Titillium Web"/>
                <a:ea typeface="MS PGothic"/>
              </a:rPr>
              <a:t>abuelos</a:t>
            </a:r>
            <a:r>
              <a:rPr lang="en-US" sz="3600">
                <a:solidFill>
                  <a:schemeClr val="tx1">
                    <a:lumMod val="50000"/>
                    <a:lumOff val="50000"/>
                  </a:schemeClr>
                </a:solidFill>
                <a:latin typeface="Titillium Web"/>
                <a:ea typeface="MS PGothic"/>
              </a:rPr>
              <a:t>, </a:t>
            </a:r>
            <a:r>
              <a:rPr lang="en-US" sz="3600" err="1">
                <a:solidFill>
                  <a:schemeClr val="tx1">
                    <a:lumMod val="50000"/>
                    <a:lumOff val="50000"/>
                  </a:schemeClr>
                </a:solidFill>
                <a:latin typeface="Titillium Web"/>
                <a:ea typeface="MS PGothic"/>
              </a:rPr>
              <a:t>ellos</a:t>
            </a:r>
            <a:r>
              <a:rPr lang="en-US" sz="3600">
                <a:solidFill>
                  <a:schemeClr val="tx1">
                    <a:lumMod val="50000"/>
                    <a:lumOff val="50000"/>
                  </a:schemeClr>
                </a:solidFill>
                <a:latin typeface="Titillium Web"/>
                <a:ea typeface="MS PGothic"/>
              </a:rPr>
              <a:t> </a:t>
            </a:r>
            <a:r>
              <a:rPr lang="en-US" sz="3600" err="1">
                <a:solidFill>
                  <a:schemeClr val="tx1">
                    <a:lumMod val="50000"/>
                    <a:lumOff val="50000"/>
                  </a:schemeClr>
                </a:solidFill>
                <a:latin typeface="Titillium Web"/>
                <a:ea typeface="MS PGothic"/>
              </a:rPr>
              <a:t>buscan</a:t>
            </a:r>
            <a:r>
              <a:rPr lang="en-US" sz="3600">
                <a:solidFill>
                  <a:schemeClr val="tx1">
                    <a:lumMod val="50000"/>
                    <a:lumOff val="50000"/>
                  </a:schemeClr>
                </a:solidFill>
                <a:latin typeface="Titillium Web"/>
                <a:ea typeface="MS PGothic"/>
              </a:rPr>
              <a:t> la </a:t>
            </a:r>
            <a:r>
              <a:rPr lang="en-US" sz="3600" err="1">
                <a:solidFill>
                  <a:schemeClr val="tx1">
                    <a:lumMod val="50000"/>
                    <a:lumOff val="50000"/>
                  </a:schemeClr>
                </a:solidFill>
                <a:latin typeface="Titillium Web"/>
                <a:ea typeface="MS PGothic"/>
              </a:rPr>
              <a:t>inmediatez</a:t>
            </a:r>
            <a:r>
              <a:rPr lang="en-US" sz="3600">
                <a:solidFill>
                  <a:schemeClr val="tx1">
                    <a:lumMod val="50000"/>
                    <a:lumOff val="50000"/>
                  </a:schemeClr>
                </a:solidFill>
                <a:latin typeface="Titillium Web"/>
                <a:ea typeface="MS PGothic"/>
              </a:rPr>
              <a:t>.</a:t>
            </a:r>
            <a:endParaRPr lang="es-ES" sz="3600">
              <a:solidFill>
                <a:schemeClr val="tx1">
                  <a:lumMod val="50000"/>
                  <a:lumOff val="50000"/>
                </a:schemeClr>
              </a:solidFill>
              <a:latin typeface="Titillium Web"/>
              <a:ea typeface="MS PGothic"/>
            </a:endParaRPr>
          </a:p>
          <a:p>
            <a:pPr algn="just"/>
            <a:endParaRPr lang="en-US" sz="3600">
              <a:solidFill>
                <a:schemeClr val="tx1">
                  <a:lumMod val="50000"/>
                  <a:lumOff val="50000"/>
                </a:schemeClr>
              </a:solidFill>
              <a:latin typeface="Titillium Web"/>
              <a:ea typeface="MS PGothic"/>
            </a:endParaRPr>
          </a:p>
        </p:txBody>
      </p:sp>
      <p:sp>
        <p:nvSpPr>
          <p:cNvPr id="13" name="Rectángulo 12">
            <a:extLst>
              <a:ext uri="{FF2B5EF4-FFF2-40B4-BE49-F238E27FC236}">
                <a16:creationId xmlns:a16="http://schemas.microsoft.com/office/drawing/2014/main" id="{C83F78DB-CA21-4D49-BFE1-ABF8EF773F3A}"/>
              </a:ext>
            </a:extLst>
          </p:cNvPr>
          <p:cNvSpPr/>
          <p:nvPr/>
        </p:nvSpPr>
        <p:spPr>
          <a:xfrm>
            <a:off x="12975577" y="2661293"/>
            <a:ext cx="9431879" cy="1200329"/>
          </a:xfrm>
          <a:prstGeom prst="rect">
            <a:avLst/>
          </a:prstGeom>
        </p:spPr>
        <p:txBody>
          <a:bodyPr wrap="square" anchor="t">
            <a:spAutoFit/>
          </a:bodyPr>
          <a:lstStyle/>
          <a:p>
            <a:pPr algn="just"/>
            <a:r>
              <a:rPr lang="es-MX" sz="3600" b="1">
                <a:solidFill>
                  <a:schemeClr val="tx1">
                    <a:lumMod val="50000"/>
                    <a:lumOff val="50000"/>
                  </a:schemeClr>
                </a:solidFill>
                <a:latin typeface="Titillium Web"/>
                <a:ea typeface="MS PGothic"/>
              </a:rPr>
              <a:t>4. Vende 24 horas al día, pero solo cuando tu cliente lo decida</a:t>
            </a:r>
            <a:endParaRPr lang="es-ES" sz="3600" b="1">
              <a:solidFill>
                <a:schemeClr val="tx1">
                  <a:lumMod val="50000"/>
                  <a:lumOff val="50000"/>
                </a:schemeClr>
              </a:solidFill>
              <a:latin typeface="Titillium Web"/>
              <a:ea typeface="MS PGothic"/>
            </a:endParaRPr>
          </a:p>
        </p:txBody>
      </p:sp>
      <p:sp>
        <p:nvSpPr>
          <p:cNvPr id="6" name="CuadroTexto 5">
            <a:extLst>
              <a:ext uri="{FF2B5EF4-FFF2-40B4-BE49-F238E27FC236}">
                <a16:creationId xmlns:a16="http://schemas.microsoft.com/office/drawing/2014/main" id="{758D6E1E-AC37-46FF-A7FB-43FD0DEDC09F}"/>
              </a:ext>
            </a:extLst>
          </p:cNvPr>
          <p:cNvSpPr txBox="1"/>
          <p:nvPr/>
        </p:nvSpPr>
        <p:spPr>
          <a:xfrm>
            <a:off x="12970589" y="4432540"/>
            <a:ext cx="10388591" cy="61863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3600" err="1">
                <a:solidFill>
                  <a:schemeClr val="tx1">
                    <a:lumMod val="50000"/>
                    <a:lumOff val="50000"/>
                  </a:schemeClr>
                </a:solidFill>
                <a:latin typeface="Titillium Web"/>
                <a:ea typeface="MS PGothic"/>
              </a:rPr>
              <a:t>Vivimos</a:t>
            </a:r>
            <a:r>
              <a:rPr lang="en-US" sz="3600">
                <a:solidFill>
                  <a:schemeClr val="tx1">
                    <a:lumMod val="50000"/>
                    <a:lumOff val="50000"/>
                  </a:schemeClr>
                </a:solidFill>
                <a:latin typeface="Titillium Web"/>
                <a:ea typeface="MS PGothic"/>
              </a:rPr>
              <a:t> un </a:t>
            </a:r>
            <a:r>
              <a:rPr lang="en-US" sz="3600" err="1">
                <a:solidFill>
                  <a:schemeClr val="tx1">
                    <a:lumMod val="50000"/>
                    <a:lumOff val="50000"/>
                  </a:schemeClr>
                </a:solidFill>
                <a:latin typeface="Titillium Web"/>
                <a:ea typeface="MS PGothic"/>
              </a:rPr>
              <a:t>momento</a:t>
            </a:r>
            <a:r>
              <a:rPr lang="en-US" sz="3600">
                <a:solidFill>
                  <a:schemeClr val="tx1">
                    <a:lumMod val="50000"/>
                    <a:lumOff val="50000"/>
                  </a:schemeClr>
                </a:solidFill>
                <a:latin typeface="Titillium Web"/>
                <a:ea typeface="MS PGothic"/>
              </a:rPr>
              <a:t> </a:t>
            </a:r>
            <a:r>
              <a:rPr lang="en-US" sz="3600" err="1">
                <a:solidFill>
                  <a:schemeClr val="tx1">
                    <a:lumMod val="50000"/>
                    <a:lumOff val="50000"/>
                  </a:schemeClr>
                </a:solidFill>
                <a:latin typeface="Titillium Web"/>
                <a:ea typeface="MS PGothic"/>
              </a:rPr>
              <a:t>histórico</a:t>
            </a:r>
            <a:r>
              <a:rPr lang="en-US" sz="3600">
                <a:solidFill>
                  <a:schemeClr val="tx1">
                    <a:lumMod val="50000"/>
                    <a:lumOff val="50000"/>
                  </a:schemeClr>
                </a:solidFill>
                <a:latin typeface="Titillium Web"/>
                <a:ea typeface="MS PGothic"/>
              </a:rPr>
              <a:t> en el que los </a:t>
            </a:r>
            <a:r>
              <a:rPr lang="en-US" sz="3600" err="1">
                <a:solidFill>
                  <a:schemeClr val="tx1">
                    <a:lumMod val="50000"/>
                    <a:lumOff val="50000"/>
                  </a:schemeClr>
                </a:solidFill>
                <a:latin typeface="Titillium Web"/>
                <a:ea typeface="MS PGothic"/>
              </a:rPr>
              <a:t>clientes</a:t>
            </a:r>
            <a:r>
              <a:rPr lang="en-US" sz="3600">
                <a:solidFill>
                  <a:schemeClr val="tx1">
                    <a:lumMod val="50000"/>
                    <a:lumOff val="50000"/>
                  </a:schemeClr>
                </a:solidFill>
                <a:latin typeface="Titillium Web"/>
                <a:ea typeface="MS PGothic"/>
              </a:rPr>
              <a:t> </a:t>
            </a:r>
            <a:r>
              <a:rPr lang="en-US" sz="3600" err="1">
                <a:solidFill>
                  <a:schemeClr val="tx1">
                    <a:lumMod val="50000"/>
                    <a:lumOff val="50000"/>
                  </a:schemeClr>
                </a:solidFill>
                <a:latin typeface="Titillium Web"/>
                <a:ea typeface="MS PGothic"/>
              </a:rPr>
              <a:t>tienen</a:t>
            </a:r>
            <a:r>
              <a:rPr lang="en-US" sz="3600">
                <a:solidFill>
                  <a:schemeClr val="tx1">
                    <a:lumMod val="50000"/>
                    <a:lumOff val="50000"/>
                  </a:schemeClr>
                </a:solidFill>
                <a:latin typeface="Titillium Web"/>
                <a:ea typeface="MS PGothic"/>
              </a:rPr>
              <a:t> el </a:t>
            </a:r>
            <a:r>
              <a:rPr lang="en-US" sz="3600" err="1">
                <a:solidFill>
                  <a:schemeClr val="tx1">
                    <a:lumMod val="50000"/>
                    <a:lumOff val="50000"/>
                  </a:schemeClr>
                </a:solidFill>
                <a:latin typeface="Titillium Web"/>
                <a:ea typeface="MS PGothic"/>
              </a:rPr>
              <a:t>máximo</a:t>
            </a:r>
            <a:r>
              <a:rPr lang="en-US" sz="3600">
                <a:solidFill>
                  <a:schemeClr val="tx1">
                    <a:lumMod val="50000"/>
                    <a:lumOff val="50000"/>
                  </a:schemeClr>
                </a:solidFill>
                <a:latin typeface="Titillium Web"/>
                <a:ea typeface="MS PGothic"/>
              </a:rPr>
              <a:t> </a:t>
            </a:r>
            <a:r>
              <a:rPr lang="en-US" sz="3600" err="1">
                <a:solidFill>
                  <a:schemeClr val="tx1">
                    <a:lumMod val="50000"/>
                    <a:lumOff val="50000"/>
                  </a:schemeClr>
                </a:solidFill>
                <a:latin typeface="Titillium Web"/>
                <a:ea typeface="MS PGothic"/>
              </a:rPr>
              <a:t>poder</a:t>
            </a:r>
            <a:r>
              <a:rPr lang="en-US" sz="3600">
                <a:solidFill>
                  <a:schemeClr val="tx1">
                    <a:lumMod val="50000"/>
                    <a:lumOff val="50000"/>
                  </a:schemeClr>
                </a:solidFill>
                <a:latin typeface="Titillium Web"/>
                <a:ea typeface="MS PGothic"/>
              </a:rPr>
              <a:t> a la hora de </a:t>
            </a:r>
            <a:r>
              <a:rPr lang="en-US" sz="3600" err="1">
                <a:solidFill>
                  <a:schemeClr val="tx1">
                    <a:lumMod val="50000"/>
                    <a:lumOff val="50000"/>
                  </a:schemeClr>
                </a:solidFill>
                <a:latin typeface="Titillium Web"/>
                <a:ea typeface="MS PGothic"/>
              </a:rPr>
              <a:t>elegir</a:t>
            </a:r>
            <a:r>
              <a:rPr lang="en-US" sz="3600">
                <a:solidFill>
                  <a:schemeClr val="tx1">
                    <a:lumMod val="50000"/>
                    <a:lumOff val="50000"/>
                  </a:schemeClr>
                </a:solidFill>
                <a:latin typeface="Titillium Web"/>
                <a:ea typeface="MS PGothic"/>
              </a:rPr>
              <a:t> que, </a:t>
            </a:r>
            <a:r>
              <a:rPr lang="en-US" sz="3600" err="1">
                <a:solidFill>
                  <a:schemeClr val="tx1">
                    <a:lumMod val="50000"/>
                    <a:lumOff val="50000"/>
                  </a:schemeClr>
                </a:solidFill>
                <a:latin typeface="Titillium Web"/>
                <a:ea typeface="MS PGothic"/>
              </a:rPr>
              <a:t>cuando</a:t>
            </a:r>
            <a:r>
              <a:rPr lang="en-US" sz="3600">
                <a:solidFill>
                  <a:schemeClr val="tx1">
                    <a:lumMod val="50000"/>
                    <a:lumOff val="50000"/>
                  </a:schemeClr>
                </a:solidFill>
                <a:latin typeface="Titillium Web"/>
                <a:ea typeface="MS PGothic"/>
              </a:rPr>
              <a:t> y a </a:t>
            </a:r>
            <a:r>
              <a:rPr lang="en-US" sz="3600" err="1">
                <a:solidFill>
                  <a:schemeClr val="tx1">
                    <a:lumMod val="50000"/>
                    <a:lumOff val="50000"/>
                  </a:schemeClr>
                </a:solidFill>
                <a:latin typeface="Titillium Web"/>
                <a:ea typeface="MS PGothic"/>
              </a:rPr>
              <a:t>quien</a:t>
            </a:r>
            <a:r>
              <a:rPr lang="en-US" sz="3600">
                <a:solidFill>
                  <a:schemeClr val="tx1">
                    <a:lumMod val="50000"/>
                    <a:lumOff val="50000"/>
                  </a:schemeClr>
                </a:solidFill>
                <a:latin typeface="Titillium Web"/>
                <a:ea typeface="MS PGothic"/>
              </a:rPr>
              <a:t> van a </a:t>
            </a:r>
            <a:r>
              <a:rPr lang="en-US" sz="3600" err="1">
                <a:solidFill>
                  <a:schemeClr val="tx1">
                    <a:lumMod val="50000"/>
                    <a:lumOff val="50000"/>
                  </a:schemeClr>
                </a:solidFill>
                <a:latin typeface="Titillium Web"/>
                <a:ea typeface="MS PGothic"/>
              </a:rPr>
              <a:t>comprar</a:t>
            </a:r>
            <a:r>
              <a:rPr lang="en-US" sz="3600">
                <a:solidFill>
                  <a:schemeClr val="tx1">
                    <a:lumMod val="50000"/>
                    <a:lumOff val="50000"/>
                  </a:schemeClr>
                </a:solidFill>
                <a:latin typeface="Titillium Web"/>
                <a:ea typeface="MS PGothic"/>
              </a:rPr>
              <a:t>, </a:t>
            </a:r>
            <a:r>
              <a:rPr lang="en-US" sz="3600" err="1">
                <a:solidFill>
                  <a:schemeClr val="tx1">
                    <a:lumMod val="50000"/>
                    <a:lumOff val="50000"/>
                  </a:schemeClr>
                </a:solidFill>
                <a:latin typeface="Titillium Web"/>
                <a:ea typeface="MS PGothic"/>
              </a:rPr>
              <a:t>ya</a:t>
            </a:r>
            <a:r>
              <a:rPr lang="en-US" sz="3600">
                <a:solidFill>
                  <a:schemeClr val="tx1">
                    <a:lumMod val="50000"/>
                    <a:lumOff val="50000"/>
                  </a:schemeClr>
                </a:solidFill>
                <a:latin typeface="Titillium Web"/>
                <a:ea typeface="MS PGothic"/>
              </a:rPr>
              <a:t> no </a:t>
            </a:r>
            <a:r>
              <a:rPr lang="en-US" sz="3600" err="1">
                <a:solidFill>
                  <a:schemeClr val="tx1">
                    <a:lumMod val="50000"/>
                    <a:lumOff val="50000"/>
                  </a:schemeClr>
                </a:solidFill>
                <a:latin typeface="Titillium Web"/>
                <a:ea typeface="MS PGothic"/>
              </a:rPr>
              <a:t>basta</a:t>
            </a:r>
            <a:r>
              <a:rPr lang="en-US" sz="3600">
                <a:solidFill>
                  <a:schemeClr val="tx1">
                    <a:lumMod val="50000"/>
                    <a:lumOff val="50000"/>
                  </a:schemeClr>
                </a:solidFill>
                <a:latin typeface="Titillium Web"/>
                <a:ea typeface="MS PGothic"/>
              </a:rPr>
              <a:t> con </a:t>
            </a:r>
            <a:r>
              <a:rPr lang="en-US" sz="3600" err="1">
                <a:solidFill>
                  <a:schemeClr val="tx1">
                    <a:lumMod val="50000"/>
                    <a:lumOff val="50000"/>
                  </a:schemeClr>
                </a:solidFill>
                <a:latin typeface="Titillium Web"/>
                <a:ea typeface="MS PGothic"/>
              </a:rPr>
              <a:t>publicidad</a:t>
            </a:r>
            <a:r>
              <a:rPr lang="en-US" sz="3600">
                <a:solidFill>
                  <a:schemeClr val="tx1">
                    <a:lumMod val="50000"/>
                    <a:lumOff val="50000"/>
                  </a:schemeClr>
                </a:solidFill>
                <a:latin typeface="Titillium Web"/>
                <a:ea typeface="MS PGothic"/>
              </a:rPr>
              <a:t> </a:t>
            </a:r>
            <a:r>
              <a:rPr lang="en-US" sz="3600" err="1">
                <a:solidFill>
                  <a:schemeClr val="tx1">
                    <a:lumMod val="50000"/>
                    <a:lumOff val="50000"/>
                  </a:schemeClr>
                </a:solidFill>
                <a:latin typeface="Titillium Web"/>
                <a:ea typeface="MS PGothic"/>
              </a:rPr>
              <a:t>ni</a:t>
            </a:r>
            <a:r>
              <a:rPr lang="en-US" sz="3600">
                <a:solidFill>
                  <a:schemeClr val="tx1">
                    <a:lumMod val="50000"/>
                    <a:lumOff val="50000"/>
                  </a:schemeClr>
                </a:solidFill>
                <a:latin typeface="Titillium Web"/>
                <a:ea typeface="MS PGothic"/>
              </a:rPr>
              <a:t> el </a:t>
            </a:r>
            <a:r>
              <a:rPr lang="en-US" sz="3600" err="1">
                <a:solidFill>
                  <a:schemeClr val="tx1">
                    <a:lumMod val="50000"/>
                    <a:lumOff val="50000"/>
                  </a:schemeClr>
                </a:solidFill>
                <a:latin typeface="Titillium Web"/>
                <a:ea typeface="MS PGothic"/>
              </a:rPr>
              <a:t>mejor</a:t>
            </a:r>
            <a:r>
              <a:rPr lang="en-US" sz="3600">
                <a:solidFill>
                  <a:schemeClr val="tx1">
                    <a:lumMod val="50000"/>
                    <a:lumOff val="50000"/>
                  </a:schemeClr>
                </a:solidFill>
                <a:latin typeface="Titillium Web"/>
                <a:ea typeface="MS PGothic"/>
              </a:rPr>
              <a:t> </a:t>
            </a:r>
            <a:r>
              <a:rPr lang="en-US" sz="3600" err="1">
                <a:solidFill>
                  <a:schemeClr val="tx1">
                    <a:lumMod val="50000"/>
                    <a:lumOff val="50000"/>
                  </a:schemeClr>
                </a:solidFill>
                <a:latin typeface="Titillium Web"/>
                <a:ea typeface="MS PGothic"/>
              </a:rPr>
              <a:t>vendedor</a:t>
            </a:r>
            <a:r>
              <a:rPr lang="en-US" sz="3600">
                <a:solidFill>
                  <a:schemeClr val="tx1">
                    <a:lumMod val="50000"/>
                    <a:lumOff val="50000"/>
                  </a:schemeClr>
                </a:solidFill>
                <a:latin typeface="Titillium Web"/>
                <a:ea typeface="MS PGothic"/>
              </a:rPr>
              <a:t>, los </a:t>
            </a:r>
            <a:r>
              <a:rPr lang="en-US" sz="3600" err="1">
                <a:solidFill>
                  <a:schemeClr val="tx1">
                    <a:lumMod val="50000"/>
                    <a:lumOff val="50000"/>
                  </a:schemeClr>
                </a:solidFill>
                <a:latin typeface="Titillium Web"/>
                <a:ea typeface="MS PGothic"/>
              </a:rPr>
              <a:t>clientes</a:t>
            </a:r>
            <a:r>
              <a:rPr lang="en-US" sz="3600">
                <a:solidFill>
                  <a:schemeClr val="tx1">
                    <a:lumMod val="50000"/>
                    <a:lumOff val="50000"/>
                  </a:schemeClr>
                </a:solidFill>
                <a:latin typeface="Titillium Web"/>
                <a:ea typeface="MS PGothic"/>
              </a:rPr>
              <a:t> </a:t>
            </a:r>
            <a:r>
              <a:rPr lang="en-US" sz="3600" err="1">
                <a:solidFill>
                  <a:schemeClr val="tx1">
                    <a:lumMod val="50000"/>
                    <a:lumOff val="50000"/>
                  </a:schemeClr>
                </a:solidFill>
                <a:latin typeface="Titillium Web"/>
                <a:ea typeface="MS PGothic"/>
              </a:rPr>
              <a:t>quieren</a:t>
            </a:r>
            <a:r>
              <a:rPr lang="en-US" sz="3600">
                <a:solidFill>
                  <a:schemeClr val="tx1">
                    <a:lumMod val="50000"/>
                    <a:lumOff val="50000"/>
                  </a:schemeClr>
                </a:solidFill>
                <a:latin typeface="Titillium Web"/>
                <a:ea typeface="MS PGothic"/>
              </a:rPr>
              <a:t> </a:t>
            </a:r>
            <a:r>
              <a:rPr lang="en-US" sz="3600" err="1">
                <a:solidFill>
                  <a:schemeClr val="tx1">
                    <a:lumMod val="50000"/>
                    <a:lumOff val="50000"/>
                  </a:schemeClr>
                </a:solidFill>
                <a:latin typeface="Titillium Web"/>
                <a:ea typeface="MS PGothic"/>
              </a:rPr>
              <a:t>actividad</a:t>
            </a:r>
            <a:r>
              <a:rPr lang="en-US" sz="3600">
                <a:solidFill>
                  <a:schemeClr val="tx1">
                    <a:lumMod val="50000"/>
                    <a:lumOff val="50000"/>
                  </a:schemeClr>
                </a:solidFill>
                <a:latin typeface="Titillium Web"/>
                <a:ea typeface="MS PGothic"/>
              </a:rPr>
              <a:t> </a:t>
            </a:r>
            <a:r>
              <a:rPr lang="en-US" sz="3600" err="1">
                <a:solidFill>
                  <a:schemeClr val="tx1">
                    <a:lumMod val="50000"/>
                    <a:lumOff val="50000"/>
                  </a:schemeClr>
                </a:solidFill>
                <a:latin typeface="Titillium Web"/>
                <a:ea typeface="MS PGothic"/>
              </a:rPr>
              <a:t>comercial</a:t>
            </a:r>
            <a:r>
              <a:rPr lang="en-US" sz="3600">
                <a:solidFill>
                  <a:schemeClr val="tx1">
                    <a:lumMod val="50000"/>
                    <a:lumOff val="50000"/>
                  </a:schemeClr>
                </a:solidFill>
                <a:latin typeface="Titillium Web"/>
                <a:ea typeface="MS PGothic"/>
              </a:rPr>
              <a:t> on-demand, </a:t>
            </a:r>
            <a:r>
              <a:rPr lang="en-US" sz="3600" err="1">
                <a:solidFill>
                  <a:schemeClr val="tx1">
                    <a:lumMod val="50000"/>
                    <a:lumOff val="50000"/>
                  </a:schemeClr>
                </a:solidFill>
                <a:latin typeface="Titillium Web"/>
                <a:ea typeface="MS PGothic"/>
              </a:rPr>
              <a:t>ósea</a:t>
            </a:r>
            <a:r>
              <a:rPr lang="en-US" sz="3600">
                <a:solidFill>
                  <a:schemeClr val="tx1">
                    <a:lumMod val="50000"/>
                    <a:lumOff val="50000"/>
                  </a:schemeClr>
                </a:solidFill>
                <a:latin typeface="Titillium Web"/>
                <a:ea typeface="MS PGothic"/>
              </a:rPr>
              <a:t>, </a:t>
            </a:r>
            <a:r>
              <a:rPr lang="en-US" sz="3600" err="1">
                <a:solidFill>
                  <a:schemeClr val="tx1">
                    <a:lumMod val="50000"/>
                    <a:lumOff val="50000"/>
                  </a:schemeClr>
                </a:solidFill>
                <a:latin typeface="Titillium Web"/>
                <a:ea typeface="MS PGothic"/>
              </a:rPr>
              <a:t>cuando</a:t>
            </a:r>
            <a:r>
              <a:rPr lang="en-US" sz="3600">
                <a:solidFill>
                  <a:schemeClr val="tx1">
                    <a:lumMod val="50000"/>
                    <a:lumOff val="50000"/>
                  </a:schemeClr>
                </a:solidFill>
                <a:latin typeface="Titillium Web"/>
                <a:ea typeface="MS PGothic"/>
              </a:rPr>
              <a:t> </a:t>
            </a:r>
            <a:r>
              <a:rPr lang="en-US" sz="3600" err="1">
                <a:solidFill>
                  <a:schemeClr val="tx1">
                    <a:lumMod val="50000"/>
                    <a:lumOff val="50000"/>
                  </a:schemeClr>
                </a:solidFill>
                <a:latin typeface="Titillium Web"/>
                <a:ea typeface="MS PGothic"/>
              </a:rPr>
              <a:t>ellos</a:t>
            </a:r>
            <a:r>
              <a:rPr lang="en-US" sz="3600">
                <a:solidFill>
                  <a:schemeClr val="tx1">
                    <a:lumMod val="50000"/>
                    <a:lumOff val="50000"/>
                  </a:schemeClr>
                </a:solidFill>
                <a:latin typeface="Titillium Web"/>
                <a:ea typeface="MS PGothic"/>
              </a:rPr>
              <a:t> lo </a:t>
            </a:r>
            <a:r>
              <a:rPr lang="en-US" sz="3600" err="1">
                <a:solidFill>
                  <a:schemeClr val="tx1">
                    <a:lumMod val="50000"/>
                    <a:lumOff val="50000"/>
                  </a:schemeClr>
                </a:solidFill>
                <a:latin typeface="Titillium Web"/>
                <a:ea typeface="MS PGothic"/>
              </a:rPr>
              <a:t>decidan</a:t>
            </a:r>
            <a:r>
              <a:rPr lang="en-US" sz="3600">
                <a:solidFill>
                  <a:schemeClr val="tx1">
                    <a:lumMod val="50000"/>
                    <a:lumOff val="50000"/>
                  </a:schemeClr>
                </a:solidFill>
                <a:latin typeface="Titillium Web"/>
                <a:ea typeface="MS PGothic"/>
              </a:rPr>
              <a:t>, </a:t>
            </a:r>
            <a:r>
              <a:rPr lang="en-US" sz="3600" err="1">
                <a:solidFill>
                  <a:schemeClr val="tx1">
                    <a:lumMod val="50000"/>
                    <a:lumOff val="50000"/>
                  </a:schemeClr>
                </a:solidFill>
                <a:latin typeface="Titillium Web"/>
                <a:ea typeface="MS PGothic"/>
              </a:rPr>
              <a:t>seria</a:t>
            </a:r>
            <a:r>
              <a:rPr lang="en-US" sz="3600">
                <a:solidFill>
                  <a:schemeClr val="tx1">
                    <a:lumMod val="50000"/>
                    <a:lumOff val="50000"/>
                  </a:schemeClr>
                </a:solidFill>
                <a:latin typeface="Titillium Web"/>
                <a:ea typeface="MS PGothic"/>
              </a:rPr>
              <a:t> </a:t>
            </a:r>
            <a:r>
              <a:rPr lang="en-US" sz="3600" err="1">
                <a:solidFill>
                  <a:schemeClr val="tx1">
                    <a:lumMod val="50000"/>
                    <a:lumOff val="50000"/>
                  </a:schemeClr>
                </a:solidFill>
                <a:latin typeface="Titillium Web"/>
                <a:ea typeface="MS PGothic"/>
              </a:rPr>
              <a:t>imposible</a:t>
            </a:r>
            <a:r>
              <a:rPr lang="en-US" sz="3600">
                <a:solidFill>
                  <a:schemeClr val="tx1">
                    <a:lumMod val="50000"/>
                    <a:lumOff val="50000"/>
                  </a:schemeClr>
                </a:solidFill>
                <a:latin typeface="Titillium Web"/>
                <a:ea typeface="MS PGothic"/>
              </a:rPr>
              <a:t> </a:t>
            </a:r>
            <a:r>
              <a:rPr lang="en-US" sz="3600" err="1">
                <a:solidFill>
                  <a:schemeClr val="tx1">
                    <a:lumMod val="50000"/>
                    <a:lumOff val="50000"/>
                  </a:schemeClr>
                </a:solidFill>
                <a:latin typeface="Titillium Web"/>
                <a:ea typeface="MS PGothic"/>
              </a:rPr>
              <a:t>tener</a:t>
            </a:r>
            <a:r>
              <a:rPr lang="en-US" sz="3600">
                <a:solidFill>
                  <a:schemeClr val="tx1">
                    <a:lumMod val="50000"/>
                    <a:lumOff val="50000"/>
                  </a:schemeClr>
                </a:solidFill>
                <a:latin typeface="Titillium Web"/>
                <a:ea typeface="MS PGothic"/>
              </a:rPr>
              <a:t> un </a:t>
            </a:r>
            <a:r>
              <a:rPr lang="en-US" sz="3600" err="1">
                <a:solidFill>
                  <a:schemeClr val="tx1">
                    <a:lumMod val="50000"/>
                    <a:lumOff val="50000"/>
                  </a:schemeClr>
                </a:solidFill>
                <a:latin typeface="Titillium Web"/>
                <a:ea typeface="MS PGothic"/>
              </a:rPr>
              <a:t>vendedor</a:t>
            </a:r>
            <a:r>
              <a:rPr lang="en-US" sz="3600">
                <a:solidFill>
                  <a:schemeClr val="tx1">
                    <a:lumMod val="50000"/>
                    <a:lumOff val="50000"/>
                  </a:schemeClr>
                </a:solidFill>
                <a:latin typeface="Titillium Web"/>
                <a:ea typeface="MS PGothic"/>
              </a:rPr>
              <a:t> las 24 horas del </a:t>
            </a:r>
            <a:r>
              <a:rPr lang="en-US" sz="3600" err="1">
                <a:solidFill>
                  <a:schemeClr val="tx1">
                    <a:lumMod val="50000"/>
                    <a:lumOff val="50000"/>
                  </a:schemeClr>
                </a:solidFill>
                <a:latin typeface="Titillium Web"/>
                <a:ea typeface="MS PGothic"/>
              </a:rPr>
              <a:t>día</a:t>
            </a:r>
            <a:r>
              <a:rPr lang="en-US" sz="3600">
                <a:solidFill>
                  <a:schemeClr val="tx1">
                    <a:lumMod val="50000"/>
                    <a:lumOff val="50000"/>
                  </a:schemeClr>
                </a:solidFill>
                <a:latin typeface="Titillium Web"/>
                <a:ea typeface="MS PGothic"/>
              </a:rPr>
              <a:t> </a:t>
            </a:r>
            <a:r>
              <a:rPr lang="en-US" sz="3600" err="1">
                <a:solidFill>
                  <a:schemeClr val="tx1">
                    <a:lumMod val="50000"/>
                    <a:lumOff val="50000"/>
                  </a:schemeClr>
                </a:solidFill>
                <a:latin typeface="Titillium Web"/>
                <a:ea typeface="MS PGothic"/>
              </a:rPr>
              <a:t>atendiendo</a:t>
            </a:r>
            <a:r>
              <a:rPr lang="en-US" sz="3600">
                <a:solidFill>
                  <a:schemeClr val="tx1">
                    <a:lumMod val="50000"/>
                    <a:lumOff val="50000"/>
                  </a:schemeClr>
                </a:solidFill>
                <a:latin typeface="Titillium Web"/>
                <a:ea typeface="MS PGothic"/>
              </a:rPr>
              <a:t> a los </a:t>
            </a:r>
            <a:r>
              <a:rPr lang="en-US" sz="3600" err="1">
                <a:solidFill>
                  <a:schemeClr val="tx1">
                    <a:lumMod val="50000"/>
                    <a:lumOff val="50000"/>
                  </a:schemeClr>
                </a:solidFill>
                <a:latin typeface="Titillium Web"/>
                <a:ea typeface="MS PGothic"/>
              </a:rPr>
              <a:t>clientes</a:t>
            </a:r>
            <a:r>
              <a:rPr lang="en-US" sz="3600">
                <a:solidFill>
                  <a:schemeClr val="tx1">
                    <a:lumMod val="50000"/>
                    <a:lumOff val="50000"/>
                  </a:schemeClr>
                </a:solidFill>
                <a:latin typeface="Titillium Web"/>
                <a:ea typeface="MS PGothic"/>
              </a:rPr>
              <a:t> y </a:t>
            </a:r>
            <a:r>
              <a:rPr lang="en-US" sz="3600" err="1">
                <a:solidFill>
                  <a:schemeClr val="tx1">
                    <a:lumMod val="50000"/>
                    <a:lumOff val="50000"/>
                  </a:schemeClr>
                </a:solidFill>
                <a:latin typeface="Titillium Web"/>
                <a:ea typeface="MS PGothic"/>
              </a:rPr>
              <a:t>dispuesto</a:t>
            </a:r>
            <a:r>
              <a:rPr lang="en-US" sz="3600">
                <a:solidFill>
                  <a:schemeClr val="tx1">
                    <a:lumMod val="50000"/>
                    <a:lumOff val="50000"/>
                  </a:schemeClr>
                </a:solidFill>
                <a:latin typeface="Titillium Web"/>
                <a:ea typeface="MS PGothic"/>
              </a:rPr>
              <a:t> a responder </a:t>
            </a:r>
            <a:r>
              <a:rPr lang="en-US" sz="3600" err="1">
                <a:solidFill>
                  <a:schemeClr val="tx1">
                    <a:lumMod val="50000"/>
                    <a:lumOff val="50000"/>
                  </a:schemeClr>
                </a:solidFill>
                <a:latin typeface="Titillium Web"/>
                <a:ea typeface="MS PGothic"/>
              </a:rPr>
              <a:t>todas</a:t>
            </a:r>
            <a:r>
              <a:rPr lang="en-US" sz="3600">
                <a:solidFill>
                  <a:schemeClr val="tx1">
                    <a:lumMod val="50000"/>
                    <a:lumOff val="50000"/>
                  </a:schemeClr>
                </a:solidFill>
                <a:latin typeface="Titillium Web"/>
                <a:ea typeface="MS PGothic"/>
              </a:rPr>
              <a:t> sus </a:t>
            </a:r>
            <a:r>
              <a:rPr lang="en-US" sz="3600" err="1">
                <a:solidFill>
                  <a:schemeClr val="tx1">
                    <a:lumMod val="50000"/>
                    <a:lumOff val="50000"/>
                  </a:schemeClr>
                </a:solidFill>
                <a:latin typeface="Titillium Web"/>
                <a:ea typeface="MS PGothic"/>
              </a:rPr>
              <a:t>preguntas</a:t>
            </a:r>
            <a:r>
              <a:rPr lang="en-US" sz="3600">
                <a:solidFill>
                  <a:schemeClr val="tx1">
                    <a:lumMod val="50000"/>
                    <a:lumOff val="50000"/>
                  </a:schemeClr>
                </a:solidFill>
                <a:latin typeface="Titillium Web"/>
                <a:ea typeface="MS PGothic"/>
              </a:rPr>
              <a:t> o hasta </a:t>
            </a:r>
            <a:r>
              <a:rPr lang="en-US" sz="3600" err="1">
                <a:solidFill>
                  <a:schemeClr val="tx1">
                    <a:lumMod val="50000"/>
                    <a:lumOff val="50000"/>
                  </a:schemeClr>
                </a:solidFill>
                <a:latin typeface="Titillium Web"/>
                <a:ea typeface="MS PGothic"/>
              </a:rPr>
              <a:t>levantar</a:t>
            </a:r>
            <a:r>
              <a:rPr lang="en-US" sz="3600">
                <a:solidFill>
                  <a:schemeClr val="tx1">
                    <a:lumMod val="50000"/>
                    <a:lumOff val="50000"/>
                  </a:schemeClr>
                </a:solidFill>
                <a:latin typeface="Titillium Web"/>
                <a:ea typeface="MS PGothic"/>
              </a:rPr>
              <a:t> un </a:t>
            </a:r>
            <a:r>
              <a:rPr lang="en-US" sz="3600" err="1">
                <a:solidFill>
                  <a:schemeClr val="tx1">
                    <a:lumMod val="50000"/>
                    <a:lumOff val="50000"/>
                  </a:schemeClr>
                </a:solidFill>
                <a:latin typeface="Titillium Web"/>
                <a:ea typeface="MS PGothic"/>
              </a:rPr>
              <a:t>pedido</a:t>
            </a:r>
            <a:r>
              <a:rPr lang="en-US" sz="3600">
                <a:solidFill>
                  <a:schemeClr val="tx1">
                    <a:lumMod val="50000"/>
                    <a:lumOff val="50000"/>
                  </a:schemeClr>
                </a:solidFill>
                <a:latin typeface="Titillium Web"/>
                <a:ea typeface="MS PGothic"/>
              </a:rPr>
              <a:t> a las 3 de la </a:t>
            </a:r>
            <a:r>
              <a:rPr lang="en-US" sz="3600" err="1">
                <a:solidFill>
                  <a:schemeClr val="tx1">
                    <a:lumMod val="50000"/>
                    <a:lumOff val="50000"/>
                  </a:schemeClr>
                </a:solidFill>
                <a:latin typeface="Titillium Web"/>
                <a:ea typeface="MS PGothic"/>
              </a:rPr>
              <a:t>mañana</a:t>
            </a:r>
            <a:r>
              <a:rPr lang="en-US" sz="3600">
                <a:solidFill>
                  <a:schemeClr val="tx1">
                    <a:lumMod val="50000"/>
                    <a:lumOff val="50000"/>
                  </a:schemeClr>
                </a:solidFill>
                <a:latin typeface="Titillium Web"/>
                <a:ea typeface="MS PGothic"/>
              </a:rPr>
              <a:t> </a:t>
            </a:r>
            <a:r>
              <a:rPr lang="en-US" sz="3600" err="1">
                <a:solidFill>
                  <a:schemeClr val="tx1">
                    <a:lumMod val="50000"/>
                    <a:lumOff val="50000"/>
                  </a:schemeClr>
                </a:solidFill>
                <a:latin typeface="Titillium Web"/>
                <a:ea typeface="MS PGothic"/>
              </a:rPr>
              <a:t>pero</a:t>
            </a:r>
            <a:r>
              <a:rPr lang="en-US" sz="3600">
                <a:solidFill>
                  <a:schemeClr val="tx1">
                    <a:lumMod val="50000"/>
                    <a:lumOff val="50000"/>
                  </a:schemeClr>
                </a:solidFill>
                <a:latin typeface="Titillium Web"/>
                <a:ea typeface="MS PGothic"/>
              </a:rPr>
              <a:t> un sitio de </a:t>
            </a:r>
            <a:r>
              <a:rPr lang="en-US" sz="3600" err="1">
                <a:solidFill>
                  <a:schemeClr val="tx1">
                    <a:lumMod val="50000"/>
                    <a:lumOff val="50000"/>
                  </a:schemeClr>
                </a:solidFill>
                <a:latin typeface="Titillium Web"/>
                <a:ea typeface="MS PGothic"/>
              </a:rPr>
              <a:t>comercio</a:t>
            </a:r>
            <a:r>
              <a:rPr lang="en-US" sz="3600">
                <a:solidFill>
                  <a:schemeClr val="tx1">
                    <a:lumMod val="50000"/>
                    <a:lumOff val="50000"/>
                  </a:schemeClr>
                </a:solidFill>
                <a:latin typeface="Titillium Web"/>
                <a:ea typeface="MS PGothic"/>
              </a:rPr>
              <a:t> </a:t>
            </a:r>
            <a:r>
              <a:rPr lang="en-US" sz="3600" err="1">
                <a:solidFill>
                  <a:schemeClr val="tx1">
                    <a:lumMod val="50000"/>
                    <a:lumOff val="50000"/>
                  </a:schemeClr>
                </a:solidFill>
                <a:latin typeface="Titillium Web"/>
                <a:ea typeface="MS PGothic"/>
              </a:rPr>
              <a:t>electrónico</a:t>
            </a:r>
            <a:r>
              <a:rPr lang="en-US" sz="3600">
                <a:solidFill>
                  <a:schemeClr val="tx1">
                    <a:lumMod val="50000"/>
                    <a:lumOff val="50000"/>
                  </a:schemeClr>
                </a:solidFill>
                <a:latin typeface="Titillium Web"/>
                <a:ea typeface="MS PGothic"/>
              </a:rPr>
              <a:t> es la </a:t>
            </a:r>
            <a:r>
              <a:rPr lang="en-US" sz="3600" err="1">
                <a:solidFill>
                  <a:schemeClr val="tx1">
                    <a:lumMod val="50000"/>
                    <a:lumOff val="50000"/>
                  </a:schemeClr>
                </a:solidFill>
                <a:latin typeface="Titillium Web"/>
                <a:ea typeface="MS PGothic"/>
              </a:rPr>
              <a:t>única</a:t>
            </a:r>
            <a:r>
              <a:rPr lang="en-US" sz="3600">
                <a:solidFill>
                  <a:schemeClr val="tx1">
                    <a:lumMod val="50000"/>
                    <a:lumOff val="50000"/>
                  </a:schemeClr>
                </a:solidFill>
                <a:latin typeface="Titillium Web"/>
                <a:ea typeface="MS PGothic"/>
              </a:rPr>
              <a:t> </a:t>
            </a:r>
            <a:r>
              <a:rPr lang="en-US" sz="3600" err="1">
                <a:solidFill>
                  <a:schemeClr val="tx1">
                    <a:lumMod val="50000"/>
                    <a:lumOff val="50000"/>
                  </a:schemeClr>
                </a:solidFill>
                <a:latin typeface="Titillium Web"/>
                <a:ea typeface="MS PGothic"/>
              </a:rPr>
              <a:t>solución</a:t>
            </a:r>
            <a:r>
              <a:rPr lang="en-US" sz="3600">
                <a:solidFill>
                  <a:schemeClr val="tx1">
                    <a:lumMod val="50000"/>
                    <a:lumOff val="50000"/>
                  </a:schemeClr>
                </a:solidFill>
                <a:latin typeface="Titillium Web"/>
                <a:ea typeface="MS PGothic"/>
              </a:rPr>
              <a:t> a </a:t>
            </a:r>
            <a:r>
              <a:rPr lang="en-US" sz="3600" err="1">
                <a:solidFill>
                  <a:schemeClr val="tx1">
                    <a:lumMod val="50000"/>
                    <a:lumOff val="50000"/>
                  </a:schemeClr>
                </a:solidFill>
                <a:latin typeface="Titillium Web"/>
                <a:ea typeface="MS PGothic"/>
              </a:rPr>
              <a:t>esta</a:t>
            </a:r>
            <a:r>
              <a:rPr lang="en-US" sz="3600">
                <a:solidFill>
                  <a:schemeClr val="tx1">
                    <a:lumMod val="50000"/>
                    <a:lumOff val="50000"/>
                  </a:schemeClr>
                </a:solidFill>
                <a:latin typeface="Titillium Web"/>
                <a:ea typeface="MS PGothic"/>
              </a:rPr>
              <a:t> </a:t>
            </a:r>
            <a:r>
              <a:rPr lang="en-US" sz="3600" err="1">
                <a:solidFill>
                  <a:schemeClr val="tx1">
                    <a:lumMod val="50000"/>
                    <a:lumOff val="50000"/>
                  </a:schemeClr>
                </a:solidFill>
                <a:latin typeface="Titillium Web"/>
                <a:ea typeface="MS PGothic"/>
              </a:rPr>
              <a:t>exigencia</a:t>
            </a:r>
            <a:endParaRPr lang="es-ES" sz="3600" err="1">
              <a:solidFill>
                <a:schemeClr val="tx1">
                  <a:lumMod val="50000"/>
                  <a:lumOff val="50000"/>
                </a:schemeClr>
              </a:solidFill>
              <a:latin typeface="Titillium Web"/>
              <a:ea typeface="MS PGothic"/>
            </a:endParaRPr>
          </a:p>
          <a:p>
            <a:pPr algn="just"/>
            <a:endParaRPr lang="en-US" sz="3600">
              <a:solidFill>
                <a:schemeClr val="tx1">
                  <a:lumMod val="50000"/>
                  <a:lumOff val="50000"/>
                </a:schemeClr>
              </a:solidFill>
              <a:latin typeface="Titillium Web"/>
              <a:ea typeface="MS PGothic"/>
            </a:endParaRPr>
          </a:p>
        </p:txBody>
      </p:sp>
      <p:pic>
        <p:nvPicPr>
          <p:cNvPr id="3" name="Imagen 6" descr="Imagen que contiene azul, luz, jugador, pelota&#10;&#10;Descripción generada con confianza muy alta">
            <a:extLst>
              <a:ext uri="{FF2B5EF4-FFF2-40B4-BE49-F238E27FC236}">
                <a16:creationId xmlns:a16="http://schemas.microsoft.com/office/drawing/2014/main" id="{24F35630-7CE9-46AC-A0E2-0C3836A9FC04}"/>
              </a:ext>
            </a:extLst>
          </p:cNvPr>
          <p:cNvPicPr>
            <a:picLocks noChangeAspect="1"/>
          </p:cNvPicPr>
          <p:nvPr/>
        </p:nvPicPr>
        <p:blipFill>
          <a:blip r:embed="rId3"/>
          <a:stretch>
            <a:fillRect/>
          </a:stretch>
        </p:blipFill>
        <p:spPr>
          <a:xfrm>
            <a:off x="16073612" y="10360220"/>
            <a:ext cx="2741015" cy="2800800"/>
          </a:xfrm>
          <a:prstGeom prst="rect">
            <a:avLst/>
          </a:prstGeom>
        </p:spPr>
      </p:pic>
      <p:pic>
        <p:nvPicPr>
          <p:cNvPr id="7" name="Imagen 9" descr="Imagen que contiene persona, azul, foto, frente&#10;&#10;Descripción generada con confianza muy alta">
            <a:extLst>
              <a:ext uri="{FF2B5EF4-FFF2-40B4-BE49-F238E27FC236}">
                <a16:creationId xmlns:a16="http://schemas.microsoft.com/office/drawing/2014/main" id="{3751371F-F1E1-4FF8-A1E3-6A8A5D766469}"/>
              </a:ext>
            </a:extLst>
          </p:cNvPr>
          <p:cNvPicPr>
            <a:picLocks noChangeAspect="1"/>
          </p:cNvPicPr>
          <p:nvPr/>
        </p:nvPicPr>
        <p:blipFill>
          <a:blip r:embed="rId4"/>
          <a:stretch>
            <a:fillRect/>
          </a:stretch>
        </p:blipFill>
        <p:spPr>
          <a:xfrm>
            <a:off x="3869300" y="9287555"/>
            <a:ext cx="3986930" cy="3160782"/>
          </a:xfrm>
          <a:prstGeom prst="rect">
            <a:avLst/>
          </a:prstGeom>
        </p:spPr>
      </p:pic>
      <p:grpSp>
        <p:nvGrpSpPr>
          <p:cNvPr id="12" name="Grupo 11"/>
          <p:cNvGrpSpPr/>
          <p:nvPr/>
        </p:nvGrpSpPr>
        <p:grpSpPr>
          <a:xfrm>
            <a:off x="466544" y="370609"/>
            <a:ext cx="3067574" cy="858982"/>
            <a:chOff x="499010" y="7623249"/>
            <a:chExt cx="2929989" cy="548877"/>
          </a:xfrm>
        </p:grpSpPr>
        <p:sp>
          <p:nvSpPr>
            <p:cNvPr id="14" name="Rectángulo redondeado 13"/>
            <p:cNvSpPr/>
            <p:nvPr/>
          </p:nvSpPr>
          <p:spPr>
            <a:xfrm>
              <a:off x="499010" y="7623249"/>
              <a:ext cx="2929989" cy="548877"/>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932" tIns="14467" rIns="28932" bIns="14467" numCol="1" spcCol="0" rtlCol="0" fromWordArt="0" anchor="ctr" anchorCtr="0" forceAA="0" compatLnSpc="1">
              <a:prstTxWarp prst="textNoShape">
                <a:avLst/>
              </a:prstTxWarp>
              <a:noAutofit/>
            </a:bodyPr>
            <a:lstStyle/>
            <a:p>
              <a:pPr algn="ctr"/>
              <a:endParaRPr lang="es-MX" sz="570"/>
            </a:p>
          </p:txBody>
        </p:sp>
        <p:sp>
          <p:nvSpPr>
            <p:cNvPr id="15" name="Rectángulo redondeado 14"/>
            <p:cNvSpPr/>
            <p:nvPr/>
          </p:nvSpPr>
          <p:spPr>
            <a:xfrm>
              <a:off x="584870" y="7675170"/>
              <a:ext cx="2769001" cy="4450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932" tIns="14467" rIns="28932" bIns="14467" numCol="1" spcCol="0" rtlCol="0" fromWordArt="0" anchor="ctr" anchorCtr="0" forceAA="0" compatLnSpc="1">
              <a:prstTxWarp prst="textNoShape">
                <a:avLst/>
              </a:prstTxWarp>
              <a:noAutofit/>
            </a:bodyPr>
            <a:lstStyle/>
            <a:p>
              <a:pPr algn="ctr"/>
              <a:endParaRPr lang="es-MX" sz="570"/>
            </a:p>
          </p:txBody>
        </p:sp>
        <p:pic>
          <p:nvPicPr>
            <p:cNvPr id="16" name="Imagen 15"/>
            <p:cNvPicPr>
              <a:picLocks noChangeAspect="1"/>
            </p:cNvPicPr>
            <p:nvPr/>
          </p:nvPicPr>
          <p:blipFill>
            <a:blip r:embed="rId5"/>
            <a:stretch>
              <a:fillRect/>
            </a:stretch>
          </p:blipFill>
          <p:spPr>
            <a:xfrm>
              <a:off x="702929" y="7690002"/>
              <a:ext cx="2565080" cy="413276"/>
            </a:xfrm>
            <a:prstGeom prst="rect">
              <a:avLst/>
            </a:prstGeom>
          </p:spPr>
        </p:pic>
      </p:grpSp>
    </p:spTree>
    <p:extLst>
      <p:ext uri="{BB962C8B-B14F-4D97-AF65-F5344CB8AC3E}">
        <p14:creationId xmlns:p14="http://schemas.microsoft.com/office/powerpoint/2010/main" val="3285838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9D688841-C9DA-4ECD-A5D1-F783C63D69E1}"/>
              </a:ext>
            </a:extLst>
          </p:cNvPr>
          <p:cNvSpPr/>
          <p:nvPr/>
        </p:nvSpPr>
        <p:spPr>
          <a:xfrm>
            <a:off x="0" y="0"/>
            <a:ext cx="24323675" cy="1600200"/>
          </a:xfrm>
          <a:prstGeom prst="rect">
            <a:avLst/>
          </a:prstGeom>
          <a:gradFill>
            <a:gsLst>
              <a:gs pos="0">
                <a:srgbClr val="8128F0"/>
              </a:gs>
              <a:gs pos="100000">
                <a:srgbClr val="29128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CuadroTexto 8">
            <a:extLst>
              <a:ext uri="{FF2B5EF4-FFF2-40B4-BE49-F238E27FC236}">
                <a16:creationId xmlns:a16="http://schemas.microsoft.com/office/drawing/2014/main" id="{0E3AC148-5EC9-44F2-B449-4D0B2BD1F5EC}"/>
              </a:ext>
            </a:extLst>
          </p:cNvPr>
          <p:cNvSpPr txBox="1"/>
          <p:nvPr/>
        </p:nvSpPr>
        <p:spPr>
          <a:xfrm>
            <a:off x="4333172" y="338435"/>
            <a:ext cx="18902933" cy="1015663"/>
          </a:xfrm>
          <a:prstGeom prst="rect">
            <a:avLst/>
          </a:prstGeom>
          <a:noFill/>
        </p:spPr>
        <p:txBody>
          <a:bodyPr wrap="square" rtlCol="0" anchor="t">
            <a:spAutoFit/>
          </a:bodyPr>
          <a:lstStyle/>
          <a:p>
            <a:pPr algn="ctr"/>
            <a:r>
              <a:rPr lang="es-MX" sz="6000" b="1" dirty="0">
                <a:solidFill>
                  <a:schemeClr val="bg1"/>
                </a:solidFill>
                <a:latin typeface="Titillium Web"/>
              </a:rPr>
              <a:t>5 poderosas razones para vender en internet ¡YA!</a:t>
            </a:r>
            <a:endParaRPr lang="es-ES" dirty="0">
              <a:solidFill>
                <a:schemeClr val="bg1"/>
              </a:solidFill>
            </a:endParaRPr>
          </a:p>
        </p:txBody>
      </p:sp>
      <p:sp>
        <p:nvSpPr>
          <p:cNvPr id="11" name="TextBox 11">
            <a:extLst>
              <a:ext uri="{FF2B5EF4-FFF2-40B4-BE49-F238E27FC236}">
                <a16:creationId xmlns:a16="http://schemas.microsoft.com/office/drawing/2014/main" id="{91E0F997-EA6C-4400-80D8-9D9AB270CCB8}"/>
              </a:ext>
            </a:extLst>
          </p:cNvPr>
          <p:cNvSpPr txBox="1"/>
          <p:nvPr/>
        </p:nvSpPr>
        <p:spPr>
          <a:xfrm>
            <a:off x="1018915" y="2667000"/>
            <a:ext cx="11816772" cy="923330"/>
          </a:xfrm>
          <a:prstGeom prst="rect">
            <a:avLst/>
          </a:prstGeom>
          <a:noFill/>
        </p:spPr>
        <p:txBody>
          <a:bodyPr wrap="square" rtlCol="0" anchor="t">
            <a:spAutoFit/>
          </a:bodyPr>
          <a:lstStyle/>
          <a:p>
            <a:r>
              <a:rPr lang="es-MX" sz="5400" b="1">
                <a:solidFill>
                  <a:srgbClr val="7030A0"/>
                </a:solidFill>
                <a:latin typeface="Titillium Web"/>
              </a:rPr>
              <a:t>Razones</a:t>
            </a:r>
            <a:endParaRPr lang="es-ES"/>
          </a:p>
        </p:txBody>
      </p:sp>
      <p:sp>
        <p:nvSpPr>
          <p:cNvPr id="4" name="Rectángulo 3">
            <a:extLst>
              <a:ext uri="{FF2B5EF4-FFF2-40B4-BE49-F238E27FC236}">
                <a16:creationId xmlns:a16="http://schemas.microsoft.com/office/drawing/2014/main" id="{0B5B2C42-D1CF-4A92-A495-C6A7E90ACD66}"/>
              </a:ext>
            </a:extLst>
          </p:cNvPr>
          <p:cNvSpPr/>
          <p:nvPr/>
        </p:nvSpPr>
        <p:spPr>
          <a:xfrm>
            <a:off x="1166650" y="3964880"/>
            <a:ext cx="6175509" cy="646331"/>
          </a:xfrm>
          <a:prstGeom prst="rect">
            <a:avLst/>
          </a:prstGeom>
        </p:spPr>
        <p:txBody>
          <a:bodyPr wrap="square" anchor="t">
            <a:spAutoFit/>
          </a:bodyPr>
          <a:lstStyle/>
          <a:p>
            <a:pPr algn="just"/>
            <a:r>
              <a:rPr lang="es-MX" sz="3600" b="1">
                <a:solidFill>
                  <a:schemeClr val="tx1">
                    <a:lumMod val="50000"/>
                    <a:lumOff val="50000"/>
                  </a:schemeClr>
                </a:solidFill>
                <a:latin typeface="Titillium Web"/>
                <a:ea typeface="MS PGothic"/>
              </a:rPr>
              <a:t>5. </a:t>
            </a:r>
            <a:r>
              <a:rPr lang="es-MX" sz="3600" b="1" err="1">
                <a:solidFill>
                  <a:schemeClr val="tx1">
                    <a:lumMod val="50000"/>
                    <a:lumOff val="50000"/>
                  </a:schemeClr>
                </a:solidFill>
                <a:latin typeface="Titillium Web"/>
                <a:ea typeface="MS PGothic"/>
              </a:rPr>
              <a:t>Manten</a:t>
            </a:r>
            <a:r>
              <a:rPr lang="es-MX" sz="3600" b="1">
                <a:solidFill>
                  <a:schemeClr val="tx1">
                    <a:lumMod val="50000"/>
                    <a:lumOff val="50000"/>
                  </a:schemeClr>
                </a:solidFill>
                <a:latin typeface="Titillium Web"/>
                <a:ea typeface="MS PGothic"/>
              </a:rPr>
              <a:t> vivo tu negocio</a:t>
            </a:r>
            <a:endParaRPr lang="es-ES">
              <a:solidFill>
                <a:schemeClr val="tx1">
                  <a:lumMod val="50000"/>
                  <a:lumOff val="50000"/>
                </a:schemeClr>
              </a:solidFill>
            </a:endParaRPr>
          </a:p>
        </p:txBody>
      </p:sp>
      <p:sp>
        <p:nvSpPr>
          <p:cNvPr id="5" name="CuadroTexto 4">
            <a:extLst>
              <a:ext uri="{FF2B5EF4-FFF2-40B4-BE49-F238E27FC236}">
                <a16:creationId xmlns:a16="http://schemas.microsoft.com/office/drawing/2014/main" id="{88E77A2A-8897-48D4-B70E-CD58F10A08CD}"/>
              </a:ext>
            </a:extLst>
          </p:cNvPr>
          <p:cNvSpPr txBox="1"/>
          <p:nvPr/>
        </p:nvSpPr>
        <p:spPr>
          <a:xfrm>
            <a:off x="1332603" y="4957408"/>
            <a:ext cx="21573516"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3600">
                <a:solidFill>
                  <a:schemeClr val="tx1">
                    <a:lumMod val="50000"/>
                    <a:lumOff val="50000"/>
                  </a:schemeClr>
                </a:solidFill>
                <a:latin typeface="Titillium Web"/>
                <a:ea typeface="MS PGothic"/>
              </a:rPr>
              <a:t>Los </a:t>
            </a:r>
            <a:r>
              <a:rPr lang="en-US" sz="3600" err="1">
                <a:solidFill>
                  <a:schemeClr val="tx1">
                    <a:lumMod val="50000"/>
                    <a:lumOff val="50000"/>
                  </a:schemeClr>
                </a:solidFill>
                <a:latin typeface="Titillium Web"/>
                <a:ea typeface="MS PGothic"/>
              </a:rPr>
              <a:t>índices</a:t>
            </a:r>
            <a:r>
              <a:rPr lang="en-US" sz="3600">
                <a:solidFill>
                  <a:schemeClr val="tx1">
                    <a:lumMod val="50000"/>
                    <a:lumOff val="50000"/>
                  </a:schemeClr>
                </a:solidFill>
                <a:latin typeface="Titillium Web"/>
                <a:ea typeface="MS PGothic"/>
              </a:rPr>
              <a:t> de </a:t>
            </a:r>
            <a:r>
              <a:rPr lang="en-US" sz="3600" err="1">
                <a:solidFill>
                  <a:schemeClr val="tx1">
                    <a:lumMod val="50000"/>
                    <a:lumOff val="50000"/>
                  </a:schemeClr>
                </a:solidFill>
                <a:latin typeface="Titillium Web"/>
                <a:ea typeface="MS PGothic"/>
              </a:rPr>
              <a:t>mortandad</a:t>
            </a:r>
            <a:r>
              <a:rPr lang="en-US" sz="3600">
                <a:solidFill>
                  <a:schemeClr val="tx1">
                    <a:lumMod val="50000"/>
                    <a:lumOff val="50000"/>
                  </a:schemeClr>
                </a:solidFill>
                <a:latin typeface="Titillium Web"/>
                <a:ea typeface="MS PGothic"/>
              </a:rPr>
              <a:t> de las </a:t>
            </a:r>
            <a:r>
              <a:rPr lang="en-US" sz="3600" err="1">
                <a:solidFill>
                  <a:schemeClr val="tx1">
                    <a:lumMod val="50000"/>
                    <a:lumOff val="50000"/>
                  </a:schemeClr>
                </a:solidFill>
                <a:latin typeface="Titillium Web"/>
                <a:ea typeface="MS PGothic"/>
              </a:rPr>
              <a:t>empresas</a:t>
            </a:r>
            <a:r>
              <a:rPr lang="en-US" sz="3600">
                <a:solidFill>
                  <a:schemeClr val="tx1">
                    <a:lumMod val="50000"/>
                    <a:lumOff val="50000"/>
                  </a:schemeClr>
                </a:solidFill>
                <a:latin typeface="Titillium Web"/>
                <a:ea typeface="MS PGothic"/>
              </a:rPr>
              <a:t> </a:t>
            </a:r>
            <a:r>
              <a:rPr lang="en-US" sz="3600" err="1">
                <a:solidFill>
                  <a:schemeClr val="tx1">
                    <a:lumMod val="50000"/>
                    <a:lumOff val="50000"/>
                  </a:schemeClr>
                </a:solidFill>
                <a:latin typeface="Titillium Web"/>
                <a:ea typeface="MS PGothic"/>
              </a:rPr>
              <a:t>están</a:t>
            </a:r>
            <a:r>
              <a:rPr lang="en-US" sz="3600">
                <a:solidFill>
                  <a:schemeClr val="tx1">
                    <a:lumMod val="50000"/>
                    <a:lumOff val="50000"/>
                  </a:schemeClr>
                </a:solidFill>
                <a:latin typeface="Titillium Web"/>
                <a:ea typeface="MS PGothic"/>
              </a:rPr>
              <a:t> por ser </a:t>
            </a:r>
            <a:r>
              <a:rPr lang="en-US" sz="3600" err="1">
                <a:solidFill>
                  <a:schemeClr val="tx1">
                    <a:lumMod val="50000"/>
                    <a:lumOff val="50000"/>
                  </a:schemeClr>
                </a:solidFill>
                <a:latin typeface="Titillium Web"/>
                <a:ea typeface="MS PGothic"/>
              </a:rPr>
              <a:t>modificados</a:t>
            </a:r>
            <a:r>
              <a:rPr lang="en-US" sz="3600">
                <a:solidFill>
                  <a:schemeClr val="tx1">
                    <a:lumMod val="50000"/>
                    <a:lumOff val="50000"/>
                  </a:schemeClr>
                </a:solidFill>
                <a:latin typeface="Titillium Web"/>
                <a:ea typeface="MS PGothic"/>
              </a:rPr>
              <a:t> de una </a:t>
            </a:r>
            <a:r>
              <a:rPr lang="en-US" sz="3600" err="1">
                <a:solidFill>
                  <a:schemeClr val="tx1">
                    <a:lumMod val="50000"/>
                    <a:lumOff val="50000"/>
                  </a:schemeClr>
                </a:solidFill>
                <a:latin typeface="Titillium Web"/>
                <a:ea typeface="MS PGothic"/>
              </a:rPr>
              <a:t>manera</a:t>
            </a:r>
            <a:r>
              <a:rPr lang="en-US" sz="3600">
                <a:solidFill>
                  <a:schemeClr val="tx1">
                    <a:lumMod val="50000"/>
                    <a:lumOff val="50000"/>
                  </a:schemeClr>
                </a:solidFill>
                <a:latin typeface="Titillium Web"/>
                <a:ea typeface="MS PGothic"/>
              </a:rPr>
              <a:t> </a:t>
            </a:r>
            <a:r>
              <a:rPr lang="en-US" sz="3600" err="1">
                <a:solidFill>
                  <a:schemeClr val="tx1">
                    <a:lumMod val="50000"/>
                    <a:lumOff val="50000"/>
                  </a:schemeClr>
                </a:solidFill>
                <a:latin typeface="Titillium Web"/>
                <a:ea typeface="MS PGothic"/>
              </a:rPr>
              <a:t>dramática</a:t>
            </a:r>
            <a:r>
              <a:rPr lang="en-US" sz="3600">
                <a:solidFill>
                  <a:schemeClr val="tx1">
                    <a:lumMod val="50000"/>
                    <a:lumOff val="50000"/>
                  </a:schemeClr>
                </a:solidFill>
                <a:latin typeface="Titillium Web"/>
                <a:ea typeface="MS PGothic"/>
              </a:rPr>
              <a:t>, </a:t>
            </a:r>
            <a:r>
              <a:rPr lang="en-US" sz="3600" err="1">
                <a:solidFill>
                  <a:schemeClr val="tx1">
                    <a:lumMod val="50000"/>
                    <a:lumOff val="50000"/>
                  </a:schemeClr>
                </a:solidFill>
                <a:latin typeface="Titillium Web"/>
                <a:ea typeface="MS PGothic"/>
              </a:rPr>
              <a:t>anteriormente</a:t>
            </a:r>
            <a:r>
              <a:rPr lang="en-US" sz="3600">
                <a:solidFill>
                  <a:schemeClr val="tx1">
                    <a:lumMod val="50000"/>
                    <a:lumOff val="50000"/>
                  </a:schemeClr>
                </a:solidFill>
                <a:latin typeface="Titillium Web"/>
                <a:ea typeface="MS PGothic"/>
              </a:rPr>
              <a:t> se </a:t>
            </a:r>
            <a:r>
              <a:rPr lang="en-US" sz="3600" err="1">
                <a:solidFill>
                  <a:schemeClr val="tx1">
                    <a:lumMod val="50000"/>
                    <a:lumOff val="50000"/>
                  </a:schemeClr>
                </a:solidFill>
                <a:latin typeface="Titillium Web"/>
                <a:ea typeface="MS PGothic"/>
              </a:rPr>
              <a:t>hablaba</a:t>
            </a:r>
            <a:r>
              <a:rPr lang="en-US" sz="3600">
                <a:solidFill>
                  <a:schemeClr val="tx1">
                    <a:lumMod val="50000"/>
                    <a:lumOff val="50000"/>
                  </a:schemeClr>
                </a:solidFill>
                <a:latin typeface="Titillium Web"/>
                <a:ea typeface="MS PGothic"/>
              </a:rPr>
              <a:t> del gran </a:t>
            </a:r>
            <a:r>
              <a:rPr lang="en-US" sz="3600" err="1">
                <a:solidFill>
                  <a:schemeClr val="tx1">
                    <a:lumMod val="50000"/>
                    <a:lumOff val="50000"/>
                  </a:schemeClr>
                </a:solidFill>
                <a:latin typeface="Titillium Web"/>
                <a:ea typeface="MS PGothic"/>
              </a:rPr>
              <a:t>reto</a:t>
            </a:r>
            <a:r>
              <a:rPr lang="en-US" sz="3600">
                <a:solidFill>
                  <a:schemeClr val="tx1">
                    <a:lumMod val="50000"/>
                    <a:lumOff val="50000"/>
                  </a:schemeClr>
                </a:solidFill>
                <a:latin typeface="Titillium Web"/>
                <a:ea typeface="MS PGothic"/>
              </a:rPr>
              <a:t> de </a:t>
            </a:r>
            <a:r>
              <a:rPr lang="en-US" sz="3600" err="1">
                <a:solidFill>
                  <a:schemeClr val="tx1">
                    <a:lumMod val="50000"/>
                    <a:lumOff val="50000"/>
                  </a:schemeClr>
                </a:solidFill>
                <a:latin typeface="Titillium Web"/>
                <a:ea typeface="MS PGothic"/>
              </a:rPr>
              <a:t>sobrepasar</a:t>
            </a:r>
            <a:r>
              <a:rPr lang="en-US" sz="3600">
                <a:solidFill>
                  <a:schemeClr val="tx1">
                    <a:lumMod val="50000"/>
                    <a:lumOff val="50000"/>
                  </a:schemeClr>
                </a:solidFill>
                <a:latin typeface="Titillium Web"/>
                <a:ea typeface="MS PGothic"/>
              </a:rPr>
              <a:t> los </a:t>
            </a:r>
            <a:r>
              <a:rPr lang="en-US" sz="3600" err="1">
                <a:solidFill>
                  <a:schemeClr val="tx1">
                    <a:lumMod val="50000"/>
                    <a:lumOff val="50000"/>
                  </a:schemeClr>
                </a:solidFill>
                <a:latin typeface="Titillium Web"/>
                <a:ea typeface="MS PGothic"/>
              </a:rPr>
              <a:t>primeros</a:t>
            </a:r>
            <a:r>
              <a:rPr lang="en-US" sz="3600">
                <a:solidFill>
                  <a:schemeClr val="tx1">
                    <a:lumMod val="50000"/>
                    <a:lumOff val="50000"/>
                  </a:schemeClr>
                </a:solidFill>
                <a:latin typeface="Titillium Web"/>
                <a:ea typeface="MS PGothic"/>
              </a:rPr>
              <a:t> 2 </a:t>
            </a:r>
            <a:r>
              <a:rPr lang="en-US" sz="3600" err="1">
                <a:solidFill>
                  <a:schemeClr val="tx1">
                    <a:lumMod val="50000"/>
                    <a:lumOff val="50000"/>
                  </a:schemeClr>
                </a:solidFill>
                <a:latin typeface="Titillium Web"/>
                <a:ea typeface="MS PGothic"/>
              </a:rPr>
              <a:t>años</a:t>
            </a:r>
            <a:r>
              <a:rPr lang="en-US" sz="3600">
                <a:solidFill>
                  <a:schemeClr val="tx1">
                    <a:lumMod val="50000"/>
                    <a:lumOff val="50000"/>
                  </a:schemeClr>
                </a:solidFill>
                <a:latin typeface="Titillium Web"/>
                <a:ea typeface="MS PGothic"/>
              </a:rPr>
              <a:t> </a:t>
            </a:r>
            <a:r>
              <a:rPr lang="en-US" sz="3600" err="1">
                <a:solidFill>
                  <a:schemeClr val="tx1">
                    <a:lumMod val="50000"/>
                    <a:lumOff val="50000"/>
                  </a:schemeClr>
                </a:solidFill>
                <a:latin typeface="Titillium Web"/>
                <a:ea typeface="MS PGothic"/>
              </a:rPr>
              <a:t>pero</a:t>
            </a:r>
            <a:r>
              <a:rPr lang="en-US" sz="3600">
                <a:solidFill>
                  <a:schemeClr val="tx1">
                    <a:lumMod val="50000"/>
                    <a:lumOff val="50000"/>
                  </a:schemeClr>
                </a:solidFill>
                <a:latin typeface="Titillium Web"/>
                <a:ea typeface="MS PGothic"/>
              </a:rPr>
              <a:t> </a:t>
            </a:r>
            <a:r>
              <a:rPr lang="en-US" sz="3600" err="1">
                <a:solidFill>
                  <a:schemeClr val="tx1">
                    <a:lumMod val="50000"/>
                    <a:lumOff val="50000"/>
                  </a:schemeClr>
                </a:solidFill>
                <a:latin typeface="Titillium Web"/>
                <a:ea typeface="MS PGothic"/>
              </a:rPr>
              <a:t>próximamente</a:t>
            </a:r>
            <a:r>
              <a:rPr lang="en-US" sz="3600">
                <a:solidFill>
                  <a:schemeClr val="tx1">
                    <a:lumMod val="50000"/>
                    <a:lumOff val="50000"/>
                  </a:schemeClr>
                </a:solidFill>
                <a:latin typeface="Titillium Web"/>
                <a:ea typeface="MS PGothic"/>
              </a:rPr>
              <a:t> </a:t>
            </a:r>
            <a:r>
              <a:rPr lang="en-US" sz="3600" err="1">
                <a:solidFill>
                  <a:schemeClr val="tx1">
                    <a:lumMod val="50000"/>
                    <a:lumOff val="50000"/>
                  </a:schemeClr>
                </a:solidFill>
                <a:latin typeface="Titillium Web"/>
                <a:ea typeface="MS PGothic"/>
              </a:rPr>
              <a:t>estos</a:t>
            </a:r>
            <a:r>
              <a:rPr lang="en-US" sz="3600">
                <a:solidFill>
                  <a:schemeClr val="tx1">
                    <a:lumMod val="50000"/>
                    <a:lumOff val="50000"/>
                  </a:schemeClr>
                </a:solidFill>
                <a:latin typeface="Titillium Web"/>
                <a:ea typeface="MS PGothic"/>
              </a:rPr>
              <a:t> dos </a:t>
            </a:r>
            <a:r>
              <a:rPr lang="en-US" sz="3600" err="1">
                <a:solidFill>
                  <a:schemeClr val="tx1">
                    <a:lumMod val="50000"/>
                    <a:lumOff val="50000"/>
                  </a:schemeClr>
                </a:solidFill>
                <a:latin typeface="Titillium Web"/>
                <a:ea typeface="MS PGothic"/>
              </a:rPr>
              <a:t>años</a:t>
            </a:r>
            <a:r>
              <a:rPr lang="en-US" sz="3600">
                <a:solidFill>
                  <a:schemeClr val="tx1">
                    <a:lumMod val="50000"/>
                    <a:lumOff val="50000"/>
                  </a:schemeClr>
                </a:solidFill>
                <a:latin typeface="Titillium Web"/>
                <a:ea typeface="MS PGothic"/>
              </a:rPr>
              <a:t> de </a:t>
            </a:r>
            <a:r>
              <a:rPr lang="en-US" sz="3600" err="1">
                <a:solidFill>
                  <a:schemeClr val="tx1">
                    <a:lumMod val="50000"/>
                    <a:lumOff val="50000"/>
                  </a:schemeClr>
                </a:solidFill>
                <a:latin typeface="Titillium Web"/>
                <a:ea typeface="MS PGothic"/>
              </a:rPr>
              <a:t>vida</a:t>
            </a:r>
            <a:r>
              <a:rPr lang="en-US" sz="3600">
                <a:solidFill>
                  <a:schemeClr val="tx1">
                    <a:lumMod val="50000"/>
                    <a:lumOff val="50000"/>
                  </a:schemeClr>
                </a:solidFill>
                <a:latin typeface="Titillium Web"/>
                <a:ea typeface="MS PGothic"/>
              </a:rPr>
              <a:t> de una </a:t>
            </a:r>
            <a:r>
              <a:rPr lang="en-US" sz="3600" err="1">
                <a:solidFill>
                  <a:schemeClr val="tx1">
                    <a:lumMod val="50000"/>
                    <a:lumOff val="50000"/>
                  </a:schemeClr>
                </a:solidFill>
                <a:latin typeface="Titillium Web"/>
                <a:ea typeface="MS PGothic"/>
              </a:rPr>
              <a:t>empresa</a:t>
            </a:r>
            <a:r>
              <a:rPr lang="en-US" sz="3600">
                <a:solidFill>
                  <a:schemeClr val="tx1">
                    <a:lumMod val="50000"/>
                    <a:lumOff val="50000"/>
                  </a:schemeClr>
                </a:solidFill>
                <a:latin typeface="Titillium Web"/>
                <a:ea typeface="MS PGothic"/>
              </a:rPr>
              <a:t> se </a:t>
            </a:r>
            <a:r>
              <a:rPr lang="en-US" sz="3600" err="1">
                <a:solidFill>
                  <a:schemeClr val="tx1">
                    <a:lumMod val="50000"/>
                    <a:lumOff val="50000"/>
                  </a:schemeClr>
                </a:solidFill>
                <a:latin typeface="Titillium Web"/>
                <a:ea typeface="MS PGothic"/>
              </a:rPr>
              <a:t>volverán</a:t>
            </a:r>
            <a:r>
              <a:rPr lang="en-US" sz="3600">
                <a:solidFill>
                  <a:schemeClr val="tx1">
                    <a:lumMod val="50000"/>
                    <a:lumOff val="50000"/>
                  </a:schemeClr>
                </a:solidFill>
                <a:latin typeface="Titillium Web"/>
                <a:ea typeface="MS PGothic"/>
              </a:rPr>
              <a:t> un </a:t>
            </a:r>
            <a:r>
              <a:rPr lang="en-US" sz="3600" err="1">
                <a:solidFill>
                  <a:schemeClr val="tx1">
                    <a:lumMod val="50000"/>
                    <a:lumOff val="50000"/>
                  </a:schemeClr>
                </a:solidFill>
                <a:latin typeface="Titillium Web"/>
                <a:ea typeface="MS PGothic"/>
              </a:rPr>
              <a:t>lujo</a:t>
            </a:r>
            <a:r>
              <a:rPr lang="en-US" sz="3600">
                <a:solidFill>
                  <a:schemeClr val="tx1">
                    <a:lumMod val="50000"/>
                    <a:lumOff val="50000"/>
                  </a:schemeClr>
                </a:solidFill>
                <a:latin typeface="Titillium Web"/>
                <a:ea typeface="MS PGothic"/>
              </a:rPr>
              <a:t> al que </a:t>
            </a:r>
            <a:r>
              <a:rPr lang="en-US" sz="3600" err="1">
                <a:solidFill>
                  <a:schemeClr val="tx1">
                    <a:lumMod val="50000"/>
                    <a:lumOff val="50000"/>
                  </a:schemeClr>
                </a:solidFill>
                <a:latin typeface="Titillium Web"/>
                <a:ea typeface="MS PGothic"/>
              </a:rPr>
              <a:t>pocas</a:t>
            </a:r>
            <a:r>
              <a:rPr lang="en-US" sz="3600">
                <a:solidFill>
                  <a:schemeClr val="tx1">
                    <a:lumMod val="50000"/>
                    <a:lumOff val="50000"/>
                  </a:schemeClr>
                </a:solidFill>
                <a:latin typeface="Titillium Web"/>
                <a:ea typeface="MS PGothic"/>
              </a:rPr>
              <a:t> </a:t>
            </a:r>
            <a:r>
              <a:rPr lang="en-US" sz="3600" err="1">
                <a:solidFill>
                  <a:schemeClr val="tx1">
                    <a:lumMod val="50000"/>
                    <a:lumOff val="50000"/>
                  </a:schemeClr>
                </a:solidFill>
                <a:latin typeface="Titillium Web"/>
                <a:ea typeface="MS PGothic"/>
              </a:rPr>
              <a:t>empresas</a:t>
            </a:r>
            <a:r>
              <a:rPr lang="en-US" sz="3600">
                <a:solidFill>
                  <a:schemeClr val="tx1">
                    <a:lumMod val="50000"/>
                    <a:lumOff val="50000"/>
                  </a:schemeClr>
                </a:solidFill>
                <a:latin typeface="Titillium Web"/>
                <a:ea typeface="MS PGothic"/>
              </a:rPr>
              <a:t> </a:t>
            </a:r>
            <a:r>
              <a:rPr lang="en-US" sz="3600" err="1">
                <a:solidFill>
                  <a:schemeClr val="tx1">
                    <a:lumMod val="50000"/>
                    <a:lumOff val="50000"/>
                  </a:schemeClr>
                </a:solidFill>
                <a:latin typeface="Titillium Web"/>
                <a:ea typeface="MS PGothic"/>
              </a:rPr>
              <a:t>tendrán</a:t>
            </a:r>
            <a:r>
              <a:rPr lang="en-US" sz="3600">
                <a:solidFill>
                  <a:schemeClr val="tx1">
                    <a:lumMod val="50000"/>
                    <a:lumOff val="50000"/>
                  </a:schemeClr>
                </a:solidFill>
                <a:latin typeface="Titillium Web"/>
                <a:ea typeface="MS PGothic"/>
              </a:rPr>
              <a:t> </a:t>
            </a:r>
            <a:r>
              <a:rPr lang="en-US" sz="3600" err="1">
                <a:solidFill>
                  <a:schemeClr val="tx1">
                    <a:lumMod val="50000"/>
                    <a:lumOff val="50000"/>
                  </a:schemeClr>
                </a:solidFill>
                <a:latin typeface="Titillium Web"/>
                <a:ea typeface="MS PGothic"/>
              </a:rPr>
              <a:t>acceso</a:t>
            </a:r>
            <a:r>
              <a:rPr lang="en-US" sz="3600">
                <a:solidFill>
                  <a:schemeClr val="tx1">
                    <a:lumMod val="50000"/>
                    <a:lumOff val="50000"/>
                  </a:schemeClr>
                </a:solidFill>
                <a:latin typeface="Titillium Web"/>
                <a:ea typeface="MS PGothic"/>
              </a:rPr>
              <a:t>, el nuevo panorama </a:t>
            </a:r>
            <a:r>
              <a:rPr lang="en-US" sz="3600" err="1">
                <a:solidFill>
                  <a:schemeClr val="tx1">
                    <a:lumMod val="50000"/>
                    <a:lumOff val="50000"/>
                  </a:schemeClr>
                </a:solidFill>
                <a:latin typeface="Titillium Web"/>
                <a:ea typeface="MS PGothic"/>
              </a:rPr>
              <a:t>socioeconómico</a:t>
            </a:r>
            <a:r>
              <a:rPr lang="en-US" sz="3600">
                <a:solidFill>
                  <a:schemeClr val="tx1">
                    <a:lumMod val="50000"/>
                    <a:lumOff val="50000"/>
                  </a:schemeClr>
                </a:solidFill>
                <a:latin typeface="Titillium Web"/>
                <a:ea typeface="MS PGothic"/>
              </a:rPr>
              <a:t> ha </a:t>
            </a:r>
            <a:r>
              <a:rPr lang="en-US" sz="3600" err="1">
                <a:solidFill>
                  <a:schemeClr val="tx1">
                    <a:lumMod val="50000"/>
                    <a:lumOff val="50000"/>
                  </a:schemeClr>
                </a:solidFill>
                <a:latin typeface="Titillium Web"/>
                <a:ea typeface="MS PGothic"/>
              </a:rPr>
              <a:t>acelerado</a:t>
            </a:r>
            <a:r>
              <a:rPr lang="en-US" sz="3600">
                <a:solidFill>
                  <a:schemeClr val="tx1">
                    <a:lumMod val="50000"/>
                    <a:lumOff val="50000"/>
                  </a:schemeClr>
                </a:solidFill>
                <a:latin typeface="Titillium Web"/>
                <a:ea typeface="MS PGothic"/>
              </a:rPr>
              <a:t> el </a:t>
            </a:r>
            <a:r>
              <a:rPr lang="en-US" sz="3600" err="1">
                <a:solidFill>
                  <a:schemeClr val="tx1">
                    <a:lumMod val="50000"/>
                    <a:lumOff val="50000"/>
                  </a:schemeClr>
                </a:solidFill>
                <a:latin typeface="Titillium Web"/>
                <a:ea typeface="MS PGothic"/>
              </a:rPr>
              <a:t>ritmo</a:t>
            </a:r>
            <a:r>
              <a:rPr lang="en-US" sz="3600">
                <a:solidFill>
                  <a:schemeClr val="tx1">
                    <a:lumMod val="50000"/>
                    <a:lumOff val="50000"/>
                  </a:schemeClr>
                </a:solidFill>
                <a:latin typeface="Titillium Web"/>
                <a:ea typeface="MS PGothic"/>
              </a:rPr>
              <a:t> y </a:t>
            </a:r>
            <a:r>
              <a:rPr lang="en-US" sz="3600" err="1">
                <a:solidFill>
                  <a:schemeClr val="tx1">
                    <a:lumMod val="50000"/>
                    <a:lumOff val="50000"/>
                  </a:schemeClr>
                </a:solidFill>
                <a:latin typeface="Titillium Web"/>
                <a:ea typeface="MS PGothic"/>
              </a:rPr>
              <a:t>dinamismo</a:t>
            </a:r>
            <a:r>
              <a:rPr lang="en-US" sz="3600">
                <a:solidFill>
                  <a:schemeClr val="tx1">
                    <a:lumMod val="50000"/>
                    <a:lumOff val="50000"/>
                  </a:schemeClr>
                </a:solidFill>
                <a:latin typeface="Titillium Web"/>
                <a:ea typeface="MS PGothic"/>
              </a:rPr>
              <a:t> de los </a:t>
            </a:r>
            <a:r>
              <a:rPr lang="en-US" sz="3600" err="1">
                <a:solidFill>
                  <a:schemeClr val="tx1">
                    <a:lumMod val="50000"/>
                    <a:lumOff val="50000"/>
                  </a:schemeClr>
                </a:solidFill>
                <a:latin typeface="Titillium Web"/>
                <a:ea typeface="MS PGothic"/>
              </a:rPr>
              <a:t>negocios</a:t>
            </a:r>
            <a:r>
              <a:rPr lang="en-US" sz="3600">
                <a:solidFill>
                  <a:schemeClr val="tx1">
                    <a:lumMod val="50000"/>
                    <a:lumOff val="50000"/>
                  </a:schemeClr>
                </a:solidFill>
                <a:latin typeface="Titillium Web"/>
                <a:ea typeface="MS PGothic"/>
              </a:rPr>
              <a:t>, los </a:t>
            </a:r>
            <a:r>
              <a:rPr lang="en-US" sz="3600" err="1">
                <a:solidFill>
                  <a:schemeClr val="tx1">
                    <a:lumMod val="50000"/>
                    <a:lumOff val="50000"/>
                  </a:schemeClr>
                </a:solidFill>
                <a:latin typeface="Titillium Web"/>
                <a:ea typeface="MS PGothic"/>
              </a:rPr>
              <a:t>negocios</a:t>
            </a:r>
            <a:r>
              <a:rPr lang="en-US" sz="3600">
                <a:solidFill>
                  <a:schemeClr val="tx1">
                    <a:lumMod val="50000"/>
                    <a:lumOff val="50000"/>
                  </a:schemeClr>
                </a:solidFill>
                <a:latin typeface="Titillium Web"/>
                <a:ea typeface="MS PGothic"/>
              </a:rPr>
              <a:t> que no </a:t>
            </a:r>
            <a:r>
              <a:rPr lang="en-US" sz="3600" err="1">
                <a:solidFill>
                  <a:schemeClr val="tx1">
                    <a:lumMod val="50000"/>
                    <a:lumOff val="50000"/>
                  </a:schemeClr>
                </a:solidFill>
                <a:latin typeface="Titillium Web"/>
                <a:ea typeface="MS PGothic"/>
              </a:rPr>
              <a:t>están</a:t>
            </a:r>
            <a:r>
              <a:rPr lang="en-US" sz="3600">
                <a:solidFill>
                  <a:schemeClr val="tx1">
                    <a:lumMod val="50000"/>
                    <a:lumOff val="50000"/>
                  </a:schemeClr>
                </a:solidFill>
                <a:latin typeface="Titillium Web"/>
                <a:ea typeface="MS PGothic"/>
              </a:rPr>
              <a:t> en internet </a:t>
            </a:r>
            <a:r>
              <a:rPr lang="en-US" sz="3600" err="1">
                <a:solidFill>
                  <a:schemeClr val="tx1">
                    <a:lumMod val="50000"/>
                    <a:lumOff val="50000"/>
                  </a:schemeClr>
                </a:solidFill>
                <a:latin typeface="Titillium Web"/>
                <a:ea typeface="MS PGothic"/>
              </a:rPr>
              <a:t>tienen</a:t>
            </a:r>
            <a:r>
              <a:rPr lang="en-US" sz="3600">
                <a:solidFill>
                  <a:schemeClr val="tx1">
                    <a:lumMod val="50000"/>
                    <a:lumOff val="50000"/>
                  </a:schemeClr>
                </a:solidFill>
                <a:latin typeface="Titillium Web"/>
                <a:ea typeface="MS PGothic"/>
              </a:rPr>
              <a:t> el mayor </a:t>
            </a:r>
            <a:r>
              <a:rPr lang="en-US" sz="3600" err="1">
                <a:solidFill>
                  <a:schemeClr val="tx1">
                    <a:lumMod val="50000"/>
                    <a:lumOff val="50000"/>
                  </a:schemeClr>
                </a:solidFill>
                <a:latin typeface="Titillium Web"/>
                <a:ea typeface="MS PGothic"/>
              </a:rPr>
              <a:t>índice</a:t>
            </a:r>
            <a:r>
              <a:rPr lang="en-US" sz="3600">
                <a:solidFill>
                  <a:schemeClr val="tx1">
                    <a:lumMod val="50000"/>
                    <a:lumOff val="50000"/>
                  </a:schemeClr>
                </a:solidFill>
                <a:latin typeface="Titillium Web"/>
                <a:ea typeface="MS PGothic"/>
              </a:rPr>
              <a:t> de </a:t>
            </a:r>
            <a:r>
              <a:rPr lang="en-US" sz="3600" err="1">
                <a:solidFill>
                  <a:schemeClr val="tx1">
                    <a:lumMod val="50000"/>
                    <a:lumOff val="50000"/>
                  </a:schemeClr>
                </a:solidFill>
                <a:latin typeface="Titillium Web"/>
                <a:ea typeface="MS PGothic"/>
              </a:rPr>
              <a:t>mortandad</a:t>
            </a:r>
            <a:r>
              <a:rPr lang="en-US" sz="3600">
                <a:solidFill>
                  <a:schemeClr val="tx1">
                    <a:lumMod val="50000"/>
                    <a:lumOff val="50000"/>
                  </a:schemeClr>
                </a:solidFill>
                <a:latin typeface="Titillium Web"/>
                <a:ea typeface="MS PGothic"/>
              </a:rPr>
              <a:t>.</a:t>
            </a:r>
            <a:endParaRPr lang="es-ES" sz="3600">
              <a:solidFill>
                <a:schemeClr val="tx1">
                  <a:lumMod val="50000"/>
                  <a:lumOff val="50000"/>
                </a:schemeClr>
              </a:solidFill>
              <a:latin typeface="Titillium Web"/>
              <a:ea typeface="MS PGothic"/>
            </a:endParaRPr>
          </a:p>
          <a:p>
            <a:pPr algn="just"/>
            <a:endParaRPr lang="en-US" sz="3600">
              <a:solidFill>
                <a:schemeClr val="tx1">
                  <a:lumMod val="50000"/>
                  <a:lumOff val="50000"/>
                </a:schemeClr>
              </a:solidFill>
              <a:latin typeface="Titillium Web"/>
              <a:ea typeface="MS PGothic"/>
            </a:endParaRPr>
          </a:p>
          <a:p>
            <a:pPr algn="just"/>
            <a:endParaRPr lang="en-US" sz="3600">
              <a:solidFill>
                <a:schemeClr val="tx1">
                  <a:lumMod val="50000"/>
                  <a:lumOff val="50000"/>
                </a:schemeClr>
              </a:solidFill>
              <a:latin typeface="Titillium Web"/>
              <a:ea typeface="MS PGothic"/>
            </a:endParaRPr>
          </a:p>
        </p:txBody>
      </p:sp>
      <p:pic>
        <p:nvPicPr>
          <p:cNvPr id="2" name="Imagen 9" descr="Imagen que contiene papalote, vuelo, diferente, lego&#10;&#10;Descripción generada con confianza muy alta">
            <a:extLst>
              <a:ext uri="{FF2B5EF4-FFF2-40B4-BE49-F238E27FC236}">
                <a16:creationId xmlns:a16="http://schemas.microsoft.com/office/drawing/2014/main" id="{7EFED29E-4D3D-45A2-A0FE-A165AD0E5FF5}"/>
              </a:ext>
            </a:extLst>
          </p:cNvPr>
          <p:cNvPicPr>
            <a:picLocks noChangeAspect="1"/>
          </p:cNvPicPr>
          <p:nvPr/>
        </p:nvPicPr>
        <p:blipFill>
          <a:blip r:embed="rId3"/>
          <a:stretch>
            <a:fillRect/>
          </a:stretch>
        </p:blipFill>
        <p:spPr>
          <a:xfrm>
            <a:off x="6757560" y="7979397"/>
            <a:ext cx="10527988" cy="4558530"/>
          </a:xfrm>
          <a:prstGeom prst="rect">
            <a:avLst/>
          </a:prstGeom>
        </p:spPr>
      </p:pic>
      <p:grpSp>
        <p:nvGrpSpPr>
          <p:cNvPr id="10" name="Grupo 9"/>
          <p:cNvGrpSpPr/>
          <p:nvPr/>
        </p:nvGrpSpPr>
        <p:grpSpPr>
          <a:xfrm>
            <a:off x="728571" y="332508"/>
            <a:ext cx="3067574" cy="858982"/>
            <a:chOff x="499010" y="7623249"/>
            <a:chExt cx="2929989" cy="548877"/>
          </a:xfrm>
        </p:grpSpPr>
        <p:sp>
          <p:nvSpPr>
            <p:cNvPr id="12" name="Rectángulo redondeado 11"/>
            <p:cNvSpPr/>
            <p:nvPr/>
          </p:nvSpPr>
          <p:spPr>
            <a:xfrm>
              <a:off x="499010" y="7623249"/>
              <a:ext cx="2929989" cy="548877"/>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932" tIns="14467" rIns="28932" bIns="14467" numCol="1" spcCol="0" rtlCol="0" fromWordArt="0" anchor="ctr" anchorCtr="0" forceAA="0" compatLnSpc="1">
              <a:prstTxWarp prst="textNoShape">
                <a:avLst/>
              </a:prstTxWarp>
              <a:noAutofit/>
            </a:bodyPr>
            <a:lstStyle/>
            <a:p>
              <a:pPr algn="ctr"/>
              <a:endParaRPr lang="es-MX" sz="570"/>
            </a:p>
          </p:txBody>
        </p:sp>
        <p:sp>
          <p:nvSpPr>
            <p:cNvPr id="13" name="Rectángulo redondeado 12"/>
            <p:cNvSpPr/>
            <p:nvPr/>
          </p:nvSpPr>
          <p:spPr>
            <a:xfrm>
              <a:off x="584870" y="7675170"/>
              <a:ext cx="2769001" cy="4450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932" tIns="14467" rIns="28932" bIns="14467" numCol="1" spcCol="0" rtlCol="0" fromWordArt="0" anchor="ctr" anchorCtr="0" forceAA="0" compatLnSpc="1">
              <a:prstTxWarp prst="textNoShape">
                <a:avLst/>
              </a:prstTxWarp>
              <a:noAutofit/>
            </a:bodyPr>
            <a:lstStyle/>
            <a:p>
              <a:pPr algn="ctr"/>
              <a:endParaRPr lang="es-MX" sz="570"/>
            </a:p>
          </p:txBody>
        </p:sp>
        <p:pic>
          <p:nvPicPr>
            <p:cNvPr id="14" name="Imagen 13"/>
            <p:cNvPicPr>
              <a:picLocks noChangeAspect="1"/>
            </p:cNvPicPr>
            <p:nvPr/>
          </p:nvPicPr>
          <p:blipFill>
            <a:blip r:embed="rId4"/>
            <a:stretch>
              <a:fillRect/>
            </a:stretch>
          </p:blipFill>
          <p:spPr>
            <a:xfrm>
              <a:off x="702929" y="7690002"/>
              <a:ext cx="2565080" cy="413276"/>
            </a:xfrm>
            <a:prstGeom prst="rect">
              <a:avLst/>
            </a:prstGeom>
          </p:spPr>
        </p:pic>
      </p:grpSp>
    </p:spTree>
    <p:extLst>
      <p:ext uri="{BB962C8B-B14F-4D97-AF65-F5344CB8AC3E}">
        <p14:creationId xmlns:p14="http://schemas.microsoft.com/office/powerpoint/2010/main" val="4246820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กลุ่ม 22"/>
          <p:cNvGrpSpPr/>
          <p:nvPr/>
        </p:nvGrpSpPr>
        <p:grpSpPr>
          <a:xfrm>
            <a:off x="960437" y="1614608"/>
            <a:ext cx="11201400" cy="4268544"/>
            <a:chOff x="1353313" y="3622259"/>
            <a:chExt cx="9296401" cy="4268544"/>
          </a:xfrm>
        </p:grpSpPr>
        <p:sp>
          <p:nvSpPr>
            <p:cNvPr id="11" name="Title 20"/>
            <p:cNvSpPr txBox="1">
              <a:spLocks/>
            </p:cNvSpPr>
            <p:nvPr/>
          </p:nvSpPr>
          <p:spPr bwMode="auto">
            <a:xfrm>
              <a:off x="1353313" y="4783786"/>
              <a:ext cx="9296401" cy="310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43852" tIns="121926" rIns="243852" bIns="121926" anchor="ctr">
              <a:spAutoFit/>
            </a:bodyPr>
            <a:lstStyle>
              <a:lvl1pPr defTabSz="457200">
                <a:defRPr sz="4300">
                  <a:solidFill>
                    <a:schemeClr val="tx1"/>
                  </a:solidFill>
                  <a:latin typeface="Calibri" pitchFamily="34" charset="0"/>
                  <a:ea typeface="MS PGothic" pitchFamily="34" charset="-128"/>
                </a:defRPr>
              </a:lvl1pPr>
              <a:lvl2pPr marL="742950" indent="-285750" defTabSz="457200">
                <a:defRPr sz="4300">
                  <a:solidFill>
                    <a:schemeClr val="tx1"/>
                  </a:solidFill>
                  <a:latin typeface="Calibri" pitchFamily="34" charset="0"/>
                  <a:ea typeface="MS PGothic" pitchFamily="34" charset="-128"/>
                </a:defRPr>
              </a:lvl2pPr>
              <a:lvl3pPr marL="1143000" indent="-228600" defTabSz="457200">
                <a:defRPr sz="4300">
                  <a:solidFill>
                    <a:schemeClr val="tx1"/>
                  </a:solidFill>
                  <a:latin typeface="Calibri" pitchFamily="34" charset="0"/>
                  <a:ea typeface="MS PGothic" pitchFamily="34" charset="-128"/>
                </a:defRPr>
              </a:lvl3pPr>
              <a:lvl4pPr marL="1600200" indent="-228600" defTabSz="457200">
                <a:defRPr sz="4300">
                  <a:solidFill>
                    <a:schemeClr val="tx1"/>
                  </a:solidFill>
                  <a:latin typeface="Calibri" pitchFamily="34" charset="0"/>
                  <a:ea typeface="MS PGothic" pitchFamily="34" charset="-128"/>
                </a:defRPr>
              </a:lvl4pPr>
              <a:lvl5pPr marL="2057400" indent="-228600" defTabSz="457200">
                <a:defRPr sz="4300">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sz="4300">
                  <a:solidFill>
                    <a:schemeClr val="tx1"/>
                  </a:solidFill>
                  <a:latin typeface="Calibri" pitchFamily="34" charset="0"/>
                  <a:ea typeface="MS PGothic" pitchFamily="34" charset="-128"/>
                </a:defRPr>
              </a:lvl9pPr>
            </a:lstStyle>
            <a:p>
              <a:r>
                <a:rPr lang="es-MX" sz="4400">
                  <a:solidFill>
                    <a:srgbClr val="FD00FF"/>
                  </a:solidFill>
                  <a:latin typeface="Titillium Web" panose="00000500000000000000" pitchFamily="2" charset="0"/>
                </a:rPr>
                <a:t>Construye tu tienda en línea de manera automática y vende tus productos por Internet de inmediato</a:t>
              </a:r>
            </a:p>
            <a:p>
              <a:pPr algn="thaiDist">
                <a:lnSpc>
                  <a:spcPct val="130000"/>
                </a:lnSpc>
              </a:pPr>
              <a:endParaRPr lang="es-MX" sz="4400">
                <a:solidFill>
                  <a:srgbClr val="FD00FF"/>
                </a:solidFill>
                <a:latin typeface="Titillium Web" panose="00000500000000000000" pitchFamily="2" charset="0"/>
                <a:ea typeface="Lato" pitchFamily="34" charset="0"/>
                <a:cs typeface="Lato" pitchFamily="34" charset="0"/>
              </a:endParaRPr>
            </a:p>
          </p:txBody>
        </p:sp>
        <p:sp>
          <p:nvSpPr>
            <p:cNvPr id="12" name="TextBox 11"/>
            <p:cNvSpPr txBox="1"/>
            <p:nvPr/>
          </p:nvSpPr>
          <p:spPr>
            <a:xfrm>
              <a:off x="1468850" y="3622259"/>
              <a:ext cx="8037863" cy="1446550"/>
            </a:xfrm>
            <a:prstGeom prst="rect">
              <a:avLst/>
            </a:prstGeom>
            <a:noFill/>
          </p:spPr>
          <p:txBody>
            <a:bodyPr wrap="square" rtlCol="0">
              <a:spAutoFit/>
            </a:bodyPr>
            <a:lstStyle/>
            <a:p>
              <a:r>
                <a:rPr lang="es-MX" sz="4400" b="1">
                  <a:solidFill>
                    <a:srgbClr val="291289"/>
                  </a:solidFill>
                  <a:latin typeface="Titillium Web" panose="00000500000000000000" pitchFamily="2" charset="0"/>
                  <a:ea typeface="Lato Black" charset="0"/>
                  <a:cs typeface="Lato Black" charset="0"/>
                </a:rPr>
                <a:t>Tu entrada al comercio electrónico </a:t>
              </a:r>
            </a:p>
          </p:txBody>
        </p:sp>
      </p:grpSp>
      <p:pic>
        <p:nvPicPr>
          <p:cNvPr id="4" name="Marcador de posición de imagen 3" descr="Imagen que contiene lego, juguete, rosa, exterior&#10;&#10;Descripción generada automáticamente">
            <a:extLst>
              <a:ext uri="{FF2B5EF4-FFF2-40B4-BE49-F238E27FC236}">
                <a16:creationId xmlns:a16="http://schemas.microsoft.com/office/drawing/2014/main" id="{2345988C-34DE-4E79-853A-22159186A89E}"/>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t="4023" b="4023"/>
          <a:stretch>
            <a:fillRect/>
          </a:stretch>
        </p:blipFill>
        <p:spPr/>
      </p:pic>
      <p:sp>
        <p:nvSpPr>
          <p:cNvPr id="17" name="Freeform 16"/>
          <p:cNvSpPr/>
          <p:nvPr/>
        </p:nvSpPr>
        <p:spPr>
          <a:xfrm rot="4556418">
            <a:off x="537217" y="5454271"/>
            <a:ext cx="7788896" cy="10266226"/>
          </a:xfrm>
          <a:custGeom>
            <a:avLst/>
            <a:gdLst>
              <a:gd name="connsiteX0" fmla="*/ 135217 w 7788896"/>
              <a:gd name="connsiteY0" fmla="*/ 3005602 h 10266226"/>
              <a:gd name="connsiteX1" fmla="*/ 3937901 w 7788896"/>
              <a:gd name="connsiteY1" fmla="*/ 47 h 10266226"/>
              <a:gd name="connsiteX2" fmla="*/ 7785128 w 7788896"/>
              <a:gd name="connsiteY2" fmla="*/ 2456192 h 10266226"/>
              <a:gd name="connsiteX3" fmla="*/ 7788896 w 7788896"/>
              <a:gd name="connsiteY3" fmla="*/ 2465083 h 10266226"/>
              <a:gd name="connsiteX4" fmla="*/ 5835217 w 7788896"/>
              <a:gd name="connsiteY4" fmla="*/ 10266226 h 10266226"/>
              <a:gd name="connsiteX5" fmla="*/ 29584 w 7788896"/>
              <a:gd name="connsiteY5" fmla="*/ 8812293 h 10266226"/>
              <a:gd name="connsiteX6" fmla="*/ 26753 w 7788896"/>
              <a:gd name="connsiteY6" fmla="*/ 8706557 h 10266226"/>
              <a:gd name="connsiteX7" fmla="*/ 1 w 7788896"/>
              <a:gd name="connsiteY7" fmla="*/ 7657161 h 10266226"/>
              <a:gd name="connsiteX8" fmla="*/ 5475 w 7788896"/>
              <a:gd name="connsiteY8" fmla="*/ 4226836 h 10266226"/>
              <a:gd name="connsiteX9" fmla="*/ 135217 w 7788896"/>
              <a:gd name="connsiteY9" fmla="*/ 3005602 h 1026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88896" h="10266226">
                <a:moveTo>
                  <a:pt x="135217" y="3005602"/>
                </a:moveTo>
                <a:cubicBezTo>
                  <a:pt x="582753" y="1328982"/>
                  <a:pt x="2099921" y="86549"/>
                  <a:pt x="3937901" y="47"/>
                </a:cubicBezTo>
                <a:cubicBezTo>
                  <a:pt x="5610923" y="-7964"/>
                  <a:pt x="7127255" y="1006879"/>
                  <a:pt x="7785128" y="2456192"/>
                </a:cubicBezTo>
                <a:lnTo>
                  <a:pt x="7788896" y="2465083"/>
                </a:lnTo>
                <a:lnTo>
                  <a:pt x="5835217" y="10266226"/>
                </a:lnTo>
                <a:lnTo>
                  <a:pt x="29584" y="8812293"/>
                </a:lnTo>
                <a:lnTo>
                  <a:pt x="26753" y="8706557"/>
                </a:lnTo>
                <a:cubicBezTo>
                  <a:pt x="11850" y="8148847"/>
                  <a:pt x="-59" y="7695092"/>
                  <a:pt x="1" y="7657161"/>
                </a:cubicBezTo>
                <a:cubicBezTo>
                  <a:pt x="1589" y="6662569"/>
                  <a:pt x="3402" y="5525894"/>
                  <a:pt x="5475" y="4226836"/>
                </a:cubicBezTo>
                <a:cubicBezTo>
                  <a:pt x="-14375" y="3802549"/>
                  <a:pt x="31940" y="3392514"/>
                  <a:pt x="135217" y="3005602"/>
                </a:cubicBezTo>
                <a:close/>
              </a:path>
            </a:pathLst>
          </a:custGeom>
          <a:gradFill flip="none" rotWithShape="1">
            <a:gsLst>
              <a:gs pos="0">
                <a:srgbClr val="FD00FF"/>
              </a:gs>
              <a:gs pos="34000">
                <a:srgbClr val="8128F0"/>
              </a:gs>
              <a:gs pos="100000">
                <a:srgbClr val="291289"/>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20"/>
          <p:cNvSpPr txBox="1">
            <a:spLocks/>
          </p:cNvSpPr>
          <p:nvPr/>
        </p:nvSpPr>
        <p:spPr bwMode="auto">
          <a:xfrm>
            <a:off x="503237" y="9161852"/>
            <a:ext cx="8253658" cy="461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43852" tIns="121926" rIns="243852" bIns="121926" anchor="ctr">
            <a:spAutoFit/>
          </a:bodyPr>
          <a:lstStyle>
            <a:lvl1pPr defTabSz="457200">
              <a:defRPr sz="4300">
                <a:solidFill>
                  <a:schemeClr val="tx1"/>
                </a:solidFill>
                <a:latin typeface="Calibri" pitchFamily="34" charset="0"/>
                <a:ea typeface="MS PGothic" pitchFamily="34" charset="-128"/>
              </a:defRPr>
            </a:lvl1pPr>
            <a:lvl2pPr marL="742950" indent="-285750" defTabSz="457200">
              <a:defRPr sz="4300">
                <a:solidFill>
                  <a:schemeClr val="tx1"/>
                </a:solidFill>
                <a:latin typeface="Calibri" pitchFamily="34" charset="0"/>
                <a:ea typeface="MS PGothic" pitchFamily="34" charset="-128"/>
              </a:defRPr>
            </a:lvl2pPr>
            <a:lvl3pPr marL="1143000" indent="-228600" defTabSz="457200">
              <a:defRPr sz="4300">
                <a:solidFill>
                  <a:schemeClr val="tx1"/>
                </a:solidFill>
                <a:latin typeface="Calibri" pitchFamily="34" charset="0"/>
                <a:ea typeface="MS PGothic" pitchFamily="34" charset="-128"/>
              </a:defRPr>
            </a:lvl3pPr>
            <a:lvl4pPr marL="1600200" indent="-228600" defTabSz="457200">
              <a:defRPr sz="4300">
                <a:solidFill>
                  <a:schemeClr val="tx1"/>
                </a:solidFill>
                <a:latin typeface="Calibri" pitchFamily="34" charset="0"/>
                <a:ea typeface="MS PGothic" pitchFamily="34" charset="-128"/>
              </a:defRPr>
            </a:lvl4pPr>
            <a:lvl5pPr marL="2057400" indent="-228600" defTabSz="457200">
              <a:defRPr sz="4300">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sz="4300">
                <a:solidFill>
                  <a:schemeClr val="tx1"/>
                </a:solidFill>
                <a:latin typeface="Calibri" pitchFamily="34" charset="0"/>
                <a:ea typeface="MS PGothic" pitchFamily="34" charset="-128"/>
              </a:defRPr>
            </a:lvl9pPr>
          </a:lstStyle>
          <a:p>
            <a:pPr marL="67945">
              <a:spcAft>
                <a:spcPts val="0"/>
              </a:spcAft>
            </a:pPr>
            <a:r>
              <a:rPr lang="es-MX" sz="2600">
                <a:solidFill>
                  <a:schemeClr val="bg1"/>
                </a:solidFill>
                <a:latin typeface="Titillium Web" panose="00000500000000000000" pitchFamily="2" charset="0"/>
                <a:ea typeface="Titillium Web" panose="00000500000000000000" pitchFamily="2" charset="0"/>
                <a:cs typeface="Titillium Web" panose="00000500000000000000" pitchFamily="2" charset="0"/>
              </a:rPr>
              <a:t>Es una poderosa plataforma para crear tiendas en línea sin necesidad de tener conocimientos técnicos avanzados, permite al dueño de la empresa crear su propio sitio de comercio electrónico de manera sencilla. Se conecta con </a:t>
            </a:r>
            <a:r>
              <a:rPr lang="es-MX" sz="2600" b="1">
                <a:solidFill>
                  <a:schemeClr val="bg1"/>
                </a:solidFill>
                <a:latin typeface="Titillium Web" panose="00000500000000000000" pitchFamily="2" charset="0"/>
                <a:ea typeface="Titillium Web" panose="00000500000000000000" pitchFamily="2" charset="0"/>
                <a:cs typeface="Titillium Web" panose="00000500000000000000" pitchFamily="2" charset="0"/>
              </a:rPr>
              <a:t>CONTPAQi® Comercial Premium</a:t>
            </a:r>
            <a:r>
              <a:rPr lang="es-MX" sz="2600">
                <a:solidFill>
                  <a:schemeClr val="bg1"/>
                </a:solidFill>
                <a:latin typeface="Titillium Web" panose="00000500000000000000" pitchFamily="2" charset="0"/>
                <a:ea typeface="Titillium Web" panose="00000500000000000000" pitchFamily="2" charset="0"/>
                <a:cs typeface="Titillium Web" panose="00000500000000000000" pitchFamily="2" charset="0"/>
              </a:rPr>
              <a:t> para subir los productos, precios e imágenes a la tienda en línea. Además, puedes aprovechar los módulos para recibir pagos y gestionar el envío de tu mercancía. Permite a las empresas generar un nuevo canal de negocios para incrementar sus ventas.</a:t>
            </a:r>
            <a:endParaRPr lang="es-MX" sz="2600">
              <a:solidFill>
                <a:schemeClr val="bg1"/>
              </a:solidFill>
              <a:latin typeface="Times New Roman" panose="02020603050405020304" pitchFamily="18" charset="0"/>
              <a:ea typeface="Times New Roman" panose="02020603050405020304" pitchFamily="18" charset="0"/>
            </a:endParaRPr>
          </a:p>
          <a:p>
            <a:r>
              <a:rPr lang="es-MX" sz="2400">
                <a:solidFill>
                  <a:schemeClr val="bg1"/>
                </a:solidFill>
                <a:latin typeface="Titillium Web" panose="00000500000000000000" pitchFamily="2" charset="0"/>
                <a:ea typeface="Lato" pitchFamily="34" charset="0"/>
                <a:cs typeface="Lato" pitchFamily="34" charset="0"/>
              </a:rPr>
              <a:t> </a:t>
            </a:r>
          </a:p>
        </p:txBody>
      </p:sp>
      <p:sp>
        <p:nvSpPr>
          <p:cNvPr id="20" name="TextBox 19"/>
          <p:cNvSpPr txBox="1"/>
          <p:nvPr/>
        </p:nvSpPr>
        <p:spPr>
          <a:xfrm>
            <a:off x="784956" y="7563650"/>
            <a:ext cx="6882419" cy="1477328"/>
          </a:xfrm>
          <a:prstGeom prst="rect">
            <a:avLst/>
          </a:prstGeom>
          <a:noFill/>
        </p:spPr>
        <p:txBody>
          <a:bodyPr wrap="square" rtlCol="0">
            <a:spAutoFit/>
          </a:bodyPr>
          <a:lstStyle/>
          <a:p>
            <a:r>
              <a:rPr lang="es-MX" sz="9000" b="1">
                <a:solidFill>
                  <a:schemeClr val="bg1"/>
                </a:solidFill>
                <a:latin typeface="Titillium Web" panose="00000500000000000000" pitchFamily="2" charset="0"/>
                <a:ea typeface="Lato Black" charset="0"/>
                <a:cs typeface="Lato Black" charset="0"/>
              </a:rPr>
              <a:t>WOPEN</a:t>
            </a:r>
          </a:p>
        </p:txBody>
      </p:sp>
      <p:grpSp>
        <p:nvGrpSpPr>
          <p:cNvPr id="9" name="Grupo 8"/>
          <p:cNvGrpSpPr/>
          <p:nvPr/>
        </p:nvGrpSpPr>
        <p:grpSpPr>
          <a:xfrm>
            <a:off x="728571" y="332508"/>
            <a:ext cx="3067574" cy="858982"/>
            <a:chOff x="499010" y="7623249"/>
            <a:chExt cx="2929989" cy="548877"/>
          </a:xfrm>
        </p:grpSpPr>
        <p:sp>
          <p:nvSpPr>
            <p:cNvPr id="13" name="Rectángulo redondeado 12"/>
            <p:cNvSpPr/>
            <p:nvPr/>
          </p:nvSpPr>
          <p:spPr>
            <a:xfrm>
              <a:off x="499010" y="7623249"/>
              <a:ext cx="2929989" cy="548877"/>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932" tIns="14467" rIns="28932" bIns="14467" numCol="1" spcCol="0" rtlCol="0" fromWordArt="0" anchor="ctr" anchorCtr="0" forceAA="0" compatLnSpc="1">
              <a:prstTxWarp prst="textNoShape">
                <a:avLst/>
              </a:prstTxWarp>
              <a:noAutofit/>
            </a:bodyPr>
            <a:lstStyle/>
            <a:p>
              <a:pPr algn="ctr"/>
              <a:endParaRPr lang="es-MX" sz="570"/>
            </a:p>
          </p:txBody>
        </p:sp>
        <p:sp>
          <p:nvSpPr>
            <p:cNvPr id="14" name="Rectángulo redondeado 13"/>
            <p:cNvSpPr/>
            <p:nvPr/>
          </p:nvSpPr>
          <p:spPr>
            <a:xfrm>
              <a:off x="584870" y="7675170"/>
              <a:ext cx="2769001" cy="4450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932" tIns="14467" rIns="28932" bIns="14467" numCol="1" spcCol="0" rtlCol="0" fromWordArt="0" anchor="ctr" anchorCtr="0" forceAA="0" compatLnSpc="1">
              <a:prstTxWarp prst="textNoShape">
                <a:avLst/>
              </a:prstTxWarp>
              <a:noAutofit/>
            </a:bodyPr>
            <a:lstStyle/>
            <a:p>
              <a:pPr algn="ctr"/>
              <a:endParaRPr lang="es-MX" sz="570"/>
            </a:p>
          </p:txBody>
        </p:sp>
        <p:pic>
          <p:nvPicPr>
            <p:cNvPr id="15" name="Imagen 14"/>
            <p:cNvPicPr>
              <a:picLocks noChangeAspect="1"/>
            </p:cNvPicPr>
            <p:nvPr/>
          </p:nvPicPr>
          <p:blipFill>
            <a:blip r:embed="rId3"/>
            <a:stretch>
              <a:fillRect/>
            </a:stretch>
          </p:blipFill>
          <p:spPr>
            <a:xfrm>
              <a:off x="702929" y="7690002"/>
              <a:ext cx="2565080" cy="413276"/>
            </a:xfrm>
            <a:prstGeom prst="rect">
              <a:avLst/>
            </a:prstGeom>
          </p:spPr>
        </p:pic>
      </p:grpSp>
    </p:spTree>
    <p:extLst>
      <p:ext uri="{BB962C8B-B14F-4D97-AF65-F5344CB8AC3E}">
        <p14:creationId xmlns:p14="http://schemas.microsoft.com/office/powerpoint/2010/main" val="2738657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2"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0-#ppt_w/2"/>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12"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0-#ppt_w/2"/>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par>
                                <p:cTn id="19" presetID="2" presetClass="entr" presetSubtype="3"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2"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กลุ่ม 22"/>
          <p:cNvGrpSpPr/>
          <p:nvPr/>
        </p:nvGrpSpPr>
        <p:grpSpPr>
          <a:xfrm>
            <a:off x="17963" y="9879041"/>
            <a:ext cx="11982106" cy="3958019"/>
            <a:chOff x="1353313" y="3301285"/>
            <a:chExt cx="11982106" cy="3958019"/>
          </a:xfrm>
        </p:grpSpPr>
        <p:sp>
          <p:nvSpPr>
            <p:cNvPr id="11" name="Title 20"/>
            <p:cNvSpPr txBox="1">
              <a:spLocks/>
            </p:cNvSpPr>
            <p:nvPr/>
          </p:nvSpPr>
          <p:spPr bwMode="auto">
            <a:xfrm>
              <a:off x="1353313" y="3947616"/>
              <a:ext cx="11982106" cy="331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43852" tIns="121926" rIns="243852" bIns="121926" anchor="ctr">
              <a:spAutoFit/>
            </a:bodyPr>
            <a:lstStyle>
              <a:lvl1pPr defTabSz="457200">
                <a:defRPr sz="4300">
                  <a:solidFill>
                    <a:schemeClr val="tx1"/>
                  </a:solidFill>
                  <a:latin typeface="Calibri" pitchFamily="34" charset="0"/>
                  <a:ea typeface="MS PGothic" pitchFamily="34" charset="-128"/>
                </a:defRPr>
              </a:lvl1pPr>
              <a:lvl2pPr marL="742950" indent="-285750" defTabSz="457200">
                <a:defRPr sz="4300">
                  <a:solidFill>
                    <a:schemeClr val="tx1"/>
                  </a:solidFill>
                  <a:latin typeface="Calibri" pitchFamily="34" charset="0"/>
                  <a:ea typeface="MS PGothic" pitchFamily="34" charset="-128"/>
                </a:defRPr>
              </a:lvl2pPr>
              <a:lvl3pPr marL="1143000" indent="-228600" defTabSz="457200">
                <a:defRPr sz="4300">
                  <a:solidFill>
                    <a:schemeClr val="tx1"/>
                  </a:solidFill>
                  <a:latin typeface="Calibri" pitchFamily="34" charset="0"/>
                  <a:ea typeface="MS PGothic" pitchFamily="34" charset="-128"/>
                </a:defRPr>
              </a:lvl3pPr>
              <a:lvl4pPr marL="1600200" indent="-228600" defTabSz="457200">
                <a:defRPr sz="4300">
                  <a:solidFill>
                    <a:schemeClr val="tx1"/>
                  </a:solidFill>
                  <a:latin typeface="Calibri" pitchFamily="34" charset="0"/>
                  <a:ea typeface="MS PGothic" pitchFamily="34" charset="-128"/>
                </a:defRPr>
              </a:lvl4pPr>
              <a:lvl5pPr marL="2057400" indent="-228600" defTabSz="457200">
                <a:defRPr sz="4300">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sz="4300">
                  <a:solidFill>
                    <a:schemeClr val="tx1"/>
                  </a:solidFill>
                  <a:latin typeface="Calibri" pitchFamily="34" charset="0"/>
                  <a:ea typeface="MS PGothic" pitchFamily="34" charset="-128"/>
                </a:defRPr>
              </a:lvl9pPr>
            </a:lstStyle>
            <a:p>
              <a:r>
                <a:rPr lang="es-MX" sz="3200">
                  <a:solidFill>
                    <a:schemeClr val="tx1">
                      <a:lumMod val="50000"/>
                      <a:lumOff val="50000"/>
                    </a:schemeClr>
                  </a:solidFill>
                  <a:latin typeface="Titillium Web" panose="00000500000000000000" pitchFamily="2" charset="0"/>
                </a:rPr>
                <a:t>Fabricantes o comercializadoras de productos.</a:t>
              </a:r>
            </a:p>
            <a:p>
              <a:r>
                <a:rPr lang="es-MX" sz="3200">
                  <a:solidFill>
                    <a:schemeClr val="tx1">
                      <a:lumMod val="50000"/>
                      <a:lumOff val="50000"/>
                    </a:schemeClr>
                  </a:solidFill>
                  <a:latin typeface="Titillium Web" panose="00000500000000000000" pitchFamily="2" charset="0"/>
                </a:rPr>
                <a:t>Negocios que ofrecen servicios digitales.</a:t>
              </a:r>
            </a:p>
            <a:p>
              <a:r>
                <a:rPr lang="es-MX" sz="3200">
                  <a:solidFill>
                    <a:schemeClr val="tx1">
                      <a:lumMod val="50000"/>
                      <a:lumOff val="50000"/>
                    </a:schemeClr>
                  </a:solidFill>
                  <a:latin typeface="Titillium Web" panose="00000500000000000000" pitchFamily="2" charset="0"/>
                </a:rPr>
                <a:t>Comercios que deseen tener una presencia en internet más eficiente.</a:t>
              </a:r>
            </a:p>
            <a:p>
              <a:r>
                <a:rPr lang="es-MX" sz="3200">
                  <a:solidFill>
                    <a:schemeClr val="tx1">
                      <a:lumMod val="50000"/>
                      <a:lumOff val="50000"/>
                    </a:schemeClr>
                  </a:solidFill>
                  <a:latin typeface="Titillium Web" panose="00000500000000000000" pitchFamily="2" charset="0"/>
                </a:rPr>
                <a:t>Empresas en busca de expansión de mercado rápida y globalizada </a:t>
              </a:r>
            </a:p>
            <a:p>
              <a:pPr algn="thaiDist">
                <a:lnSpc>
                  <a:spcPct val="130000"/>
                </a:lnSpc>
              </a:pPr>
              <a:endParaRPr lang="es-MX" sz="3200">
                <a:solidFill>
                  <a:schemeClr val="tx1">
                    <a:lumMod val="50000"/>
                    <a:lumOff val="50000"/>
                  </a:schemeClr>
                </a:solidFill>
                <a:latin typeface="Titillium Web" panose="00000500000000000000" pitchFamily="2" charset="0"/>
                <a:ea typeface="Lato" pitchFamily="34" charset="0"/>
                <a:cs typeface="Lato" pitchFamily="34" charset="0"/>
              </a:endParaRPr>
            </a:p>
          </p:txBody>
        </p:sp>
        <p:sp>
          <p:nvSpPr>
            <p:cNvPr id="12" name="TextBox 11"/>
            <p:cNvSpPr txBox="1"/>
            <p:nvPr/>
          </p:nvSpPr>
          <p:spPr>
            <a:xfrm>
              <a:off x="1570456" y="3301285"/>
              <a:ext cx="5022025" cy="646331"/>
            </a:xfrm>
            <a:prstGeom prst="rect">
              <a:avLst/>
            </a:prstGeom>
            <a:noFill/>
          </p:spPr>
          <p:txBody>
            <a:bodyPr wrap="square" rtlCol="0">
              <a:spAutoFit/>
            </a:bodyPr>
            <a:lstStyle/>
            <a:p>
              <a:r>
                <a:rPr lang="es-MX" sz="3600" b="1">
                  <a:solidFill>
                    <a:srgbClr val="7030A0"/>
                  </a:solidFill>
                  <a:latin typeface="Titillium Web" panose="00000500000000000000" pitchFamily="2" charset="0"/>
                  <a:ea typeface="Lato Black" charset="0"/>
                  <a:cs typeface="Lato Black" charset="0"/>
                </a:rPr>
                <a:t>Para cualquier giro</a:t>
              </a:r>
            </a:p>
          </p:txBody>
        </p:sp>
      </p:grpSp>
      <p:sp>
        <p:nvSpPr>
          <p:cNvPr id="13" name="Rectangle 11"/>
          <p:cNvSpPr/>
          <p:nvPr/>
        </p:nvSpPr>
        <p:spPr>
          <a:xfrm flipV="1">
            <a:off x="14845497" y="-2"/>
            <a:ext cx="9478178" cy="13716001"/>
          </a:xfrm>
          <a:prstGeom prst="rect">
            <a:avLst/>
          </a:prstGeom>
          <a:gradFill flip="none" rotWithShape="1">
            <a:gsLst>
              <a:gs pos="0">
                <a:srgbClr val="291289"/>
              </a:gs>
              <a:gs pos="48000">
                <a:srgbClr val="8128F0"/>
              </a:gs>
              <a:gs pos="100000">
                <a:schemeClr val="accent3">
                  <a:lumMod val="60000"/>
                  <a:lumOff val="40000"/>
                </a:schemeClr>
              </a:gs>
            </a:gsLst>
            <a:lin ang="360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s-MX">
              <a:latin typeface="Titillium Web" panose="00000500000000000000" pitchFamily="2" charset="0"/>
            </a:endParaRPr>
          </a:p>
        </p:txBody>
      </p:sp>
      <p:pic>
        <p:nvPicPr>
          <p:cNvPr id="8" name="Marcador de posición de imagen 7" descr="Personas sentadas en una mesa&#10;&#10;Descripción generada automáticamente">
            <a:extLst>
              <a:ext uri="{FF2B5EF4-FFF2-40B4-BE49-F238E27FC236}">
                <a16:creationId xmlns:a16="http://schemas.microsoft.com/office/drawing/2014/main" id="{AB7A240A-7B40-484D-89BB-7D7C3BEB3491}"/>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7643" r="17643"/>
          <a:stretch>
            <a:fillRect/>
          </a:stretch>
        </p:blipFill>
        <p:spPr/>
      </p:pic>
      <p:pic>
        <p:nvPicPr>
          <p:cNvPr id="21" name="Marcador de posición de imagen 20" descr="Imagen que contiene interior, tabla, techo, edificio&#10;&#10;Descripción generada automáticamente">
            <a:extLst>
              <a:ext uri="{FF2B5EF4-FFF2-40B4-BE49-F238E27FC236}">
                <a16:creationId xmlns:a16="http://schemas.microsoft.com/office/drawing/2014/main" id="{A54C715D-BB63-4113-93EF-D76395FA6925}"/>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4779" r="14779"/>
          <a:stretch>
            <a:fillRect/>
          </a:stretch>
        </p:blipFill>
        <p:spPr/>
      </p:pic>
      <p:pic>
        <p:nvPicPr>
          <p:cNvPr id="23" name="Marcador de posición de imagen 22" descr="Imagen que contiene persona, interior, comida, tabla&#10;&#10;Descripción generada automáticamente">
            <a:extLst>
              <a:ext uri="{FF2B5EF4-FFF2-40B4-BE49-F238E27FC236}">
                <a16:creationId xmlns:a16="http://schemas.microsoft.com/office/drawing/2014/main" id="{AC223E9C-5EBB-446E-AE63-693C0F4900ED}"/>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13388" b="13388"/>
          <a:stretch>
            <a:fillRect/>
          </a:stretch>
        </p:blipFill>
        <p:spPr/>
      </p:pic>
      <p:pic>
        <p:nvPicPr>
          <p:cNvPr id="25" name="Marcador de posición de imagen 24" descr="Imagen que contiene interior, tabla, biblioteca, silla&#10;&#10;Descripción generada automáticamente">
            <a:extLst>
              <a:ext uri="{FF2B5EF4-FFF2-40B4-BE49-F238E27FC236}">
                <a16:creationId xmlns:a16="http://schemas.microsoft.com/office/drawing/2014/main" id="{032B6CB1-7328-4EDF-8DB7-936B661663FD}"/>
              </a:ext>
            </a:extLst>
          </p:cNvPr>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t="25592" b="25592"/>
          <a:stretch>
            <a:fillRect/>
          </a:stretch>
        </p:blipFill>
        <p:spPr/>
      </p:pic>
      <p:grpSp>
        <p:nvGrpSpPr>
          <p:cNvPr id="14" name="กลุ่ม 22"/>
          <p:cNvGrpSpPr/>
          <p:nvPr/>
        </p:nvGrpSpPr>
        <p:grpSpPr>
          <a:xfrm>
            <a:off x="15355486" y="7178041"/>
            <a:ext cx="8458200" cy="4555575"/>
            <a:chOff x="1353313" y="3622259"/>
            <a:chExt cx="8458200" cy="4555575"/>
          </a:xfrm>
        </p:grpSpPr>
        <p:sp>
          <p:nvSpPr>
            <p:cNvPr id="15" name="Title 20"/>
            <p:cNvSpPr txBox="1">
              <a:spLocks/>
            </p:cNvSpPr>
            <p:nvPr/>
          </p:nvSpPr>
          <p:spPr bwMode="auto">
            <a:xfrm>
              <a:off x="1353313" y="6269607"/>
              <a:ext cx="8458200" cy="1908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43852" tIns="121926" rIns="243852" bIns="121926" anchor="ctr">
              <a:spAutoFit/>
            </a:bodyPr>
            <a:lstStyle>
              <a:lvl1pPr defTabSz="457200">
                <a:defRPr sz="4300">
                  <a:solidFill>
                    <a:schemeClr val="tx1"/>
                  </a:solidFill>
                  <a:latin typeface="Calibri" pitchFamily="34" charset="0"/>
                  <a:ea typeface="MS PGothic" pitchFamily="34" charset="-128"/>
                </a:defRPr>
              </a:lvl1pPr>
              <a:lvl2pPr marL="742950" indent="-285750" defTabSz="457200">
                <a:defRPr sz="4300">
                  <a:solidFill>
                    <a:schemeClr val="tx1"/>
                  </a:solidFill>
                  <a:latin typeface="Calibri" pitchFamily="34" charset="0"/>
                  <a:ea typeface="MS PGothic" pitchFamily="34" charset="-128"/>
                </a:defRPr>
              </a:lvl2pPr>
              <a:lvl3pPr marL="1143000" indent="-228600" defTabSz="457200">
                <a:defRPr sz="4300">
                  <a:solidFill>
                    <a:schemeClr val="tx1"/>
                  </a:solidFill>
                  <a:latin typeface="Calibri" pitchFamily="34" charset="0"/>
                  <a:ea typeface="MS PGothic" pitchFamily="34" charset="-128"/>
                </a:defRPr>
              </a:lvl3pPr>
              <a:lvl4pPr marL="1600200" indent="-228600" defTabSz="457200">
                <a:defRPr sz="4300">
                  <a:solidFill>
                    <a:schemeClr val="tx1"/>
                  </a:solidFill>
                  <a:latin typeface="Calibri" pitchFamily="34" charset="0"/>
                  <a:ea typeface="MS PGothic" pitchFamily="34" charset="-128"/>
                </a:defRPr>
              </a:lvl4pPr>
              <a:lvl5pPr marL="2057400" indent="-228600" defTabSz="457200">
                <a:defRPr sz="4300">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sz="4300">
                  <a:solidFill>
                    <a:schemeClr val="tx1"/>
                  </a:solidFill>
                  <a:latin typeface="Calibri" pitchFamily="34" charset="0"/>
                  <a:ea typeface="MS PGothic" pitchFamily="34" charset="-128"/>
                </a:defRPr>
              </a:lvl9pPr>
            </a:lstStyle>
            <a:p>
              <a:pPr algn="thaiDist"/>
              <a:r>
                <a:rPr lang="es-MX" sz="3600">
                  <a:solidFill>
                    <a:schemeClr val="bg1"/>
                  </a:solidFill>
                  <a:latin typeface="Titillium Web" panose="00000500000000000000" pitchFamily="2" charset="0"/>
                  <a:ea typeface="Lato" pitchFamily="34" charset="0"/>
                  <a:cs typeface="Lato" pitchFamily="34" charset="0"/>
                </a:rPr>
                <a:t>No importa si tu empresa va iniciando, es todavía pequeña o ya está establecida hace años: Internet te está esperando </a:t>
              </a:r>
            </a:p>
          </p:txBody>
        </p:sp>
        <p:sp>
          <p:nvSpPr>
            <p:cNvPr id="16" name="TextBox 15"/>
            <p:cNvSpPr txBox="1"/>
            <p:nvPr/>
          </p:nvSpPr>
          <p:spPr>
            <a:xfrm>
              <a:off x="1468849" y="3622259"/>
              <a:ext cx="8342663" cy="1446550"/>
            </a:xfrm>
            <a:prstGeom prst="rect">
              <a:avLst/>
            </a:prstGeom>
            <a:noFill/>
          </p:spPr>
          <p:txBody>
            <a:bodyPr wrap="square" rtlCol="0">
              <a:spAutoFit/>
            </a:bodyPr>
            <a:lstStyle/>
            <a:p>
              <a:r>
                <a:rPr lang="es-MX" sz="4400" b="1">
                  <a:solidFill>
                    <a:schemeClr val="bg1"/>
                  </a:solidFill>
                  <a:latin typeface="Titillium Web" panose="00000500000000000000" pitchFamily="2" charset="0"/>
                  <a:ea typeface="Lato Black" charset="0"/>
                  <a:cs typeface="Lato Black" charset="0"/>
                </a:rPr>
                <a:t>Ideal para cualquier tamaño de negocio</a:t>
              </a:r>
            </a:p>
          </p:txBody>
        </p:sp>
      </p:grpSp>
      <p:sp>
        <p:nvSpPr>
          <p:cNvPr id="17" name="TextBox 16"/>
          <p:cNvSpPr txBox="1"/>
          <p:nvPr/>
        </p:nvSpPr>
        <p:spPr>
          <a:xfrm>
            <a:off x="15362237" y="3642569"/>
            <a:ext cx="8140471" cy="1631216"/>
          </a:xfrm>
          <a:prstGeom prst="rect">
            <a:avLst/>
          </a:prstGeom>
          <a:noFill/>
        </p:spPr>
        <p:txBody>
          <a:bodyPr wrap="square" rtlCol="0">
            <a:spAutoFit/>
          </a:bodyPr>
          <a:lstStyle/>
          <a:p>
            <a:r>
              <a:rPr lang="es-MX" sz="9600" b="1">
                <a:solidFill>
                  <a:schemeClr val="bg1"/>
                </a:solidFill>
                <a:latin typeface="Titillium Web" panose="00000500000000000000" pitchFamily="2" charset="0"/>
                <a:ea typeface="Lato Black" charset="0"/>
                <a:cs typeface="Lato Black" charset="0"/>
              </a:rPr>
              <a:t>VENDER POR</a:t>
            </a:r>
          </a:p>
        </p:txBody>
      </p:sp>
      <p:sp>
        <p:nvSpPr>
          <p:cNvPr id="18" name="TextBox 17"/>
          <p:cNvSpPr txBox="1"/>
          <p:nvPr/>
        </p:nvSpPr>
        <p:spPr>
          <a:xfrm>
            <a:off x="15375166" y="2270969"/>
            <a:ext cx="8140471" cy="1631216"/>
          </a:xfrm>
          <a:prstGeom prst="rect">
            <a:avLst/>
          </a:prstGeom>
          <a:noFill/>
        </p:spPr>
        <p:txBody>
          <a:bodyPr wrap="square" rtlCol="0">
            <a:spAutoFit/>
          </a:bodyPr>
          <a:lstStyle/>
          <a:p>
            <a:r>
              <a:rPr lang="es-MX" sz="9600" b="1">
                <a:solidFill>
                  <a:schemeClr val="bg1"/>
                </a:solidFill>
                <a:latin typeface="Titillium Web" panose="00000500000000000000" pitchFamily="2" charset="0"/>
                <a:ea typeface="Lato Black" charset="0"/>
                <a:cs typeface="Lato Black" charset="0"/>
              </a:rPr>
              <a:t>NECESITAN</a:t>
            </a:r>
          </a:p>
        </p:txBody>
      </p:sp>
      <p:sp>
        <p:nvSpPr>
          <p:cNvPr id="19" name="TextBox 17">
            <a:extLst>
              <a:ext uri="{FF2B5EF4-FFF2-40B4-BE49-F238E27FC236}">
                <a16:creationId xmlns:a16="http://schemas.microsoft.com/office/drawing/2014/main" id="{C26D9CC2-ABAC-4E79-B1C7-DBEAEA883F7D}"/>
              </a:ext>
            </a:extLst>
          </p:cNvPr>
          <p:cNvSpPr txBox="1"/>
          <p:nvPr/>
        </p:nvSpPr>
        <p:spPr>
          <a:xfrm>
            <a:off x="15355486" y="762000"/>
            <a:ext cx="8140471" cy="1631216"/>
          </a:xfrm>
          <a:prstGeom prst="rect">
            <a:avLst/>
          </a:prstGeom>
          <a:noFill/>
        </p:spPr>
        <p:txBody>
          <a:bodyPr wrap="square" rtlCol="0">
            <a:spAutoFit/>
          </a:bodyPr>
          <a:lstStyle/>
          <a:p>
            <a:r>
              <a:rPr lang="es-MX" sz="9600" b="1">
                <a:solidFill>
                  <a:schemeClr val="bg1"/>
                </a:solidFill>
                <a:latin typeface="Titillium Web" panose="00000500000000000000" pitchFamily="2" charset="0"/>
                <a:ea typeface="Lato Black" charset="0"/>
                <a:cs typeface="Lato Black" charset="0"/>
              </a:rPr>
              <a:t>TODOS</a:t>
            </a:r>
          </a:p>
        </p:txBody>
      </p:sp>
      <p:sp>
        <p:nvSpPr>
          <p:cNvPr id="20" name="TextBox 16">
            <a:extLst>
              <a:ext uri="{FF2B5EF4-FFF2-40B4-BE49-F238E27FC236}">
                <a16:creationId xmlns:a16="http://schemas.microsoft.com/office/drawing/2014/main" id="{9022E64B-2FB5-4A65-8C78-28264EBC14CD}"/>
              </a:ext>
            </a:extLst>
          </p:cNvPr>
          <p:cNvSpPr txBox="1"/>
          <p:nvPr/>
        </p:nvSpPr>
        <p:spPr>
          <a:xfrm>
            <a:off x="15471023" y="5077545"/>
            <a:ext cx="8140471" cy="1631216"/>
          </a:xfrm>
          <a:prstGeom prst="rect">
            <a:avLst/>
          </a:prstGeom>
          <a:noFill/>
        </p:spPr>
        <p:txBody>
          <a:bodyPr wrap="square" rtlCol="0">
            <a:spAutoFit/>
          </a:bodyPr>
          <a:lstStyle/>
          <a:p>
            <a:r>
              <a:rPr lang="es-MX" sz="9600" b="1">
                <a:solidFill>
                  <a:schemeClr val="bg1"/>
                </a:solidFill>
                <a:latin typeface="Titillium Web" panose="00000500000000000000" pitchFamily="2" charset="0"/>
                <a:ea typeface="Lato Black" charset="0"/>
                <a:cs typeface="Lato Black" charset="0"/>
              </a:rPr>
              <a:t>INTERNET</a:t>
            </a:r>
          </a:p>
        </p:txBody>
      </p:sp>
      <p:grpSp>
        <p:nvGrpSpPr>
          <p:cNvPr id="22" name="Grupo 21"/>
          <p:cNvGrpSpPr/>
          <p:nvPr/>
        </p:nvGrpSpPr>
        <p:grpSpPr>
          <a:xfrm>
            <a:off x="728571" y="332508"/>
            <a:ext cx="3067574" cy="858982"/>
            <a:chOff x="499010" y="7623249"/>
            <a:chExt cx="2929989" cy="548877"/>
          </a:xfrm>
        </p:grpSpPr>
        <p:sp>
          <p:nvSpPr>
            <p:cNvPr id="24" name="Rectángulo redondeado 23"/>
            <p:cNvSpPr/>
            <p:nvPr/>
          </p:nvSpPr>
          <p:spPr>
            <a:xfrm>
              <a:off x="499010" y="7623249"/>
              <a:ext cx="2929989" cy="548877"/>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932" tIns="14467" rIns="28932" bIns="14467" numCol="1" spcCol="0" rtlCol="0" fromWordArt="0" anchor="ctr" anchorCtr="0" forceAA="0" compatLnSpc="1">
              <a:prstTxWarp prst="textNoShape">
                <a:avLst/>
              </a:prstTxWarp>
              <a:noAutofit/>
            </a:bodyPr>
            <a:lstStyle/>
            <a:p>
              <a:pPr algn="ctr"/>
              <a:endParaRPr lang="es-MX" sz="570"/>
            </a:p>
          </p:txBody>
        </p:sp>
        <p:sp>
          <p:nvSpPr>
            <p:cNvPr id="26" name="Rectángulo redondeado 25"/>
            <p:cNvSpPr/>
            <p:nvPr/>
          </p:nvSpPr>
          <p:spPr>
            <a:xfrm>
              <a:off x="584870" y="7675170"/>
              <a:ext cx="2769001" cy="4450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932" tIns="14467" rIns="28932" bIns="14467" numCol="1" spcCol="0" rtlCol="0" fromWordArt="0" anchor="ctr" anchorCtr="0" forceAA="0" compatLnSpc="1">
              <a:prstTxWarp prst="textNoShape">
                <a:avLst/>
              </a:prstTxWarp>
              <a:noAutofit/>
            </a:bodyPr>
            <a:lstStyle/>
            <a:p>
              <a:pPr algn="ctr"/>
              <a:endParaRPr lang="es-MX" sz="570"/>
            </a:p>
          </p:txBody>
        </p:sp>
        <p:pic>
          <p:nvPicPr>
            <p:cNvPr id="27" name="Imagen 26"/>
            <p:cNvPicPr>
              <a:picLocks noChangeAspect="1"/>
            </p:cNvPicPr>
            <p:nvPr/>
          </p:nvPicPr>
          <p:blipFill>
            <a:blip r:embed="rId6"/>
            <a:stretch>
              <a:fillRect/>
            </a:stretch>
          </p:blipFill>
          <p:spPr>
            <a:xfrm>
              <a:off x="702929" y="7690002"/>
              <a:ext cx="2565080" cy="413276"/>
            </a:xfrm>
            <a:prstGeom prst="rect">
              <a:avLst/>
            </a:prstGeom>
          </p:spPr>
        </p:pic>
      </p:grpSp>
    </p:spTree>
    <p:extLst>
      <p:ext uri="{BB962C8B-B14F-4D97-AF65-F5344CB8AC3E}">
        <p14:creationId xmlns:p14="http://schemas.microsoft.com/office/powerpoint/2010/main" val="403719758"/>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posición de imagen 4" descr="Mujer sentada en un escritorio con una computadora&#10;&#10;Descripción generada automáticamente">
            <a:extLst>
              <a:ext uri="{FF2B5EF4-FFF2-40B4-BE49-F238E27FC236}">
                <a16:creationId xmlns:a16="http://schemas.microsoft.com/office/drawing/2014/main" id="{F2BCE07E-8CA8-4348-AF46-2B805F42DB15}"/>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t="10458" b="10458"/>
          <a:stretch>
            <a:fillRect/>
          </a:stretch>
        </p:blipFill>
        <p:spPr/>
      </p:pic>
      <p:pic>
        <p:nvPicPr>
          <p:cNvPr id="7" name="Marcador de posición de imagen 6" descr="Imagen que contiene edificio, interior, tabla, cuarto&#10;&#10;Descripción generada automáticamente">
            <a:extLst>
              <a:ext uri="{FF2B5EF4-FFF2-40B4-BE49-F238E27FC236}">
                <a16:creationId xmlns:a16="http://schemas.microsoft.com/office/drawing/2014/main" id="{661ACF77-9C9F-4A70-AB40-AEDA72CA7FA9}"/>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t="10556" b="10556"/>
          <a:stretch>
            <a:fillRect/>
          </a:stretch>
        </p:blipFill>
        <p:spPr/>
      </p:pic>
      <p:sp>
        <p:nvSpPr>
          <p:cNvPr id="8" name="Rectángulo 7">
            <a:extLst>
              <a:ext uri="{FF2B5EF4-FFF2-40B4-BE49-F238E27FC236}">
                <a16:creationId xmlns:a16="http://schemas.microsoft.com/office/drawing/2014/main" id="{9D688841-C9DA-4ECD-A5D1-F783C63D69E1}"/>
              </a:ext>
            </a:extLst>
          </p:cNvPr>
          <p:cNvSpPr/>
          <p:nvPr/>
        </p:nvSpPr>
        <p:spPr>
          <a:xfrm>
            <a:off x="0" y="0"/>
            <a:ext cx="24323675" cy="1600200"/>
          </a:xfrm>
          <a:prstGeom prst="rect">
            <a:avLst/>
          </a:prstGeom>
          <a:gradFill>
            <a:gsLst>
              <a:gs pos="0">
                <a:srgbClr val="8128F0"/>
              </a:gs>
              <a:gs pos="100000">
                <a:srgbClr val="29128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CuadroTexto 8">
            <a:extLst>
              <a:ext uri="{FF2B5EF4-FFF2-40B4-BE49-F238E27FC236}">
                <a16:creationId xmlns:a16="http://schemas.microsoft.com/office/drawing/2014/main" id="{0E3AC148-5EC9-44F2-B449-4D0B2BD1F5EC}"/>
              </a:ext>
            </a:extLst>
          </p:cNvPr>
          <p:cNvSpPr txBox="1"/>
          <p:nvPr/>
        </p:nvSpPr>
        <p:spPr>
          <a:xfrm>
            <a:off x="5421176" y="338435"/>
            <a:ext cx="13401426" cy="1015663"/>
          </a:xfrm>
          <a:prstGeom prst="rect">
            <a:avLst/>
          </a:prstGeom>
          <a:noFill/>
        </p:spPr>
        <p:txBody>
          <a:bodyPr wrap="none" rtlCol="0">
            <a:spAutoFit/>
          </a:bodyPr>
          <a:lstStyle/>
          <a:p>
            <a:pPr algn="ctr"/>
            <a:r>
              <a:rPr lang="es-MX" sz="6000" b="1">
                <a:solidFill>
                  <a:schemeClr val="bg1"/>
                </a:solidFill>
                <a:latin typeface="Titillium Web" pitchFamily="2" charset="77"/>
              </a:rPr>
              <a:t>VENDE DESDE CASA A TODO EL MUNDO</a:t>
            </a:r>
            <a:endParaRPr lang="es-MX" sz="6600">
              <a:solidFill>
                <a:schemeClr val="bg1"/>
              </a:solidFill>
              <a:latin typeface="Titillium Web" pitchFamily="2" charset="77"/>
            </a:endParaRPr>
          </a:p>
        </p:txBody>
      </p:sp>
      <p:sp>
        <p:nvSpPr>
          <p:cNvPr id="10" name="Title 20">
            <a:extLst>
              <a:ext uri="{FF2B5EF4-FFF2-40B4-BE49-F238E27FC236}">
                <a16:creationId xmlns:a16="http://schemas.microsoft.com/office/drawing/2014/main" id="{C6147554-850A-4DA7-8853-DBDFE5808EE3}"/>
              </a:ext>
            </a:extLst>
          </p:cNvPr>
          <p:cNvSpPr txBox="1">
            <a:spLocks/>
          </p:cNvSpPr>
          <p:nvPr/>
        </p:nvSpPr>
        <p:spPr bwMode="auto">
          <a:xfrm>
            <a:off x="7242048" y="3556932"/>
            <a:ext cx="14785416" cy="24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43852" tIns="121926" rIns="243852" bIns="121926" anchor="ctr">
            <a:spAutoFit/>
          </a:bodyPr>
          <a:lstStyle>
            <a:lvl1pPr defTabSz="457200">
              <a:defRPr sz="4300">
                <a:solidFill>
                  <a:schemeClr val="tx1"/>
                </a:solidFill>
                <a:latin typeface="Calibri" pitchFamily="34" charset="0"/>
                <a:ea typeface="MS PGothic" pitchFamily="34" charset="-128"/>
              </a:defRPr>
            </a:lvl1pPr>
            <a:lvl2pPr marL="742950" indent="-285750" defTabSz="457200">
              <a:defRPr sz="4300">
                <a:solidFill>
                  <a:schemeClr val="tx1"/>
                </a:solidFill>
                <a:latin typeface="Calibri" pitchFamily="34" charset="0"/>
                <a:ea typeface="MS PGothic" pitchFamily="34" charset="-128"/>
              </a:defRPr>
            </a:lvl2pPr>
            <a:lvl3pPr marL="1143000" indent="-228600" defTabSz="457200">
              <a:defRPr sz="4300">
                <a:solidFill>
                  <a:schemeClr val="tx1"/>
                </a:solidFill>
                <a:latin typeface="Calibri" pitchFamily="34" charset="0"/>
                <a:ea typeface="MS PGothic" pitchFamily="34" charset="-128"/>
              </a:defRPr>
            </a:lvl3pPr>
            <a:lvl4pPr marL="1600200" indent="-228600" defTabSz="457200">
              <a:defRPr sz="4300">
                <a:solidFill>
                  <a:schemeClr val="tx1"/>
                </a:solidFill>
                <a:latin typeface="Calibri" pitchFamily="34" charset="0"/>
                <a:ea typeface="MS PGothic" pitchFamily="34" charset="-128"/>
              </a:defRPr>
            </a:lvl4pPr>
            <a:lvl5pPr marL="2057400" indent="-228600" defTabSz="457200">
              <a:defRPr sz="4300">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sz="4300">
                <a:solidFill>
                  <a:schemeClr val="tx1"/>
                </a:solidFill>
                <a:latin typeface="Calibri" pitchFamily="34" charset="0"/>
                <a:ea typeface="MS PGothic" pitchFamily="34" charset="-128"/>
              </a:defRPr>
            </a:lvl9pPr>
          </a:lstStyle>
          <a:p>
            <a:r>
              <a:rPr lang="es-MX" sz="3600">
                <a:solidFill>
                  <a:schemeClr val="tx1">
                    <a:lumMod val="50000"/>
                    <a:lumOff val="50000"/>
                  </a:schemeClr>
                </a:solidFill>
                <a:latin typeface="Titillium Web" panose="00000500000000000000" pitchFamily="2" charset="0"/>
              </a:rPr>
              <a:t>Tu negocio necesita un espacio virtual, hoy en día, tus clientes buscan lo que requieren en Internet, si tienes una tienda en línea les facilitarás localizarte.</a:t>
            </a:r>
            <a:br>
              <a:rPr lang="es-MX" sz="3600">
                <a:solidFill>
                  <a:schemeClr val="tx1">
                    <a:lumMod val="50000"/>
                    <a:lumOff val="50000"/>
                  </a:schemeClr>
                </a:solidFill>
                <a:latin typeface="Titillium Web" panose="00000500000000000000" pitchFamily="2" charset="0"/>
              </a:rPr>
            </a:br>
            <a:endParaRPr lang="es-MX" sz="3600">
              <a:solidFill>
                <a:schemeClr val="tx1">
                  <a:lumMod val="50000"/>
                  <a:lumOff val="50000"/>
                </a:schemeClr>
              </a:solidFill>
              <a:latin typeface="Titillium Web" panose="00000500000000000000" pitchFamily="2" charset="0"/>
            </a:endParaRPr>
          </a:p>
          <a:p>
            <a:r>
              <a:rPr lang="es-MX" sz="3600" err="1">
                <a:solidFill>
                  <a:srgbClr val="7030A0"/>
                </a:solidFill>
                <a:latin typeface="Titillium Web" panose="00000500000000000000" pitchFamily="2" charset="0"/>
              </a:rPr>
              <a:t>Wopen</a:t>
            </a:r>
            <a:r>
              <a:rPr lang="es-MX" sz="3600">
                <a:solidFill>
                  <a:srgbClr val="7030A0"/>
                </a:solidFill>
                <a:latin typeface="Titillium Web" panose="00000500000000000000" pitchFamily="2" charset="0"/>
              </a:rPr>
              <a:t> te pone en Internet de inmediato.</a:t>
            </a:r>
          </a:p>
        </p:txBody>
      </p:sp>
      <p:sp>
        <p:nvSpPr>
          <p:cNvPr id="11" name="TextBox 11">
            <a:extLst>
              <a:ext uri="{FF2B5EF4-FFF2-40B4-BE49-F238E27FC236}">
                <a16:creationId xmlns:a16="http://schemas.microsoft.com/office/drawing/2014/main" id="{91E0F997-EA6C-4400-80D8-9D9AB270CCB8}"/>
              </a:ext>
            </a:extLst>
          </p:cNvPr>
          <p:cNvSpPr txBox="1"/>
          <p:nvPr/>
        </p:nvSpPr>
        <p:spPr>
          <a:xfrm>
            <a:off x="7437437" y="2573255"/>
            <a:ext cx="5022025" cy="707886"/>
          </a:xfrm>
          <a:prstGeom prst="rect">
            <a:avLst/>
          </a:prstGeom>
          <a:noFill/>
        </p:spPr>
        <p:txBody>
          <a:bodyPr wrap="square" rtlCol="0">
            <a:spAutoFit/>
          </a:bodyPr>
          <a:lstStyle/>
          <a:p>
            <a:r>
              <a:rPr lang="es-MX" sz="4000" b="1">
                <a:solidFill>
                  <a:srgbClr val="7030A0"/>
                </a:solidFill>
                <a:latin typeface="Titillium Web" panose="00000500000000000000" pitchFamily="2" charset="0"/>
                <a:ea typeface="Lato Black" charset="0"/>
                <a:cs typeface="Lato Black" charset="0"/>
              </a:rPr>
              <a:t>Une los dos mundos</a:t>
            </a:r>
          </a:p>
        </p:txBody>
      </p:sp>
      <p:pic>
        <p:nvPicPr>
          <p:cNvPr id="13" name="Imagen 12" descr="Imagen que contiene dibujo&#10;&#10;Descripción generada automáticamente">
            <a:extLst>
              <a:ext uri="{FF2B5EF4-FFF2-40B4-BE49-F238E27FC236}">
                <a16:creationId xmlns:a16="http://schemas.microsoft.com/office/drawing/2014/main" id="{E28B6F5D-D6A6-42EA-95F5-33B1814B47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856232"/>
            <a:ext cx="6480048" cy="4620768"/>
          </a:xfrm>
          <a:prstGeom prst="rect">
            <a:avLst/>
          </a:prstGeom>
        </p:spPr>
      </p:pic>
      <p:grpSp>
        <p:nvGrpSpPr>
          <p:cNvPr id="12" name="Grupo 11"/>
          <p:cNvGrpSpPr/>
          <p:nvPr/>
        </p:nvGrpSpPr>
        <p:grpSpPr>
          <a:xfrm>
            <a:off x="728571" y="332508"/>
            <a:ext cx="3067574" cy="858982"/>
            <a:chOff x="499010" y="7623249"/>
            <a:chExt cx="2929989" cy="548877"/>
          </a:xfrm>
        </p:grpSpPr>
        <p:sp>
          <p:nvSpPr>
            <p:cNvPr id="14" name="Rectángulo redondeado 13"/>
            <p:cNvSpPr/>
            <p:nvPr/>
          </p:nvSpPr>
          <p:spPr>
            <a:xfrm>
              <a:off x="499010" y="7623249"/>
              <a:ext cx="2929989" cy="548877"/>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932" tIns="14467" rIns="28932" bIns="14467" numCol="1" spcCol="0" rtlCol="0" fromWordArt="0" anchor="ctr" anchorCtr="0" forceAA="0" compatLnSpc="1">
              <a:prstTxWarp prst="textNoShape">
                <a:avLst/>
              </a:prstTxWarp>
              <a:noAutofit/>
            </a:bodyPr>
            <a:lstStyle/>
            <a:p>
              <a:pPr algn="ctr"/>
              <a:endParaRPr lang="es-MX" sz="570"/>
            </a:p>
          </p:txBody>
        </p:sp>
        <p:sp>
          <p:nvSpPr>
            <p:cNvPr id="15" name="Rectángulo redondeado 14"/>
            <p:cNvSpPr/>
            <p:nvPr/>
          </p:nvSpPr>
          <p:spPr>
            <a:xfrm>
              <a:off x="584870" y="7675170"/>
              <a:ext cx="2769001" cy="4450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932" tIns="14467" rIns="28932" bIns="14467" numCol="1" spcCol="0" rtlCol="0" fromWordArt="0" anchor="ctr" anchorCtr="0" forceAA="0" compatLnSpc="1">
              <a:prstTxWarp prst="textNoShape">
                <a:avLst/>
              </a:prstTxWarp>
              <a:noAutofit/>
            </a:bodyPr>
            <a:lstStyle/>
            <a:p>
              <a:pPr algn="ctr"/>
              <a:endParaRPr lang="es-MX" sz="570"/>
            </a:p>
          </p:txBody>
        </p:sp>
        <p:pic>
          <p:nvPicPr>
            <p:cNvPr id="16" name="Imagen 15"/>
            <p:cNvPicPr>
              <a:picLocks noChangeAspect="1"/>
            </p:cNvPicPr>
            <p:nvPr/>
          </p:nvPicPr>
          <p:blipFill>
            <a:blip r:embed="rId5"/>
            <a:stretch>
              <a:fillRect/>
            </a:stretch>
          </p:blipFill>
          <p:spPr>
            <a:xfrm>
              <a:off x="702929" y="7690002"/>
              <a:ext cx="2565080" cy="413276"/>
            </a:xfrm>
            <a:prstGeom prst="rect">
              <a:avLst/>
            </a:prstGeom>
          </p:spPr>
        </p:pic>
      </p:grpSp>
    </p:spTree>
    <p:extLst>
      <p:ext uri="{BB962C8B-B14F-4D97-AF65-F5344CB8AC3E}">
        <p14:creationId xmlns:p14="http://schemas.microsoft.com/office/powerpoint/2010/main" val="18859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กลุ่ม 22"/>
          <p:cNvGrpSpPr/>
          <p:nvPr/>
        </p:nvGrpSpPr>
        <p:grpSpPr>
          <a:xfrm>
            <a:off x="13990636" y="1223854"/>
            <a:ext cx="9296401" cy="4431248"/>
            <a:chOff x="1353312" y="2560113"/>
            <a:chExt cx="9296401" cy="4431248"/>
          </a:xfrm>
        </p:grpSpPr>
        <p:sp>
          <p:nvSpPr>
            <p:cNvPr id="11" name="Title 20"/>
            <p:cNvSpPr txBox="1">
              <a:spLocks/>
            </p:cNvSpPr>
            <p:nvPr/>
          </p:nvSpPr>
          <p:spPr bwMode="auto">
            <a:xfrm>
              <a:off x="1353312" y="3905889"/>
              <a:ext cx="9296401" cy="3085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43852" tIns="121926" rIns="243852" bIns="121926" anchor="ctr">
              <a:spAutoFit/>
            </a:bodyPr>
            <a:lstStyle>
              <a:lvl1pPr defTabSz="457200">
                <a:defRPr sz="4300">
                  <a:solidFill>
                    <a:schemeClr val="tx1"/>
                  </a:solidFill>
                  <a:latin typeface="Calibri" pitchFamily="34" charset="0"/>
                  <a:ea typeface="MS PGothic" pitchFamily="34" charset="-128"/>
                </a:defRPr>
              </a:lvl1pPr>
              <a:lvl2pPr marL="742950" indent="-285750" defTabSz="457200">
                <a:defRPr sz="4300">
                  <a:solidFill>
                    <a:schemeClr val="tx1"/>
                  </a:solidFill>
                  <a:latin typeface="Calibri" pitchFamily="34" charset="0"/>
                  <a:ea typeface="MS PGothic" pitchFamily="34" charset="-128"/>
                </a:defRPr>
              </a:lvl2pPr>
              <a:lvl3pPr marL="1143000" indent="-228600" defTabSz="457200">
                <a:defRPr sz="4300">
                  <a:solidFill>
                    <a:schemeClr val="tx1"/>
                  </a:solidFill>
                  <a:latin typeface="Calibri" pitchFamily="34" charset="0"/>
                  <a:ea typeface="MS PGothic" pitchFamily="34" charset="-128"/>
                </a:defRPr>
              </a:lvl3pPr>
              <a:lvl4pPr marL="1600200" indent="-228600" defTabSz="457200">
                <a:defRPr sz="4300">
                  <a:solidFill>
                    <a:schemeClr val="tx1"/>
                  </a:solidFill>
                  <a:latin typeface="Calibri" pitchFamily="34" charset="0"/>
                  <a:ea typeface="MS PGothic" pitchFamily="34" charset="-128"/>
                </a:defRPr>
              </a:lvl4pPr>
              <a:lvl5pPr marL="2057400" indent="-228600" defTabSz="457200">
                <a:defRPr sz="4300">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sz="4300">
                  <a:solidFill>
                    <a:schemeClr val="tx1"/>
                  </a:solidFill>
                  <a:latin typeface="Calibri" pitchFamily="34" charset="0"/>
                  <a:ea typeface="MS PGothic" pitchFamily="34" charset="-128"/>
                </a:defRPr>
              </a:lvl9pPr>
            </a:lstStyle>
            <a:p>
              <a:pPr algn="thaiDist">
                <a:lnSpc>
                  <a:spcPct val="130000"/>
                </a:lnSpc>
              </a:pPr>
              <a:r>
                <a:rPr lang="es-MX" sz="3600">
                  <a:solidFill>
                    <a:schemeClr val="tx1">
                      <a:lumMod val="50000"/>
                      <a:lumOff val="50000"/>
                    </a:schemeClr>
                  </a:solidFill>
                  <a:latin typeface="Titillium Web" panose="00000500000000000000" pitchFamily="2" charset="0"/>
                  <a:ea typeface="Lato" pitchFamily="34" charset="0"/>
                  <a:cs typeface="Lato" pitchFamily="34" charset="0"/>
                </a:rPr>
                <a:t>Las características principales de </a:t>
              </a:r>
              <a:r>
                <a:rPr lang="es-MX" sz="3600" err="1">
                  <a:solidFill>
                    <a:schemeClr val="tx1">
                      <a:lumMod val="50000"/>
                      <a:lumOff val="50000"/>
                    </a:schemeClr>
                  </a:solidFill>
                  <a:latin typeface="Titillium Web" panose="00000500000000000000" pitchFamily="2" charset="0"/>
                  <a:ea typeface="Lato" pitchFamily="34" charset="0"/>
                  <a:cs typeface="Lato" pitchFamily="34" charset="0"/>
                </a:rPr>
                <a:t>Wopen</a:t>
              </a:r>
              <a:r>
                <a:rPr lang="es-MX" sz="3600">
                  <a:solidFill>
                    <a:schemeClr val="tx1">
                      <a:lumMod val="50000"/>
                      <a:lumOff val="50000"/>
                    </a:schemeClr>
                  </a:solidFill>
                  <a:latin typeface="Titillium Web" panose="00000500000000000000" pitchFamily="2" charset="0"/>
                  <a:ea typeface="Lato" pitchFamily="34" charset="0"/>
                  <a:cs typeface="Lato" pitchFamily="34" charset="0"/>
                </a:rPr>
                <a:t> y cómo te llevará a vender más y a llevar a tu negocio a cualquier lugar en el mundo.</a:t>
              </a:r>
            </a:p>
            <a:p>
              <a:pPr algn="thaiDist">
                <a:lnSpc>
                  <a:spcPct val="130000"/>
                </a:lnSpc>
              </a:pPr>
              <a:endParaRPr lang="es-MX" sz="3600">
                <a:solidFill>
                  <a:schemeClr val="tx1">
                    <a:lumMod val="50000"/>
                    <a:lumOff val="50000"/>
                  </a:schemeClr>
                </a:solidFill>
                <a:latin typeface="Titillium Web" panose="00000500000000000000" pitchFamily="2" charset="0"/>
                <a:ea typeface="Lato" pitchFamily="34" charset="0"/>
                <a:cs typeface="Lato" pitchFamily="34" charset="0"/>
              </a:endParaRPr>
            </a:p>
          </p:txBody>
        </p:sp>
        <p:sp>
          <p:nvSpPr>
            <p:cNvPr id="12" name="TextBox 11"/>
            <p:cNvSpPr txBox="1"/>
            <p:nvPr/>
          </p:nvSpPr>
          <p:spPr>
            <a:xfrm>
              <a:off x="1514725" y="2560113"/>
              <a:ext cx="8877385" cy="1569660"/>
            </a:xfrm>
            <a:prstGeom prst="rect">
              <a:avLst/>
            </a:prstGeom>
            <a:noFill/>
          </p:spPr>
          <p:txBody>
            <a:bodyPr wrap="square" rtlCol="0">
              <a:spAutoFit/>
            </a:bodyPr>
            <a:lstStyle/>
            <a:p>
              <a:r>
                <a:rPr lang="es-MX" sz="4800" b="1">
                  <a:solidFill>
                    <a:srgbClr val="7030A0"/>
                  </a:solidFill>
                  <a:latin typeface="Titillium Web" panose="00000500000000000000" pitchFamily="2" charset="0"/>
                  <a:ea typeface="Lato Black" charset="0"/>
                  <a:cs typeface="Lato Black" charset="0"/>
                </a:rPr>
                <a:t>Demos un paseo  para que conozcas</a:t>
              </a:r>
            </a:p>
          </p:txBody>
        </p:sp>
      </p:grpSp>
      <p:pic>
        <p:nvPicPr>
          <p:cNvPr id="4" name="Marcador de posición de imagen 3" descr="Imagen que contiene hombre, luz&#10;&#10;Descripción generada automáticamente">
            <a:extLst>
              <a:ext uri="{FF2B5EF4-FFF2-40B4-BE49-F238E27FC236}">
                <a16:creationId xmlns:a16="http://schemas.microsoft.com/office/drawing/2014/main" id="{12FA65A9-8660-4996-A112-768FC9168147}"/>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4939" b="4939"/>
          <a:stretch>
            <a:fillRect/>
          </a:stretch>
        </p:blipFill>
        <p:spPr/>
      </p:pic>
      <p:sp>
        <p:nvSpPr>
          <p:cNvPr id="13" name="Freeform 12"/>
          <p:cNvSpPr/>
          <p:nvPr/>
        </p:nvSpPr>
        <p:spPr>
          <a:xfrm>
            <a:off x="14656448" y="6052314"/>
            <a:ext cx="7868589" cy="7663686"/>
          </a:xfrm>
          <a:custGeom>
            <a:avLst/>
            <a:gdLst>
              <a:gd name="connsiteX0" fmla="*/ 3644065 w 7562635"/>
              <a:gd name="connsiteY0" fmla="*/ 43 h 7365699"/>
              <a:gd name="connsiteX1" fmla="*/ 7523676 w 7562635"/>
              <a:gd name="connsiteY1" fmla="*/ 3727480 h 7365699"/>
              <a:gd name="connsiteX2" fmla="*/ 7561672 w 7562635"/>
              <a:gd name="connsiteY2" fmla="*/ 7275793 h 7365699"/>
              <a:gd name="connsiteX3" fmla="*/ 7562635 w 7562635"/>
              <a:gd name="connsiteY3" fmla="*/ 7365699 h 7365699"/>
              <a:gd name="connsiteX4" fmla="*/ 0 w 7562635"/>
              <a:gd name="connsiteY4" fmla="*/ 7365699 h 7365699"/>
              <a:gd name="connsiteX5" fmla="*/ 448 w 7562635"/>
              <a:gd name="connsiteY5" fmla="*/ 7084933 h 7365699"/>
              <a:gd name="connsiteX6" fmla="*/ 5513 w 7562635"/>
              <a:gd name="connsiteY6" fmla="*/ 3910960 h 7365699"/>
              <a:gd name="connsiteX7" fmla="*/ 3644065 w 7562635"/>
              <a:gd name="connsiteY7" fmla="*/ 43 h 7365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2635" h="7365699">
                <a:moveTo>
                  <a:pt x="3644065" y="43"/>
                </a:moveTo>
                <a:cubicBezTo>
                  <a:pt x="5708058" y="-9840"/>
                  <a:pt x="7514309" y="1662792"/>
                  <a:pt x="7523676" y="3727480"/>
                </a:cubicBezTo>
                <a:cubicBezTo>
                  <a:pt x="7523676" y="3727480"/>
                  <a:pt x="7523676" y="3727480"/>
                  <a:pt x="7561672" y="7275793"/>
                </a:cubicBezTo>
                <a:lnTo>
                  <a:pt x="7562635" y="7365699"/>
                </a:lnTo>
                <a:lnTo>
                  <a:pt x="0" y="7365699"/>
                </a:lnTo>
                <a:lnTo>
                  <a:pt x="448" y="7084933"/>
                </a:lnTo>
                <a:cubicBezTo>
                  <a:pt x="1917" y="6164668"/>
                  <a:pt x="3595" y="5112938"/>
                  <a:pt x="5513" y="3910960"/>
                </a:cubicBezTo>
                <a:cubicBezTo>
                  <a:pt x="-92445" y="1817201"/>
                  <a:pt x="1550987" y="98552"/>
                  <a:pt x="3644065" y="43"/>
                </a:cubicBezTo>
                <a:close/>
              </a:path>
            </a:pathLst>
          </a:custGeom>
          <a:gradFill flip="none" rotWithShape="1">
            <a:gsLst>
              <a:gs pos="48000">
                <a:srgbClr val="291289"/>
              </a:gs>
              <a:gs pos="100000">
                <a:srgbClr val="8128F0"/>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latin typeface="Titillium Web" panose="00000500000000000000" pitchFamily="2" charset="0"/>
            </a:endParaRPr>
          </a:p>
        </p:txBody>
      </p:sp>
      <p:sp>
        <p:nvSpPr>
          <p:cNvPr id="19" name="TextBox 18"/>
          <p:cNvSpPr txBox="1"/>
          <p:nvPr/>
        </p:nvSpPr>
        <p:spPr>
          <a:xfrm>
            <a:off x="15834353" y="10432718"/>
            <a:ext cx="5022025" cy="1754326"/>
          </a:xfrm>
          <a:prstGeom prst="rect">
            <a:avLst/>
          </a:prstGeom>
          <a:noFill/>
        </p:spPr>
        <p:txBody>
          <a:bodyPr wrap="square" rtlCol="0">
            <a:spAutoFit/>
          </a:bodyPr>
          <a:lstStyle/>
          <a:p>
            <a:pPr algn="ctr"/>
            <a:r>
              <a:rPr lang="es-MX" sz="5400" b="1">
                <a:solidFill>
                  <a:schemeClr val="bg1"/>
                </a:solidFill>
                <a:latin typeface="Titillium Web" panose="00000500000000000000" pitchFamily="2" charset="0"/>
                <a:ea typeface="Lato Black" charset="0"/>
                <a:cs typeface="Lato Black" charset="0"/>
              </a:rPr>
              <a:t>A tu nueva tienda en línea</a:t>
            </a:r>
          </a:p>
        </p:txBody>
      </p:sp>
      <p:grpSp>
        <p:nvGrpSpPr>
          <p:cNvPr id="20" name="Group 19"/>
          <p:cNvGrpSpPr/>
          <p:nvPr/>
        </p:nvGrpSpPr>
        <p:grpSpPr>
          <a:xfrm>
            <a:off x="15139612" y="7467601"/>
            <a:ext cx="7385425" cy="1980837"/>
            <a:chOff x="1240819" y="7361872"/>
            <a:chExt cx="5968020" cy="3338865"/>
          </a:xfrm>
        </p:grpSpPr>
        <p:sp>
          <p:nvSpPr>
            <p:cNvPr id="21" name="TextBox 20"/>
            <p:cNvSpPr txBox="1"/>
            <p:nvPr/>
          </p:nvSpPr>
          <p:spPr>
            <a:xfrm>
              <a:off x="1240819" y="7361872"/>
              <a:ext cx="5968020" cy="1477328"/>
            </a:xfrm>
            <a:prstGeom prst="rect">
              <a:avLst/>
            </a:prstGeom>
            <a:noFill/>
          </p:spPr>
          <p:txBody>
            <a:bodyPr wrap="square" rtlCol="0">
              <a:spAutoFit/>
            </a:bodyPr>
            <a:lstStyle/>
            <a:p>
              <a:endParaRPr lang="es-MX" sz="9000" b="1">
                <a:solidFill>
                  <a:schemeClr val="bg1"/>
                </a:solidFill>
                <a:latin typeface="Titillium Web" panose="00000500000000000000" pitchFamily="2" charset="0"/>
                <a:ea typeface="Lato Black" charset="0"/>
                <a:cs typeface="Lato Black" charset="0"/>
              </a:endParaRPr>
            </a:p>
          </p:txBody>
        </p:sp>
        <p:sp>
          <p:nvSpPr>
            <p:cNvPr id="22" name="TextBox 21"/>
            <p:cNvSpPr txBox="1"/>
            <p:nvPr/>
          </p:nvSpPr>
          <p:spPr>
            <a:xfrm>
              <a:off x="1268298" y="8469971"/>
              <a:ext cx="5867085" cy="2230766"/>
            </a:xfrm>
            <a:prstGeom prst="rect">
              <a:avLst/>
            </a:prstGeom>
            <a:noFill/>
          </p:spPr>
          <p:txBody>
            <a:bodyPr wrap="square" rtlCol="0">
              <a:spAutoFit/>
            </a:bodyPr>
            <a:lstStyle/>
            <a:p>
              <a:r>
                <a:rPr lang="es-MX" sz="8000" b="1" dirty="0">
                  <a:solidFill>
                    <a:schemeClr val="bg1"/>
                  </a:solidFill>
                  <a:latin typeface="Titillium Web" panose="00000500000000000000" pitchFamily="2" charset="0"/>
                  <a:ea typeface="Lato Black" charset="0"/>
                  <a:cs typeface="Lato Black" charset="0"/>
                </a:rPr>
                <a:t>BIENVENIDO</a:t>
              </a:r>
            </a:p>
          </p:txBody>
        </p:sp>
      </p:grpSp>
      <p:grpSp>
        <p:nvGrpSpPr>
          <p:cNvPr id="14" name="Grupo 13"/>
          <p:cNvGrpSpPr/>
          <p:nvPr/>
        </p:nvGrpSpPr>
        <p:grpSpPr>
          <a:xfrm>
            <a:off x="728571" y="332508"/>
            <a:ext cx="3067574" cy="858982"/>
            <a:chOff x="499010" y="7623249"/>
            <a:chExt cx="2929989" cy="548877"/>
          </a:xfrm>
        </p:grpSpPr>
        <p:sp>
          <p:nvSpPr>
            <p:cNvPr id="15" name="Rectángulo redondeado 14"/>
            <p:cNvSpPr/>
            <p:nvPr/>
          </p:nvSpPr>
          <p:spPr>
            <a:xfrm>
              <a:off x="499010" y="7623249"/>
              <a:ext cx="2929989" cy="548877"/>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932" tIns="14467" rIns="28932" bIns="14467" numCol="1" spcCol="0" rtlCol="0" fromWordArt="0" anchor="ctr" anchorCtr="0" forceAA="0" compatLnSpc="1">
              <a:prstTxWarp prst="textNoShape">
                <a:avLst/>
              </a:prstTxWarp>
              <a:noAutofit/>
            </a:bodyPr>
            <a:lstStyle/>
            <a:p>
              <a:pPr algn="ctr"/>
              <a:endParaRPr lang="es-MX" sz="570"/>
            </a:p>
          </p:txBody>
        </p:sp>
        <p:sp>
          <p:nvSpPr>
            <p:cNvPr id="16" name="Rectángulo redondeado 15"/>
            <p:cNvSpPr/>
            <p:nvPr/>
          </p:nvSpPr>
          <p:spPr>
            <a:xfrm>
              <a:off x="584870" y="7675170"/>
              <a:ext cx="2769001" cy="4450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932" tIns="14467" rIns="28932" bIns="14467" numCol="1" spcCol="0" rtlCol="0" fromWordArt="0" anchor="ctr" anchorCtr="0" forceAA="0" compatLnSpc="1">
              <a:prstTxWarp prst="textNoShape">
                <a:avLst/>
              </a:prstTxWarp>
              <a:noAutofit/>
            </a:bodyPr>
            <a:lstStyle/>
            <a:p>
              <a:pPr algn="ctr"/>
              <a:endParaRPr lang="es-MX" sz="570"/>
            </a:p>
          </p:txBody>
        </p:sp>
        <p:pic>
          <p:nvPicPr>
            <p:cNvPr id="17" name="Imagen 16"/>
            <p:cNvPicPr>
              <a:picLocks noChangeAspect="1"/>
            </p:cNvPicPr>
            <p:nvPr/>
          </p:nvPicPr>
          <p:blipFill>
            <a:blip r:embed="rId3"/>
            <a:stretch>
              <a:fillRect/>
            </a:stretch>
          </p:blipFill>
          <p:spPr>
            <a:xfrm>
              <a:off x="702929" y="7690002"/>
              <a:ext cx="2565080" cy="413276"/>
            </a:xfrm>
            <a:prstGeom prst="rect">
              <a:avLst/>
            </a:prstGeom>
          </p:spPr>
        </p:pic>
      </p:grpSp>
    </p:spTree>
    <p:extLst>
      <p:ext uri="{BB962C8B-B14F-4D97-AF65-F5344CB8AC3E}">
        <p14:creationId xmlns:p14="http://schemas.microsoft.com/office/powerpoint/2010/main" val="712540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p:bldLst>
  </p:timing>
</p:sld>
</file>

<file path=ppt/theme/theme1.xml><?xml version="1.0" encoding="utf-8"?>
<a:theme xmlns:a="http://schemas.openxmlformats.org/drawingml/2006/main" name="การออกแบบที่กำหนดเอง">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ชุดรูปแบบของ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ชุดรูปแบบของ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2942AD3DC9D3FA4291DE6E39BEA9929E" ma:contentTypeVersion="9" ma:contentTypeDescription="Crear nuevo documento." ma:contentTypeScope="" ma:versionID="fe4c383d2edd214e523c3d4c16d07665">
  <xsd:schema xmlns:xsd="http://www.w3.org/2001/XMLSchema" xmlns:xs="http://www.w3.org/2001/XMLSchema" xmlns:p="http://schemas.microsoft.com/office/2006/metadata/properties" xmlns:ns2="c0e5b0ff-2556-49c7-b8d6-4df9b9329395" xmlns:ns3="f427a2b2-72a5-4021-8176-907cbf48f375" targetNamespace="http://schemas.microsoft.com/office/2006/metadata/properties" ma:root="true" ma:fieldsID="48b3746de602ed77dbf3ca3271f491b5" ns2:_="" ns3:_="">
    <xsd:import namespace="c0e5b0ff-2556-49c7-b8d6-4df9b9329395"/>
    <xsd:import namespace="f427a2b2-72a5-4021-8176-907cbf48f37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EventHashCode" minOccurs="0"/>
                <xsd:element ref="ns2:MediaServiceGenerationTim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e5b0ff-2556-49c7-b8d6-4df9b93293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427a2b2-72a5-4021-8176-907cbf48f375" elementFormDefault="qualified">
    <xsd:import namespace="http://schemas.microsoft.com/office/2006/documentManagement/types"/>
    <xsd:import namespace="http://schemas.microsoft.com/office/infopath/2007/PartnerControls"/>
    <xsd:element name="SharedWithUsers" ma:index="15"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8998F76-EBD4-4CD2-B703-389D00F41A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0e5b0ff-2556-49c7-b8d6-4df9b9329395"/>
    <ds:schemaRef ds:uri="f427a2b2-72a5-4021-8176-907cbf48f37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16E106F-7C24-4F02-B0A5-DBFB8A4CF752}">
  <ds:schemaRefs>
    <ds:schemaRef ds:uri="http://schemas.microsoft.com/sharepoint/v3/contenttype/forms"/>
  </ds:schemaRefs>
</ds:datastoreItem>
</file>

<file path=customXml/itemProps3.xml><?xml version="1.0" encoding="utf-8"?>
<ds:datastoreItem xmlns:ds="http://schemas.openxmlformats.org/officeDocument/2006/customXml" ds:itemID="{A1805F24-3CD7-4643-BE46-DF2A55AE0B2E}">
  <ds:schemaRefs>
    <ds:schemaRef ds:uri="c0e5b0ff-2556-49c7-b8d6-4df9b9329395"/>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documentManagement/types"/>
    <ds:schemaRef ds:uri="f427a2b2-72a5-4021-8176-907cbf48f375"/>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175</TotalTime>
  <Words>1466</Words>
  <Application>Microsoft Office PowerPoint</Application>
  <PresentationFormat>Personalizado</PresentationFormat>
  <Paragraphs>187</Paragraphs>
  <Slides>39</Slides>
  <Notes>3</Notes>
  <HiddenSlides>0</HiddenSlides>
  <MMClips>0</MMClips>
  <ScaleCrop>false</ScaleCrop>
  <HeadingPairs>
    <vt:vector size="6" baseType="variant">
      <vt:variant>
        <vt:lpstr>Fuentes usadas</vt:lpstr>
      </vt:variant>
      <vt:variant>
        <vt:i4>24</vt:i4>
      </vt:variant>
      <vt:variant>
        <vt:lpstr>Tema</vt:lpstr>
      </vt:variant>
      <vt:variant>
        <vt:i4>2</vt:i4>
      </vt:variant>
      <vt:variant>
        <vt:lpstr>Títulos de diapositiva</vt:lpstr>
      </vt:variant>
      <vt:variant>
        <vt:i4>39</vt:i4>
      </vt:variant>
    </vt:vector>
  </HeadingPairs>
  <TitlesOfParts>
    <vt:vector size="65" baseType="lpstr">
      <vt:lpstr>MS PGothic</vt:lpstr>
      <vt:lpstr>游ゴシック</vt:lpstr>
      <vt:lpstr>游ゴシック Light</vt:lpstr>
      <vt:lpstr>Antartida Bold</vt:lpstr>
      <vt:lpstr>Arial</vt:lpstr>
      <vt:lpstr>Calibri</vt:lpstr>
      <vt:lpstr>Calibri Light</vt:lpstr>
      <vt:lpstr>Cordia New</vt:lpstr>
      <vt:lpstr>Courier New</vt:lpstr>
      <vt:lpstr>Lato</vt:lpstr>
      <vt:lpstr>Lato Black</vt:lpstr>
      <vt:lpstr>Lato Light</vt:lpstr>
      <vt:lpstr>Nexa Bold</vt:lpstr>
      <vt:lpstr>Nexa Light</vt:lpstr>
      <vt:lpstr>Open Sans Light</vt:lpstr>
      <vt:lpstr>Open Sans Semibold</vt:lpstr>
      <vt:lpstr>Roboto Condensed</vt:lpstr>
      <vt:lpstr>Roboto Medium</vt:lpstr>
      <vt:lpstr>Route 159 SemiBold</vt:lpstr>
      <vt:lpstr>Route 159 UltraLight</vt:lpstr>
      <vt:lpstr>Segoe UI</vt:lpstr>
      <vt:lpstr>Segoe UI Light</vt:lpstr>
      <vt:lpstr>Times New Roman</vt:lpstr>
      <vt:lpstr>Titillium Web</vt:lpstr>
      <vt:lpstr>การออกแบบที่กำหนดเอง</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Retenciones del comercio electrónico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งานนำเสนอ PowerPoint</dc:title>
  <dc:creator>alejandro.santiago@contpaqi.com</dc:creator>
  <cp:lastModifiedBy>Usuario</cp:lastModifiedBy>
  <cp:revision>12</cp:revision>
  <dcterms:created xsi:type="dcterms:W3CDTF">2017-10-18T13:25:00Z</dcterms:created>
  <dcterms:modified xsi:type="dcterms:W3CDTF">2020-12-02T19:53:22Z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0x0101002942AD3DC9D3FA4291DE6E39BEA9929E</vt:lpwstr>
  </property>
</Properties>
</file>