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1072E-DE6E-493B-A40C-6EC77B04F0C6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9EDF-587D-4F57-97FC-84212D40A2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1072E-DE6E-493B-A40C-6EC77B04F0C6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9EDF-587D-4F57-97FC-84212D40A2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1072E-DE6E-493B-A40C-6EC77B04F0C6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9EDF-587D-4F57-97FC-84212D40A2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1072E-DE6E-493B-A40C-6EC77B04F0C6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9EDF-587D-4F57-97FC-84212D40A2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1072E-DE6E-493B-A40C-6EC77B04F0C6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9EDF-587D-4F57-97FC-84212D40A2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1072E-DE6E-493B-A40C-6EC77B04F0C6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9EDF-587D-4F57-97FC-84212D40A2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1072E-DE6E-493B-A40C-6EC77B04F0C6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9EDF-587D-4F57-97FC-84212D40A2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1072E-DE6E-493B-A40C-6EC77B04F0C6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9EDF-587D-4F57-97FC-84212D40A2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1072E-DE6E-493B-A40C-6EC77B04F0C6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9EDF-587D-4F57-97FC-84212D40A2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1072E-DE6E-493B-A40C-6EC77B04F0C6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9EDF-587D-4F57-97FC-84212D40A2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1072E-DE6E-493B-A40C-6EC77B04F0C6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9EDF-587D-4F57-97FC-84212D40A2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1072E-DE6E-493B-A40C-6EC77B04F0C6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49EDF-587D-4F57-97FC-84212D40A20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21020-WA00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1019_1652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8" y="0"/>
            <a:ext cx="912908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1019_2036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8" y="0"/>
            <a:ext cx="912908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1019_2100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19" y="0"/>
            <a:ext cx="912536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1019_1717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78" y="0"/>
            <a:ext cx="912164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1019_2101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19" y="0"/>
            <a:ext cx="912536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1019_1726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02"/>
            <a:ext cx="9144000" cy="684959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1019_2039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1018_2027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1019_1627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00" y="0"/>
            <a:ext cx="91067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1019_2059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19" y="0"/>
            <a:ext cx="912536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1018_2323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1018_2331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1019_0738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2" y="0"/>
            <a:ext cx="913653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1019_0800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1019_0813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1</cp:revision>
  <dcterms:created xsi:type="dcterms:W3CDTF">2022-10-20T03:27:13Z</dcterms:created>
  <dcterms:modified xsi:type="dcterms:W3CDTF">2022-10-20T03:36:10Z</dcterms:modified>
</cp:coreProperties>
</file>