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439" r:id="rId5"/>
    <p:sldId id="370" r:id="rId6"/>
    <p:sldId id="256" r:id="rId7"/>
    <p:sldId id="372" r:id="rId8"/>
    <p:sldId id="353" r:id="rId9"/>
    <p:sldId id="371" r:id="rId10"/>
    <p:sldId id="2440" r:id="rId11"/>
    <p:sldId id="2442" r:id="rId12"/>
    <p:sldId id="2443" r:id="rId13"/>
    <p:sldId id="365" r:id="rId14"/>
    <p:sldId id="2437" r:id="rId15"/>
    <p:sldId id="24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520053-37A5-4E6B-9353-CF34BD20332E}">
          <p14:sldIdLst>
            <p14:sldId id="2439"/>
            <p14:sldId id="370"/>
            <p14:sldId id="256"/>
            <p14:sldId id="372"/>
            <p14:sldId id="353"/>
            <p14:sldId id="371"/>
            <p14:sldId id="2440"/>
            <p14:sldId id="2442"/>
            <p14:sldId id="2443"/>
          </p14:sldIdLst>
        </p14:section>
        <p14:section name="Untitled Section" id="{DF27AD15-39FE-4AAC-A2D7-8D580E6BFC5B}">
          <p14:sldIdLst>
            <p14:sldId id="365"/>
            <p14:sldId id="2437"/>
            <p14:sldId id="24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4" autoAdjust="0"/>
  </p:normalViewPr>
  <p:slideViewPr>
    <p:cSldViewPr snapToGrid="0" showGuides="1">
      <p:cViewPr varScale="1">
        <p:scale>
          <a:sx n="71" d="100"/>
          <a:sy n="71" d="100"/>
        </p:scale>
        <p:origin x="696" y="84"/>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08C83-94D0-4DB0-A467-20A83CD5F1C3}" type="datetimeFigureOut">
              <a:rPr lang="en-US" smtClean="0"/>
              <a:t>10/19/2022</a:t>
            </a:fld>
            <a:endParaRPr lang="en-US" dirty="0"/>
          </a:p>
        </p:txBody>
      </p:sp>
      <p:sp>
        <p:nvSpPr>
          <p:cNvPr id="4" name="Footer Placeholder 3">
            <a:extLst>
              <a:ext uri="{FF2B5EF4-FFF2-40B4-BE49-F238E27FC236}">
                <a16:creationId xmlns:a16="http://schemas.microsoft.com/office/drawing/2014/main"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477E-0D72-4CFB-824B-0CD317F7397E}"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2</a:t>
            </a:fld>
            <a:endParaRPr lang="en-US" dirty="0"/>
          </a:p>
        </p:txBody>
      </p:sp>
    </p:spTree>
    <p:extLst>
      <p:ext uri="{BB962C8B-B14F-4D97-AF65-F5344CB8AC3E}">
        <p14:creationId xmlns:p14="http://schemas.microsoft.com/office/powerpoint/2010/main" val="27706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4</a:t>
            </a:fld>
            <a:endParaRPr lang="en-US" dirty="0"/>
          </a:p>
        </p:txBody>
      </p:sp>
    </p:spTree>
    <p:extLst>
      <p:ext uri="{BB962C8B-B14F-4D97-AF65-F5344CB8AC3E}">
        <p14:creationId xmlns:p14="http://schemas.microsoft.com/office/powerpoint/2010/main" val="176883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5</a:t>
            </a:fld>
            <a:endParaRPr lang="en-US" dirty="0"/>
          </a:p>
        </p:txBody>
      </p:sp>
    </p:spTree>
    <p:extLst>
      <p:ext uri="{BB962C8B-B14F-4D97-AF65-F5344CB8AC3E}">
        <p14:creationId xmlns:p14="http://schemas.microsoft.com/office/powerpoint/2010/main" val="8696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6</a:t>
            </a:fld>
            <a:endParaRPr lang="en-US" dirty="0"/>
          </a:p>
        </p:txBody>
      </p:sp>
    </p:spTree>
    <p:extLst>
      <p:ext uri="{BB962C8B-B14F-4D97-AF65-F5344CB8AC3E}">
        <p14:creationId xmlns:p14="http://schemas.microsoft.com/office/powerpoint/2010/main" val="34044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10</a:t>
            </a:fld>
            <a:endParaRPr lang="en-US" dirty="0"/>
          </a:p>
        </p:txBody>
      </p:sp>
    </p:spTree>
    <p:extLst>
      <p:ext uri="{BB962C8B-B14F-4D97-AF65-F5344CB8AC3E}">
        <p14:creationId xmlns:p14="http://schemas.microsoft.com/office/powerpoint/2010/main" val="37214309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10/19/2022</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73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8376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9D8DB0-A7F6-471B-AD78-C3A4AFD84EA0}"/>
              </a:ext>
            </a:extLst>
          </p:cNvPr>
          <p:cNvSpPr/>
          <p:nvPr userDrawn="1"/>
        </p:nvSpPr>
        <p:spPr>
          <a:xfrm>
            <a:off x="7042484"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753142" y="68179"/>
            <a:ext cx="5342858" cy="6722208"/>
          </a:xfrm>
          <a:custGeom>
            <a:avLst/>
            <a:gdLst>
              <a:gd name="connsiteX0" fmla="*/ 223838 w 4070350"/>
              <a:gd name="connsiteY0" fmla="*/ 0 h 6857999"/>
              <a:gd name="connsiteX1" fmla="*/ 226748 w 4070350"/>
              <a:gd name="connsiteY1" fmla="*/ 265 h 6857999"/>
              <a:gd name="connsiteX2" fmla="*/ 230188 w 4070350"/>
              <a:gd name="connsiteY2" fmla="*/ 529 h 6857999"/>
              <a:gd name="connsiteX3" fmla="*/ 233098 w 4070350"/>
              <a:gd name="connsiteY3" fmla="*/ 794 h 6857999"/>
              <a:gd name="connsiteX4" fmla="*/ 236273 w 4070350"/>
              <a:gd name="connsiteY4" fmla="*/ 1852 h 6857999"/>
              <a:gd name="connsiteX5" fmla="*/ 239448 w 4070350"/>
              <a:gd name="connsiteY5" fmla="*/ 2646 h 6857999"/>
              <a:gd name="connsiteX6" fmla="*/ 242624 w 4070350"/>
              <a:gd name="connsiteY6" fmla="*/ 4233 h 6857999"/>
              <a:gd name="connsiteX7" fmla="*/ 245534 w 4070350"/>
              <a:gd name="connsiteY7" fmla="*/ 6086 h 6857999"/>
              <a:gd name="connsiteX8" fmla="*/ 248709 w 4070350"/>
              <a:gd name="connsiteY8" fmla="*/ 7938 h 6857999"/>
              <a:gd name="connsiteX9" fmla="*/ 251884 w 4070350"/>
              <a:gd name="connsiteY9" fmla="*/ 10319 h 6857999"/>
              <a:gd name="connsiteX10" fmla="*/ 254794 w 4070350"/>
              <a:gd name="connsiteY10" fmla="*/ 12965 h 6857999"/>
              <a:gd name="connsiteX11" fmla="*/ 257969 w 4070350"/>
              <a:gd name="connsiteY11" fmla="*/ 16404 h 6857999"/>
              <a:gd name="connsiteX12" fmla="*/ 263790 w 4070350"/>
              <a:gd name="connsiteY12" fmla="*/ 12965 h 6857999"/>
              <a:gd name="connsiteX13" fmla="*/ 269346 w 4070350"/>
              <a:gd name="connsiteY13" fmla="*/ 10319 h 6857999"/>
              <a:gd name="connsiteX14" fmla="*/ 275167 w 4070350"/>
              <a:gd name="connsiteY14" fmla="*/ 8202 h 6857999"/>
              <a:gd name="connsiteX15" fmla="*/ 280459 w 4070350"/>
              <a:gd name="connsiteY15" fmla="*/ 6350 h 6857999"/>
              <a:gd name="connsiteX16" fmla="*/ 286015 w 4070350"/>
              <a:gd name="connsiteY16" fmla="*/ 5027 h 6857999"/>
              <a:gd name="connsiteX17" fmla="*/ 291306 w 4070350"/>
              <a:gd name="connsiteY17" fmla="*/ 3969 h 6857999"/>
              <a:gd name="connsiteX18" fmla="*/ 296863 w 4070350"/>
              <a:gd name="connsiteY18" fmla="*/ 3704 h 6857999"/>
              <a:gd name="connsiteX19" fmla="*/ 301890 w 4070350"/>
              <a:gd name="connsiteY19" fmla="*/ 3440 h 6857999"/>
              <a:gd name="connsiteX20" fmla="*/ 307446 w 4070350"/>
              <a:gd name="connsiteY20" fmla="*/ 3704 h 6857999"/>
              <a:gd name="connsiteX21" fmla="*/ 312473 w 4070350"/>
              <a:gd name="connsiteY21" fmla="*/ 4233 h 6857999"/>
              <a:gd name="connsiteX22" fmla="*/ 317765 w 4070350"/>
              <a:gd name="connsiteY22" fmla="*/ 5027 h 6857999"/>
              <a:gd name="connsiteX23" fmla="*/ 322792 w 4070350"/>
              <a:gd name="connsiteY23" fmla="*/ 6350 h 6857999"/>
              <a:gd name="connsiteX24" fmla="*/ 327554 w 4070350"/>
              <a:gd name="connsiteY24" fmla="*/ 7938 h 6857999"/>
              <a:gd name="connsiteX25" fmla="*/ 332846 w 4070350"/>
              <a:gd name="connsiteY25" fmla="*/ 9261 h 6857999"/>
              <a:gd name="connsiteX26" fmla="*/ 337609 w 4070350"/>
              <a:gd name="connsiteY26" fmla="*/ 11377 h 6857999"/>
              <a:gd name="connsiteX27" fmla="*/ 342636 w 4070350"/>
              <a:gd name="connsiteY27" fmla="*/ 13494 h 6857999"/>
              <a:gd name="connsiteX28" fmla="*/ 347663 w 4070350"/>
              <a:gd name="connsiteY28" fmla="*/ 15875 h 6857999"/>
              <a:gd name="connsiteX29" fmla="*/ 352425 w 4070350"/>
              <a:gd name="connsiteY29" fmla="*/ 18785 h 6857999"/>
              <a:gd name="connsiteX30" fmla="*/ 361950 w 4070350"/>
              <a:gd name="connsiteY30" fmla="*/ 24077 h 6857999"/>
              <a:gd name="connsiteX31" fmla="*/ 371740 w 4070350"/>
              <a:gd name="connsiteY31" fmla="*/ 30427 h 6857999"/>
              <a:gd name="connsiteX32" fmla="*/ 381000 w 4070350"/>
              <a:gd name="connsiteY32" fmla="*/ 36777 h 6857999"/>
              <a:gd name="connsiteX33" fmla="*/ 400050 w 4070350"/>
              <a:gd name="connsiteY33" fmla="*/ 50006 h 6857999"/>
              <a:gd name="connsiteX34" fmla="*/ 409311 w 4070350"/>
              <a:gd name="connsiteY34" fmla="*/ 56621 h 6857999"/>
              <a:gd name="connsiteX35" fmla="*/ 419100 w 4070350"/>
              <a:gd name="connsiteY35" fmla="*/ 62971 h 6857999"/>
              <a:gd name="connsiteX36" fmla="*/ 420159 w 4070350"/>
              <a:gd name="connsiteY36" fmla="*/ 58738 h 6857999"/>
              <a:gd name="connsiteX37" fmla="*/ 421746 w 4070350"/>
              <a:gd name="connsiteY37" fmla="*/ 55298 h 6857999"/>
              <a:gd name="connsiteX38" fmla="*/ 423334 w 4070350"/>
              <a:gd name="connsiteY38" fmla="*/ 52123 h 6857999"/>
              <a:gd name="connsiteX39" fmla="*/ 424656 w 4070350"/>
              <a:gd name="connsiteY39" fmla="*/ 49477 h 6857999"/>
              <a:gd name="connsiteX40" fmla="*/ 426509 w 4070350"/>
              <a:gd name="connsiteY40" fmla="*/ 47625 h 6857999"/>
              <a:gd name="connsiteX41" fmla="*/ 428361 w 4070350"/>
              <a:gd name="connsiteY41" fmla="*/ 46038 h 6857999"/>
              <a:gd name="connsiteX42" fmla="*/ 430213 w 4070350"/>
              <a:gd name="connsiteY42" fmla="*/ 45244 h 6857999"/>
              <a:gd name="connsiteX43" fmla="*/ 432065 w 4070350"/>
              <a:gd name="connsiteY43" fmla="*/ 44715 h 6857999"/>
              <a:gd name="connsiteX44" fmla="*/ 433917 w 4070350"/>
              <a:gd name="connsiteY44" fmla="*/ 44715 h 6857999"/>
              <a:gd name="connsiteX45" fmla="*/ 435504 w 4070350"/>
              <a:gd name="connsiteY45" fmla="*/ 45244 h 6857999"/>
              <a:gd name="connsiteX46" fmla="*/ 437356 w 4070350"/>
              <a:gd name="connsiteY46" fmla="*/ 46567 h 6857999"/>
              <a:gd name="connsiteX47" fmla="*/ 438944 w 4070350"/>
              <a:gd name="connsiteY47" fmla="*/ 47625 h 6857999"/>
              <a:gd name="connsiteX48" fmla="*/ 440531 w 4070350"/>
              <a:gd name="connsiteY48" fmla="*/ 49742 h 6857999"/>
              <a:gd name="connsiteX49" fmla="*/ 441854 w 4070350"/>
              <a:gd name="connsiteY49" fmla="*/ 52123 h 6857999"/>
              <a:gd name="connsiteX50" fmla="*/ 443177 w 4070350"/>
              <a:gd name="connsiteY50" fmla="*/ 55033 h 6857999"/>
              <a:gd name="connsiteX51" fmla="*/ 444500 w 4070350"/>
              <a:gd name="connsiteY51" fmla="*/ 58208 h 6857999"/>
              <a:gd name="connsiteX52" fmla="*/ 448204 w 4070350"/>
              <a:gd name="connsiteY52" fmla="*/ 71702 h 6857999"/>
              <a:gd name="connsiteX53" fmla="*/ 452702 w 4070350"/>
              <a:gd name="connsiteY53" fmla="*/ 84667 h 6857999"/>
              <a:gd name="connsiteX54" fmla="*/ 457994 w 4070350"/>
              <a:gd name="connsiteY54" fmla="*/ 97367 h 6857999"/>
              <a:gd name="connsiteX55" fmla="*/ 463286 w 4070350"/>
              <a:gd name="connsiteY55" fmla="*/ 109802 h 6857999"/>
              <a:gd name="connsiteX56" fmla="*/ 469106 w 4070350"/>
              <a:gd name="connsiteY56" fmla="*/ 121973 h 6857999"/>
              <a:gd name="connsiteX57" fmla="*/ 474927 w 4070350"/>
              <a:gd name="connsiteY57" fmla="*/ 133879 h 6857999"/>
              <a:gd name="connsiteX58" fmla="*/ 481277 w 4070350"/>
              <a:gd name="connsiteY58" fmla="*/ 145521 h 6857999"/>
              <a:gd name="connsiteX59" fmla="*/ 487627 w 4070350"/>
              <a:gd name="connsiteY59" fmla="*/ 157163 h 6857999"/>
              <a:gd name="connsiteX60" fmla="*/ 500327 w 4070350"/>
              <a:gd name="connsiteY60" fmla="*/ 180181 h 6857999"/>
              <a:gd name="connsiteX61" fmla="*/ 512763 w 4070350"/>
              <a:gd name="connsiteY61" fmla="*/ 202936 h 6857999"/>
              <a:gd name="connsiteX62" fmla="*/ 519113 w 4070350"/>
              <a:gd name="connsiteY62" fmla="*/ 214842 h 6857999"/>
              <a:gd name="connsiteX63" fmla="*/ 524934 w 4070350"/>
              <a:gd name="connsiteY63" fmla="*/ 226483 h 6857999"/>
              <a:gd name="connsiteX64" fmla="*/ 530754 w 4070350"/>
              <a:gd name="connsiteY64" fmla="*/ 238919 h 6857999"/>
              <a:gd name="connsiteX65" fmla="*/ 535781 w 4070350"/>
              <a:gd name="connsiteY65" fmla="*/ 251354 h 6857999"/>
              <a:gd name="connsiteX66" fmla="*/ 537369 w 4070350"/>
              <a:gd name="connsiteY66" fmla="*/ 255588 h 6857999"/>
              <a:gd name="connsiteX67" fmla="*/ 538692 w 4070350"/>
              <a:gd name="connsiteY67" fmla="*/ 259556 h 6857999"/>
              <a:gd name="connsiteX68" fmla="*/ 539750 w 4070350"/>
              <a:gd name="connsiteY68" fmla="*/ 263790 h 6857999"/>
              <a:gd name="connsiteX69" fmla="*/ 540544 w 4070350"/>
              <a:gd name="connsiteY69" fmla="*/ 267494 h 6857999"/>
              <a:gd name="connsiteX70" fmla="*/ 541338 w 4070350"/>
              <a:gd name="connsiteY70" fmla="*/ 271463 h 6857999"/>
              <a:gd name="connsiteX71" fmla="*/ 541603 w 4070350"/>
              <a:gd name="connsiteY71" fmla="*/ 275431 h 6857999"/>
              <a:gd name="connsiteX72" fmla="*/ 541867 w 4070350"/>
              <a:gd name="connsiteY72" fmla="*/ 279400 h 6857999"/>
              <a:gd name="connsiteX73" fmla="*/ 541603 w 4070350"/>
              <a:gd name="connsiteY73" fmla="*/ 283369 h 6857999"/>
              <a:gd name="connsiteX74" fmla="*/ 541338 w 4070350"/>
              <a:gd name="connsiteY74" fmla="*/ 291042 h 6857999"/>
              <a:gd name="connsiteX75" fmla="*/ 540015 w 4070350"/>
              <a:gd name="connsiteY75" fmla="*/ 298715 h 6857999"/>
              <a:gd name="connsiteX76" fmla="*/ 538163 w 4070350"/>
              <a:gd name="connsiteY76" fmla="*/ 306123 h 6857999"/>
              <a:gd name="connsiteX77" fmla="*/ 535781 w 4070350"/>
              <a:gd name="connsiteY77" fmla="*/ 314061 h 6857999"/>
              <a:gd name="connsiteX78" fmla="*/ 540015 w 4070350"/>
              <a:gd name="connsiteY78" fmla="*/ 322527 h 6857999"/>
              <a:gd name="connsiteX79" fmla="*/ 543984 w 4070350"/>
              <a:gd name="connsiteY79" fmla="*/ 330729 h 6857999"/>
              <a:gd name="connsiteX80" fmla="*/ 547952 w 4070350"/>
              <a:gd name="connsiteY80" fmla="*/ 339461 h 6857999"/>
              <a:gd name="connsiteX81" fmla="*/ 551392 w 4070350"/>
              <a:gd name="connsiteY81" fmla="*/ 347927 h 6857999"/>
              <a:gd name="connsiteX82" fmla="*/ 558536 w 4070350"/>
              <a:gd name="connsiteY82" fmla="*/ 365125 h 6857999"/>
              <a:gd name="connsiteX83" fmla="*/ 564356 w 4070350"/>
              <a:gd name="connsiteY83" fmla="*/ 382852 h 6857999"/>
              <a:gd name="connsiteX84" fmla="*/ 570177 w 4070350"/>
              <a:gd name="connsiteY84" fmla="*/ 400579 h 6857999"/>
              <a:gd name="connsiteX85" fmla="*/ 575204 w 4070350"/>
              <a:gd name="connsiteY85" fmla="*/ 418836 h 6857999"/>
              <a:gd name="connsiteX86" fmla="*/ 579967 w 4070350"/>
              <a:gd name="connsiteY86" fmla="*/ 437092 h 6857999"/>
              <a:gd name="connsiteX87" fmla="*/ 584465 w 4070350"/>
              <a:gd name="connsiteY87" fmla="*/ 455613 h 6857999"/>
              <a:gd name="connsiteX88" fmla="*/ 587904 w 4070350"/>
              <a:gd name="connsiteY88" fmla="*/ 474133 h 6857999"/>
              <a:gd name="connsiteX89" fmla="*/ 591609 w 4070350"/>
              <a:gd name="connsiteY89" fmla="*/ 493183 h 6857999"/>
              <a:gd name="connsiteX90" fmla="*/ 595313 w 4070350"/>
              <a:gd name="connsiteY90" fmla="*/ 511969 h 6857999"/>
              <a:gd name="connsiteX91" fmla="*/ 598224 w 4070350"/>
              <a:gd name="connsiteY91" fmla="*/ 531019 h 6857999"/>
              <a:gd name="connsiteX92" fmla="*/ 604309 w 4070350"/>
              <a:gd name="connsiteY92" fmla="*/ 569383 h 6857999"/>
              <a:gd name="connsiteX93" fmla="*/ 610129 w 4070350"/>
              <a:gd name="connsiteY93" fmla="*/ 607483 h 6857999"/>
              <a:gd name="connsiteX94" fmla="*/ 612246 w 4070350"/>
              <a:gd name="connsiteY94" fmla="*/ 610129 h 6857999"/>
              <a:gd name="connsiteX95" fmla="*/ 613569 w 4070350"/>
              <a:gd name="connsiteY95" fmla="*/ 612246 h 6857999"/>
              <a:gd name="connsiteX96" fmla="*/ 615156 w 4070350"/>
              <a:gd name="connsiteY96" fmla="*/ 614627 h 6857999"/>
              <a:gd name="connsiteX97" fmla="*/ 616215 w 4070350"/>
              <a:gd name="connsiteY97" fmla="*/ 617273 h 6857999"/>
              <a:gd name="connsiteX98" fmla="*/ 617009 w 4070350"/>
              <a:gd name="connsiteY98" fmla="*/ 619654 h 6857999"/>
              <a:gd name="connsiteX99" fmla="*/ 617538 w 4070350"/>
              <a:gd name="connsiteY99" fmla="*/ 622300 h 6857999"/>
              <a:gd name="connsiteX100" fmla="*/ 617802 w 4070350"/>
              <a:gd name="connsiteY100" fmla="*/ 625211 h 6857999"/>
              <a:gd name="connsiteX101" fmla="*/ 618067 w 4070350"/>
              <a:gd name="connsiteY101" fmla="*/ 627856 h 6857999"/>
              <a:gd name="connsiteX102" fmla="*/ 617802 w 4070350"/>
              <a:gd name="connsiteY102" fmla="*/ 633677 h 6857999"/>
              <a:gd name="connsiteX103" fmla="*/ 617009 w 4070350"/>
              <a:gd name="connsiteY103" fmla="*/ 639233 h 6857999"/>
              <a:gd name="connsiteX104" fmla="*/ 615950 w 4070350"/>
              <a:gd name="connsiteY104" fmla="*/ 645054 h 6857999"/>
              <a:gd name="connsiteX105" fmla="*/ 614627 w 4070350"/>
              <a:gd name="connsiteY105" fmla="*/ 650875 h 6857999"/>
              <a:gd name="connsiteX106" fmla="*/ 613304 w 4070350"/>
              <a:gd name="connsiteY106" fmla="*/ 656696 h 6857999"/>
              <a:gd name="connsiteX107" fmla="*/ 612511 w 4070350"/>
              <a:gd name="connsiteY107" fmla="*/ 662517 h 6857999"/>
              <a:gd name="connsiteX108" fmla="*/ 611717 w 4070350"/>
              <a:gd name="connsiteY108" fmla="*/ 668338 h 6857999"/>
              <a:gd name="connsiteX109" fmla="*/ 611717 w 4070350"/>
              <a:gd name="connsiteY109" fmla="*/ 673629 h 6857999"/>
              <a:gd name="connsiteX110" fmla="*/ 611717 w 4070350"/>
              <a:gd name="connsiteY110" fmla="*/ 676275 h 6857999"/>
              <a:gd name="connsiteX111" fmla="*/ 612511 w 4070350"/>
              <a:gd name="connsiteY111" fmla="*/ 679186 h 6857999"/>
              <a:gd name="connsiteX112" fmla="*/ 613040 w 4070350"/>
              <a:gd name="connsiteY112" fmla="*/ 681831 h 6857999"/>
              <a:gd name="connsiteX113" fmla="*/ 614363 w 4070350"/>
              <a:gd name="connsiteY113" fmla="*/ 684213 h 6857999"/>
              <a:gd name="connsiteX114" fmla="*/ 615421 w 4070350"/>
              <a:gd name="connsiteY114" fmla="*/ 686594 h 6857999"/>
              <a:gd name="connsiteX115" fmla="*/ 617009 w 4070350"/>
              <a:gd name="connsiteY115" fmla="*/ 688975 h 6857999"/>
              <a:gd name="connsiteX116" fmla="*/ 619125 w 4070350"/>
              <a:gd name="connsiteY116" fmla="*/ 691356 h 6857999"/>
              <a:gd name="connsiteX117" fmla="*/ 621242 w 4070350"/>
              <a:gd name="connsiteY117" fmla="*/ 693473 h 6857999"/>
              <a:gd name="connsiteX118" fmla="*/ 632884 w 4070350"/>
              <a:gd name="connsiteY118" fmla="*/ 693473 h 6857999"/>
              <a:gd name="connsiteX119" fmla="*/ 635265 w 4070350"/>
              <a:gd name="connsiteY119" fmla="*/ 698765 h 6857999"/>
              <a:gd name="connsiteX120" fmla="*/ 637381 w 4070350"/>
              <a:gd name="connsiteY120" fmla="*/ 703527 h 6857999"/>
              <a:gd name="connsiteX121" fmla="*/ 639234 w 4070350"/>
              <a:gd name="connsiteY121" fmla="*/ 708554 h 6857999"/>
              <a:gd name="connsiteX122" fmla="*/ 640821 w 4070350"/>
              <a:gd name="connsiteY122" fmla="*/ 713846 h 6857999"/>
              <a:gd name="connsiteX123" fmla="*/ 642409 w 4070350"/>
              <a:gd name="connsiteY123" fmla="*/ 718873 h 6857999"/>
              <a:gd name="connsiteX124" fmla="*/ 643467 w 4070350"/>
              <a:gd name="connsiteY124" fmla="*/ 724165 h 6857999"/>
              <a:gd name="connsiteX125" fmla="*/ 645584 w 4070350"/>
              <a:gd name="connsiteY125" fmla="*/ 734483 h 6857999"/>
              <a:gd name="connsiteX126" fmla="*/ 646906 w 4070350"/>
              <a:gd name="connsiteY126" fmla="*/ 745596 h 6857999"/>
              <a:gd name="connsiteX127" fmla="*/ 647965 w 4070350"/>
              <a:gd name="connsiteY127" fmla="*/ 755915 h 6857999"/>
              <a:gd name="connsiteX128" fmla="*/ 648494 w 4070350"/>
              <a:gd name="connsiteY128" fmla="*/ 766763 h 6857999"/>
              <a:gd name="connsiteX129" fmla="*/ 649023 w 4070350"/>
              <a:gd name="connsiteY129" fmla="*/ 778140 h 6857999"/>
              <a:gd name="connsiteX130" fmla="*/ 649288 w 4070350"/>
              <a:gd name="connsiteY130" fmla="*/ 800100 h 6857999"/>
              <a:gd name="connsiteX131" fmla="*/ 649817 w 4070350"/>
              <a:gd name="connsiteY131" fmla="*/ 810948 h 6857999"/>
              <a:gd name="connsiteX132" fmla="*/ 650346 w 4070350"/>
              <a:gd name="connsiteY132" fmla="*/ 821796 h 6857999"/>
              <a:gd name="connsiteX133" fmla="*/ 651404 w 4070350"/>
              <a:gd name="connsiteY133" fmla="*/ 832644 h 6857999"/>
              <a:gd name="connsiteX134" fmla="*/ 652727 w 4070350"/>
              <a:gd name="connsiteY134" fmla="*/ 843227 h 6857999"/>
              <a:gd name="connsiteX135" fmla="*/ 654579 w 4070350"/>
              <a:gd name="connsiteY135" fmla="*/ 853811 h 6857999"/>
              <a:gd name="connsiteX136" fmla="*/ 656167 w 4070350"/>
              <a:gd name="connsiteY136" fmla="*/ 858838 h 6857999"/>
              <a:gd name="connsiteX137" fmla="*/ 657490 w 4070350"/>
              <a:gd name="connsiteY137" fmla="*/ 864129 h 6857999"/>
              <a:gd name="connsiteX138" fmla="*/ 665163 w 4070350"/>
              <a:gd name="connsiteY138" fmla="*/ 863865 h 6857999"/>
              <a:gd name="connsiteX139" fmla="*/ 673100 w 4070350"/>
              <a:gd name="connsiteY139" fmla="*/ 863865 h 6857999"/>
              <a:gd name="connsiteX140" fmla="*/ 676275 w 4070350"/>
              <a:gd name="connsiteY140" fmla="*/ 854604 h 6857999"/>
              <a:gd name="connsiteX141" fmla="*/ 679979 w 4070350"/>
              <a:gd name="connsiteY141" fmla="*/ 846138 h 6857999"/>
              <a:gd name="connsiteX142" fmla="*/ 683684 w 4070350"/>
              <a:gd name="connsiteY142" fmla="*/ 838200 h 6857999"/>
              <a:gd name="connsiteX143" fmla="*/ 687652 w 4070350"/>
              <a:gd name="connsiteY143" fmla="*/ 830792 h 6857999"/>
              <a:gd name="connsiteX144" fmla="*/ 691886 w 4070350"/>
              <a:gd name="connsiteY144" fmla="*/ 823913 h 6857999"/>
              <a:gd name="connsiteX145" fmla="*/ 696384 w 4070350"/>
              <a:gd name="connsiteY145" fmla="*/ 817563 h 6857999"/>
              <a:gd name="connsiteX146" fmla="*/ 701146 w 4070350"/>
              <a:gd name="connsiteY146" fmla="*/ 812271 h 6857999"/>
              <a:gd name="connsiteX147" fmla="*/ 706173 w 4070350"/>
              <a:gd name="connsiteY147" fmla="*/ 806979 h 6857999"/>
              <a:gd name="connsiteX148" fmla="*/ 709084 w 4070350"/>
              <a:gd name="connsiteY148" fmla="*/ 804863 h 6857999"/>
              <a:gd name="connsiteX149" fmla="*/ 711729 w 4070350"/>
              <a:gd name="connsiteY149" fmla="*/ 803011 h 6857999"/>
              <a:gd name="connsiteX150" fmla="*/ 714375 w 4070350"/>
              <a:gd name="connsiteY150" fmla="*/ 801158 h 6857999"/>
              <a:gd name="connsiteX151" fmla="*/ 717286 w 4070350"/>
              <a:gd name="connsiteY151" fmla="*/ 799571 h 6857999"/>
              <a:gd name="connsiteX152" fmla="*/ 720461 w 4070350"/>
              <a:gd name="connsiteY152" fmla="*/ 798248 h 6857999"/>
              <a:gd name="connsiteX153" fmla="*/ 723371 w 4070350"/>
              <a:gd name="connsiteY153" fmla="*/ 797190 h 6857999"/>
              <a:gd name="connsiteX154" fmla="*/ 726547 w 4070350"/>
              <a:gd name="connsiteY154" fmla="*/ 795867 h 6857999"/>
              <a:gd name="connsiteX155" fmla="*/ 729721 w 4070350"/>
              <a:gd name="connsiteY155" fmla="*/ 795338 h 6857999"/>
              <a:gd name="connsiteX156" fmla="*/ 733161 w 4070350"/>
              <a:gd name="connsiteY156" fmla="*/ 794544 h 6857999"/>
              <a:gd name="connsiteX157" fmla="*/ 736336 w 4070350"/>
              <a:gd name="connsiteY157" fmla="*/ 794015 h 6857999"/>
              <a:gd name="connsiteX158" fmla="*/ 740040 w 4070350"/>
              <a:gd name="connsiteY158" fmla="*/ 794015 h 6857999"/>
              <a:gd name="connsiteX159" fmla="*/ 743744 w 4070350"/>
              <a:gd name="connsiteY159" fmla="*/ 794015 h 6857999"/>
              <a:gd name="connsiteX160" fmla="*/ 747184 w 4070350"/>
              <a:gd name="connsiteY160" fmla="*/ 794279 h 6857999"/>
              <a:gd name="connsiteX161" fmla="*/ 751152 w 4070350"/>
              <a:gd name="connsiteY161" fmla="*/ 795073 h 6857999"/>
              <a:gd name="connsiteX162" fmla="*/ 755121 w 4070350"/>
              <a:gd name="connsiteY162" fmla="*/ 795602 h 6857999"/>
              <a:gd name="connsiteX163" fmla="*/ 759090 w 4070350"/>
              <a:gd name="connsiteY163" fmla="*/ 796661 h 6857999"/>
              <a:gd name="connsiteX164" fmla="*/ 778140 w 4070350"/>
              <a:gd name="connsiteY164" fmla="*/ 795073 h 6857999"/>
              <a:gd name="connsiteX165" fmla="*/ 796925 w 4070350"/>
              <a:gd name="connsiteY165" fmla="*/ 793221 h 6857999"/>
              <a:gd name="connsiteX166" fmla="*/ 801952 w 4070350"/>
              <a:gd name="connsiteY166" fmla="*/ 794279 h 6857999"/>
              <a:gd name="connsiteX167" fmla="*/ 806979 w 4070350"/>
              <a:gd name="connsiteY167" fmla="*/ 795338 h 6857999"/>
              <a:gd name="connsiteX168" fmla="*/ 812271 w 4070350"/>
              <a:gd name="connsiteY168" fmla="*/ 795867 h 6857999"/>
              <a:gd name="connsiteX169" fmla="*/ 817563 w 4070350"/>
              <a:gd name="connsiteY169" fmla="*/ 796131 h 6857999"/>
              <a:gd name="connsiteX170" fmla="*/ 827881 w 4070350"/>
              <a:gd name="connsiteY170" fmla="*/ 796396 h 6857999"/>
              <a:gd name="connsiteX171" fmla="*/ 838465 w 4070350"/>
              <a:gd name="connsiteY171" fmla="*/ 796131 h 6857999"/>
              <a:gd name="connsiteX172" fmla="*/ 859896 w 4070350"/>
              <a:gd name="connsiteY172" fmla="*/ 795073 h 6857999"/>
              <a:gd name="connsiteX173" fmla="*/ 870479 w 4070350"/>
              <a:gd name="connsiteY173" fmla="*/ 794544 h 6857999"/>
              <a:gd name="connsiteX174" fmla="*/ 875771 w 4070350"/>
              <a:gd name="connsiteY174" fmla="*/ 794544 h 6857999"/>
              <a:gd name="connsiteX175" fmla="*/ 880798 w 4070350"/>
              <a:gd name="connsiteY175" fmla="*/ 795073 h 6857999"/>
              <a:gd name="connsiteX176" fmla="*/ 886090 w 4070350"/>
              <a:gd name="connsiteY176" fmla="*/ 795602 h 6857999"/>
              <a:gd name="connsiteX177" fmla="*/ 891117 w 4070350"/>
              <a:gd name="connsiteY177" fmla="*/ 796131 h 6857999"/>
              <a:gd name="connsiteX178" fmla="*/ 896409 w 4070350"/>
              <a:gd name="connsiteY178" fmla="*/ 797190 h 6857999"/>
              <a:gd name="connsiteX179" fmla="*/ 901436 w 4070350"/>
              <a:gd name="connsiteY179" fmla="*/ 798513 h 6857999"/>
              <a:gd name="connsiteX180" fmla="*/ 906199 w 4070350"/>
              <a:gd name="connsiteY180" fmla="*/ 800100 h 6857999"/>
              <a:gd name="connsiteX181" fmla="*/ 911490 w 4070350"/>
              <a:gd name="connsiteY181" fmla="*/ 802217 h 6857999"/>
              <a:gd name="connsiteX182" fmla="*/ 916252 w 4070350"/>
              <a:gd name="connsiteY182" fmla="*/ 804598 h 6857999"/>
              <a:gd name="connsiteX183" fmla="*/ 920750 w 4070350"/>
              <a:gd name="connsiteY183" fmla="*/ 807244 h 6857999"/>
              <a:gd name="connsiteX184" fmla="*/ 925513 w 4070350"/>
              <a:gd name="connsiteY184" fmla="*/ 810683 h 6857999"/>
              <a:gd name="connsiteX185" fmla="*/ 930011 w 4070350"/>
              <a:gd name="connsiteY185" fmla="*/ 814652 h 6857999"/>
              <a:gd name="connsiteX186" fmla="*/ 934244 w 4070350"/>
              <a:gd name="connsiteY186" fmla="*/ 819150 h 6857999"/>
              <a:gd name="connsiteX187" fmla="*/ 938742 w 4070350"/>
              <a:gd name="connsiteY187" fmla="*/ 824177 h 6857999"/>
              <a:gd name="connsiteX188" fmla="*/ 942976 w 4070350"/>
              <a:gd name="connsiteY188" fmla="*/ 829733 h 6857999"/>
              <a:gd name="connsiteX189" fmla="*/ 946944 w 4070350"/>
              <a:gd name="connsiteY189" fmla="*/ 836083 h 6857999"/>
              <a:gd name="connsiteX190" fmla="*/ 951177 w 4070350"/>
              <a:gd name="connsiteY190" fmla="*/ 842963 h 6857999"/>
              <a:gd name="connsiteX191" fmla="*/ 954881 w 4070350"/>
              <a:gd name="connsiteY191" fmla="*/ 850636 h 6857999"/>
              <a:gd name="connsiteX192" fmla="*/ 955940 w 4070350"/>
              <a:gd name="connsiteY192" fmla="*/ 852223 h 6857999"/>
              <a:gd name="connsiteX193" fmla="*/ 957263 w 4070350"/>
              <a:gd name="connsiteY193" fmla="*/ 853811 h 6857999"/>
              <a:gd name="connsiteX194" fmla="*/ 959115 w 4070350"/>
              <a:gd name="connsiteY194" fmla="*/ 855398 h 6857999"/>
              <a:gd name="connsiteX195" fmla="*/ 960967 w 4070350"/>
              <a:gd name="connsiteY195" fmla="*/ 856456 h 6857999"/>
              <a:gd name="connsiteX196" fmla="*/ 963084 w 4070350"/>
              <a:gd name="connsiteY196" fmla="*/ 857515 h 6857999"/>
              <a:gd name="connsiteX197" fmla="*/ 965465 w 4070350"/>
              <a:gd name="connsiteY197" fmla="*/ 858308 h 6857999"/>
              <a:gd name="connsiteX198" fmla="*/ 967846 w 4070350"/>
              <a:gd name="connsiteY198" fmla="*/ 859102 h 6857999"/>
              <a:gd name="connsiteX199" fmla="*/ 970492 w 4070350"/>
              <a:gd name="connsiteY199" fmla="*/ 859896 h 6857999"/>
              <a:gd name="connsiteX200" fmla="*/ 973138 w 4070350"/>
              <a:gd name="connsiteY200" fmla="*/ 860161 h 6857999"/>
              <a:gd name="connsiteX201" fmla="*/ 976048 w 4070350"/>
              <a:gd name="connsiteY201" fmla="*/ 860425 h 6857999"/>
              <a:gd name="connsiteX202" fmla="*/ 978694 w 4070350"/>
              <a:gd name="connsiteY202" fmla="*/ 860425 h 6857999"/>
              <a:gd name="connsiteX203" fmla="*/ 981075 w 4070350"/>
              <a:gd name="connsiteY203" fmla="*/ 860161 h 6857999"/>
              <a:gd name="connsiteX204" fmla="*/ 983721 w 4070350"/>
              <a:gd name="connsiteY204" fmla="*/ 859896 h 6857999"/>
              <a:gd name="connsiteX205" fmla="*/ 985838 w 4070350"/>
              <a:gd name="connsiteY205" fmla="*/ 859102 h 6857999"/>
              <a:gd name="connsiteX206" fmla="*/ 987954 w 4070350"/>
              <a:gd name="connsiteY206" fmla="*/ 858308 h 6857999"/>
              <a:gd name="connsiteX207" fmla="*/ 990071 w 4070350"/>
              <a:gd name="connsiteY207" fmla="*/ 857515 h 6857999"/>
              <a:gd name="connsiteX208" fmla="*/ 995363 w 4070350"/>
              <a:gd name="connsiteY208" fmla="*/ 854340 h 6857999"/>
              <a:gd name="connsiteX209" fmla="*/ 1000125 w 4070350"/>
              <a:gd name="connsiteY209" fmla="*/ 851958 h 6857999"/>
              <a:gd name="connsiteX210" fmla="*/ 1004623 w 4070350"/>
              <a:gd name="connsiteY210" fmla="*/ 849842 h 6857999"/>
              <a:gd name="connsiteX211" fmla="*/ 1008856 w 4070350"/>
              <a:gd name="connsiteY211" fmla="*/ 847990 h 6857999"/>
              <a:gd name="connsiteX212" fmla="*/ 1012825 w 4070350"/>
              <a:gd name="connsiteY212" fmla="*/ 846931 h 6857999"/>
              <a:gd name="connsiteX213" fmla="*/ 1016794 w 4070350"/>
              <a:gd name="connsiteY213" fmla="*/ 846138 h 6857999"/>
              <a:gd name="connsiteX214" fmla="*/ 1019969 w 4070350"/>
              <a:gd name="connsiteY214" fmla="*/ 845873 h 6857999"/>
              <a:gd name="connsiteX215" fmla="*/ 1023409 w 4070350"/>
              <a:gd name="connsiteY215" fmla="*/ 845873 h 6857999"/>
              <a:gd name="connsiteX216" fmla="*/ 1026319 w 4070350"/>
              <a:gd name="connsiteY216" fmla="*/ 846667 h 6857999"/>
              <a:gd name="connsiteX217" fmla="*/ 1029230 w 4070350"/>
              <a:gd name="connsiteY217" fmla="*/ 847461 h 6857999"/>
              <a:gd name="connsiteX218" fmla="*/ 1031875 w 4070350"/>
              <a:gd name="connsiteY218" fmla="*/ 848783 h 6857999"/>
              <a:gd name="connsiteX219" fmla="*/ 1034256 w 4070350"/>
              <a:gd name="connsiteY219" fmla="*/ 850106 h 6857999"/>
              <a:gd name="connsiteX220" fmla="*/ 1036638 w 4070350"/>
              <a:gd name="connsiteY220" fmla="*/ 851958 h 6857999"/>
              <a:gd name="connsiteX221" fmla="*/ 1038754 w 4070350"/>
              <a:gd name="connsiteY221" fmla="*/ 854075 h 6857999"/>
              <a:gd name="connsiteX222" fmla="*/ 1040606 w 4070350"/>
              <a:gd name="connsiteY222" fmla="*/ 856721 h 6857999"/>
              <a:gd name="connsiteX223" fmla="*/ 1042194 w 4070350"/>
              <a:gd name="connsiteY223" fmla="*/ 859631 h 6857999"/>
              <a:gd name="connsiteX224" fmla="*/ 1044046 w 4070350"/>
              <a:gd name="connsiteY224" fmla="*/ 862277 h 6857999"/>
              <a:gd name="connsiteX225" fmla="*/ 1045634 w 4070350"/>
              <a:gd name="connsiteY225" fmla="*/ 865452 h 6857999"/>
              <a:gd name="connsiteX226" fmla="*/ 1048279 w 4070350"/>
              <a:gd name="connsiteY226" fmla="*/ 872861 h 6857999"/>
              <a:gd name="connsiteX227" fmla="*/ 1050661 w 4070350"/>
              <a:gd name="connsiteY227" fmla="*/ 880533 h 6857999"/>
              <a:gd name="connsiteX228" fmla="*/ 1052777 w 4070350"/>
              <a:gd name="connsiteY228" fmla="*/ 889000 h 6857999"/>
              <a:gd name="connsiteX229" fmla="*/ 1054894 w 4070350"/>
              <a:gd name="connsiteY229" fmla="*/ 898261 h 6857999"/>
              <a:gd name="connsiteX230" fmla="*/ 1056746 w 4070350"/>
              <a:gd name="connsiteY230" fmla="*/ 907521 h 6857999"/>
              <a:gd name="connsiteX231" fmla="*/ 1060715 w 4070350"/>
              <a:gd name="connsiteY231" fmla="*/ 926571 h 6857999"/>
              <a:gd name="connsiteX232" fmla="*/ 1063361 w 4070350"/>
              <a:gd name="connsiteY232" fmla="*/ 937419 h 6857999"/>
              <a:gd name="connsiteX233" fmla="*/ 1066271 w 4070350"/>
              <a:gd name="connsiteY233" fmla="*/ 948002 h 6857999"/>
              <a:gd name="connsiteX234" fmla="*/ 1071827 w 4070350"/>
              <a:gd name="connsiteY234" fmla="*/ 968904 h 6857999"/>
              <a:gd name="connsiteX235" fmla="*/ 1078177 w 4070350"/>
              <a:gd name="connsiteY235" fmla="*/ 989806 h 6857999"/>
              <a:gd name="connsiteX236" fmla="*/ 1084263 w 4070350"/>
              <a:gd name="connsiteY236" fmla="*/ 1010973 h 6857999"/>
              <a:gd name="connsiteX237" fmla="*/ 1086909 w 4070350"/>
              <a:gd name="connsiteY237" fmla="*/ 1021556 h 6857999"/>
              <a:gd name="connsiteX238" fmla="*/ 1089290 w 4070350"/>
              <a:gd name="connsiteY238" fmla="*/ 1032140 h 6857999"/>
              <a:gd name="connsiteX239" fmla="*/ 1091406 w 4070350"/>
              <a:gd name="connsiteY239" fmla="*/ 1042988 h 6857999"/>
              <a:gd name="connsiteX240" fmla="*/ 1093259 w 4070350"/>
              <a:gd name="connsiteY240" fmla="*/ 1053835 h 6857999"/>
              <a:gd name="connsiteX241" fmla="*/ 1094847 w 4070350"/>
              <a:gd name="connsiteY241" fmla="*/ 1064948 h 6857999"/>
              <a:gd name="connsiteX242" fmla="*/ 1095904 w 4070350"/>
              <a:gd name="connsiteY242" fmla="*/ 1076061 h 6857999"/>
              <a:gd name="connsiteX243" fmla="*/ 1096434 w 4070350"/>
              <a:gd name="connsiteY243" fmla="*/ 1087967 h 6857999"/>
              <a:gd name="connsiteX244" fmla="*/ 1096434 w 4070350"/>
              <a:gd name="connsiteY244" fmla="*/ 1099344 h 6857999"/>
              <a:gd name="connsiteX245" fmla="*/ 1099609 w 4070350"/>
              <a:gd name="connsiteY245" fmla="*/ 1138502 h 6857999"/>
              <a:gd name="connsiteX246" fmla="*/ 1101461 w 4070350"/>
              <a:gd name="connsiteY246" fmla="*/ 1157817 h 6857999"/>
              <a:gd name="connsiteX247" fmla="*/ 1103842 w 4070350"/>
              <a:gd name="connsiteY247" fmla="*/ 1177131 h 6857999"/>
              <a:gd name="connsiteX248" fmla="*/ 1105429 w 4070350"/>
              <a:gd name="connsiteY248" fmla="*/ 1186921 h 6857999"/>
              <a:gd name="connsiteX249" fmla="*/ 1107017 w 4070350"/>
              <a:gd name="connsiteY249" fmla="*/ 1196446 h 6857999"/>
              <a:gd name="connsiteX250" fmla="*/ 1108604 w 4070350"/>
              <a:gd name="connsiteY250" fmla="*/ 1205971 h 6857999"/>
              <a:gd name="connsiteX251" fmla="*/ 1110721 w 4070350"/>
              <a:gd name="connsiteY251" fmla="*/ 1215231 h 6857999"/>
              <a:gd name="connsiteX252" fmla="*/ 1112838 w 4070350"/>
              <a:gd name="connsiteY252" fmla="*/ 1224492 h 6857999"/>
              <a:gd name="connsiteX253" fmla="*/ 1115748 w 4070350"/>
              <a:gd name="connsiteY253" fmla="*/ 1234017 h 6857999"/>
              <a:gd name="connsiteX254" fmla="*/ 1118659 w 4070350"/>
              <a:gd name="connsiteY254" fmla="*/ 1243013 h 6857999"/>
              <a:gd name="connsiteX255" fmla="*/ 1121569 w 4070350"/>
              <a:gd name="connsiteY255" fmla="*/ 1252009 h 6857999"/>
              <a:gd name="connsiteX256" fmla="*/ 1126596 w 4070350"/>
              <a:gd name="connsiteY256" fmla="*/ 1260740 h 6857999"/>
              <a:gd name="connsiteX257" fmla="*/ 1131094 w 4070350"/>
              <a:gd name="connsiteY257" fmla="*/ 1269736 h 6857999"/>
              <a:gd name="connsiteX258" fmla="*/ 1135063 w 4070350"/>
              <a:gd name="connsiteY258" fmla="*/ 1278731 h 6857999"/>
              <a:gd name="connsiteX259" fmla="*/ 1138238 w 4070350"/>
              <a:gd name="connsiteY259" fmla="*/ 1288256 h 6857999"/>
              <a:gd name="connsiteX260" fmla="*/ 1140884 w 4070350"/>
              <a:gd name="connsiteY260" fmla="*/ 1297517 h 6857999"/>
              <a:gd name="connsiteX261" fmla="*/ 1143265 w 4070350"/>
              <a:gd name="connsiteY261" fmla="*/ 1307306 h 6857999"/>
              <a:gd name="connsiteX262" fmla="*/ 1145117 w 4070350"/>
              <a:gd name="connsiteY262" fmla="*/ 1316567 h 6857999"/>
              <a:gd name="connsiteX263" fmla="*/ 1146704 w 4070350"/>
              <a:gd name="connsiteY263" fmla="*/ 1326621 h 6857999"/>
              <a:gd name="connsiteX264" fmla="*/ 1148027 w 4070350"/>
              <a:gd name="connsiteY264" fmla="*/ 1336411 h 6857999"/>
              <a:gd name="connsiteX265" fmla="*/ 1148557 w 4070350"/>
              <a:gd name="connsiteY265" fmla="*/ 1346465 h 6857999"/>
              <a:gd name="connsiteX266" fmla="*/ 1148821 w 4070350"/>
              <a:gd name="connsiteY266" fmla="*/ 1356519 h 6857999"/>
              <a:gd name="connsiteX267" fmla="*/ 1148821 w 4070350"/>
              <a:gd name="connsiteY267" fmla="*/ 1366573 h 6857999"/>
              <a:gd name="connsiteX268" fmla="*/ 1148557 w 4070350"/>
              <a:gd name="connsiteY268" fmla="*/ 1376892 h 6857999"/>
              <a:gd name="connsiteX269" fmla="*/ 1148027 w 4070350"/>
              <a:gd name="connsiteY269" fmla="*/ 1387211 h 6857999"/>
              <a:gd name="connsiteX270" fmla="*/ 1146704 w 4070350"/>
              <a:gd name="connsiteY270" fmla="*/ 1397794 h 6857999"/>
              <a:gd name="connsiteX271" fmla="*/ 1145381 w 4070350"/>
              <a:gd name="connsiteY271" fmla="*/ 1408377 h 6857999"/>
              <a:gd name="connsiteX272" fmla="*/ 1144852 w 4070350"/>
              <a:gd name="connsiteY272" fmla="*/ 1411023 h 6857999"/>
              <a:gd name="connsiteX273" fmla="*/ 1144852 w 4070350"/>
              <a:gd name="connsiteY273" fmla="*/ 1413404 h 6857999"/>
              <a:gd name="connsiteX274" fmla="*/ 1145117 w 4070350"/>
              <a:gd name="connsiteY274" fmla="*/ 1415786 h 6857999"/>
              <a:gd name="connsiteX275" fmla="*/ 1146440 w 4070350"/>
              <a:gd name="connsiteY275" fmla="*/ 1418167 h 6857999"/>
              <a:gd name="connsiteX276" fmla="*/ 1150673 w 4070350"/>
              <a:gd name="connsiteY276" fmla="*/ 1429279 h 6857999"/>
              <a:gd name="connsiteX277" fmla="*/ 1154642 w 4070350"/>
              <a:gd name="connsiteY277" fmla="*/ 1440656 h 6857999"/>
              <a:gd name="connsiteX278" fmla="*/ 1158081 w 4070350"/>
              <a:gd name="connsiteY278" fmla="*/ 1451769 h 6857999"/>
              <a:gd name="connsiteX279" fmla="*/ 1161257 w 4070350"/>
              <a:gd name="connsiteY279" fmla="*/ 1463146 h 6857999"/>
              <a:gd name="connsiteX280" fmla="*/ 1163638 w 4070350"/>
              <a:gd name="connsiteY280" fmla="*/ 1474788 h 6857999"/>
              <a:gd name="connsiteX281" fmla="*/ 1166019 w 4070350"/>
              <a:gd name="connsiteY281" fmla="*/ 1486165 h 6857999"/>
              <a:gd name="connsiteX282" fmla="*/ 1167871 w 4070350"/>
              <a:gd name="connsiteY282" fmla="*/ 1497542 h 6857999"/>
              <a:gd name="connsiteX283" fmla="*/ 1169459 w 4070350"/>
              <a:gd name="connsiteY283" fmla="*/ 1509448 h 6857999"/>
              <a:gd name="connsiteX284" fmla="*/ 1170781 w 4070350"/>
              <a:gd name="connsiteY284" fmla="*/ 1521090 h 6857999"/>
              <a:gd name="connsiteX285" fmla="*/ 1171840 w 4070350"/>
              <a:gd name="connsiteY285" fmla="*/ 1532996 h 6857999"/>
              <a:gd name="connsiteX286" fmla="*/ 1172634 w 4070350"/>
              <a:gd name="connsiteY286" fmla="*/ 1544638 h 6857999"/>
              <a:gd name="connsiteX287" fmla="*/ 1173163 w 4070350"/>
              <a:gd name="connsiteY287" fmla="*/ 1556544 h 6857999"/>
              <a:gd name="connsiteX288" fmla="*/ 1174221 w 4070350"/>
              <a:gd name="connsiteY288" fmla="*/ 1580356 h 6857999"/>
              <a:gd name="connsiteX289" fmla="*/ 1174750 w 4070350"/>
              <a:gd name="connsiteY289" fmla="*/ 1604169 h 6857999"/>
              <a:gd name="connsiteX290" fmla="*/ 1175279 w 4070350"/>
              <a:gd name="connsiteY290" fmla="*/ 1627981 h 6857999"/>
              <a:gd name="connsiteX291" fmla="*/ 1175545 w 4070350"/>
              <a:gd name="connsiteY291" fmla="*/ 1651794 h 6857999"/>
              <a:gd name="connsiteX292" fmla="*/ 1176602 w 4070350"/>
              <a:gd name="connsiteY292" fmla="*/ 1675342 h 6857999"/>
              <a:gd name="connsiteX293" fmla="*/ 1177131 w 4070350"/>
              <a:gd name="connsiteY293" fmla="*/ 1686983 h 6857999"/>
              <a:gd name="connsiteX294" fmla="*/ 1178190 w 4070350"/>
              <a:gd name="connsiteY294" fmla="*/ 1698890 h 6857999"/>
              <a:gd name="connsiteX295" fmla="*/ 1178984 w 4070350"/>
              <a:gd name="connsiteY295" fmla="*/ 1710531 h 6857999"/>
              <a:gd name="connsiteX296" fmla="*/ 1180306 w 4070350"/>
              <a:gd name="connsiteY296" fmla="*/ 1722173 h 6857999"/>
              <a:gd name="connsiteX297" fmla="*/ 1181629 w 4070350"/>
              <a:gd name="connsiteY297" fmla="*/ 1733550 h 6857999"/>
              <a:gd name="connsiteX298" fmla="*/ 1183481 w 4070350"/>
              <a:gd name="connsiteY298" fmla="*/ 1744927 h 6857999"/>
              <a:gd name="connsiteX299" fmla="*/ 1185863 w 4070350"/>
              <a:gd name="connsiteY299" fmla="*/ 1756304 h 6857999"/>
              <a:gd name="connsiteX300" fmla="*/ 1188245 w 4070350"/>
              <a:gd name="connsiteY300" fmla="*/ 1767681 h 6857999"/>
              <a:gd name="connsiteX301" fmla="*/ 1191154 w 4070350"/>
              <a:gd name="connsiteY301" fmla="*/ 1778794 h 6857999"/>
              <a:gd name="connsiteX302" fmla="*/ 1194329 w 4070350"/>
              <a:gd name="connsiteY302" fmla="*/ 1789906 h 6857999"/>
              <a:gd name="connsiteX303" fmla="*/ 1195652 w 4070350"/>
              <a:gd name="connsiteY303" fmla="*/ 1786731 h 6857999"/>
              <a:gd name="connsiteX304" fmla="*/ 1196446 w 4070350"/>
              <a:gd name="connsiteY304" fmla="*/ 1783292 h 6857999"/>
              <a:gd name="connsiteX305" fmla="*/ 1196975 w 4070350"/>
              <a:gd name="connsiteY305" fmla="*/ 1779852 h 6857999"/>
              <a:gd name="connsiteX306" fmla="*/ 1197769 w 4070350"/>
              <a:gd name="connsiteY306" fmla="*/ 1776677 h 6857999"/>
              <a:gd name="connsiteX307" fmla="*/ 1198298 w 4070350"/>
              <a:gd name="connsiteY307" fmla="*/ 1769798 h 6857999"/>
              <a:gd name="connsiteX308" fmla="*/ 1198563 w 4070350"/>
              <a:gd name="connsiteY308" fmla="*/ 1762390 h 6857999"/>
              <a:gd name="connsiteX309" fmla="*/ 1198563 w 4070350"/>
              <a:gd name="connsiteY309" fmla="*/ 1754981 h 6857999"/>
              <a:gd name="connsiteX310" fmla="*/ 1198034 w 4070350"/>
              <a:gd name="connsiteY310" fmla="*/ 1747309 h 6857999"/>
              <a:gd name="connsiteX311" fmla="*/ 1197504 w 4070350"/>
              <a:gd name="connsiteY311" fmla="*/ 1732227 h 6857999"/>
              <a:gd name="connsiteX312" fmla="*/ 1196975 w 4070350"/>
              <a:gd name="connsiteY312" fmla="*/ 1724819 h 6857999"/>
              <a:gd name="connsiteX313" fmla="*/ 1196975 w 4070350"/>
              <a:gd name="connsiteY313" fmla="*/ 1716881 h 6857999"/>
              <a:gd name="connsiteX314" fmla="*/ 1197504 w 4070350"/>
              <a:gd name="connsiteY314" fmla="*/ 1709738 h 6857999"/>
              <a:gd name="connsiteX315" fmla="*/ 1198563 w 4070350"/>
              <a:gd name="connsiteY315" fmla="*/ 1702065 h 6857999"/>
              <a:gd name="connsiteX316" fmla="*/ 1199092 w 4070350"/>
              <a:gd name="connsiteY316" fmla="*/ 1698625 h 6857999"/>
              <a:gd name="connsiteX317" fmla="*/ 1200150 w 4070350"/>
              <a:gd name="connsiteY317" fmla="*/ 1695186 h 6857999"/>
              <a:gd name="connsiteX318" fmla="*/ 1201209 w 4070350"/>
              <a:gd name="connsiteY318" fmla="*/ 1691481 h 6857999"/>
              <a:gd name="connsiteX319" fmla="*/ 1202796 w 4070350"/>
              <a:gd name="connsiteY319" fmla="*/ 1688042 h 6857999"/>
              <a:gd name="connsiteX320" fmla="*/ 1204384 w 4070350"/>
              <a:gd name="connsiteY320" fmla="*/ 1684602 h 6857999"/>
              <a:gd name="connsiteX321" fmla="*/ 1206236 w 4070350"/>
              <a:gd name="connsiteY321" fmla="*/ 1681427 h 6857999"/>
              <a:gd name="connsiteX322" fmla="*/ 1208352 w 4070350"/>
              <a:gd name="connsiteY322" fmla="*/ 1677988 h 6857999"/>
              <a:gd name="connsiteX323" fmla="*/ 1210734 w 4070350"/>
              <a:gd name="connsiteY323" fmla="*/ 1675077 h 6857999"/>
              <a:gd name="connsiteX324" fmla="*/ 1208882 w 4070350"/>
              <a:gd name="connsiteY324" fmla="*/ 1671638 h 6857999"/>
              <a:gd name="connsiteX325" fmla="*/ 1207030 w 4070350"/>
              <a:gd name="connsiteY325" fmla="*/ 1667934 h 6857999"/>
              <a:gd name="connsiteX326" fmla="*/ 1205971 w 4070350"/>
              <a:gd name="connsiteY326" fmla="*/ 1664759 h 6857999"/>
              <a:gd name="connsiteX327" fmla="*/ 1204648 w 4070350"/>
              <a:gd name="connsiteY327" fmla="*/ 1661319 h 6857999"/>
              <a:gd name="connsiteX328" fmla="*/ 1203326 w 4070350"/>
              <a:gd name="connsiteY328" fmla="*/ 1657879 h 6857999"/>
              <a:gd name="connsiteX329" fmla="*/ 1202796 w 4070350"/>
              <a:gd name="connsiteY329" fmla="*/ 1654440 h 6857999"/>
              <a:gd name="connsiteX330" fmla="*/ 1201738 w 4070350"/>
              <a:gd name="connsiteY330" fmla="*/ 1647561 h 6857999"/>
              <a:gd name="connsiteX331" fmla="*/ 1201209 w 4070350"/>
              <a:gd name="connsiteY331" fmla="*/ 1640946 h 6857999"/>
              <a:gd name="connsiteX332" fmla="*/ 1201738 w 4070350"/>
              <a:gd name="connsiteY332" fmla="*/ 1634331 h 6857999"/>
              <a:gd name="connsiteX333" fmla="*/ 1202267 w 4070350"/>
              <a:gd name="connsiteY333" fmla="*/ 1627188 h 6857999"/>
              <a:gd name="connsiteX334" fmla="*/ 1203061 w 4070350"/>
              <a:gd name="connsiteY334" fmla="*/ 1620573 h 6857999"/>
              <a:gd name="connsiteX335" fmla="*/ 1204384 w 4070350"/>
              <a:gd name="connsiteY335" fmla="*/ 1613959 h 6857999"/>
              <a:gd name="connsiteX336" fmla="*/ 1205971 w 4070350"/>
              <a:gd name="connsiteY336" fmla="*/ 1607344 h 6857999"/>
              <a:gd name="connsiteX337" fmla="*/ 1208882 w 4070350"/>
              <a:gd name="connsiteY337" fmla="*/ 1593850 h 6857999"/>
              <a:gd name="connsiteX338" fmla="*/ 1209940 w 4070350"/>
              <a:gd name="connsiteY338" fmla="*/ 1587236 h 6857999"/>
              <a:gd name="connsiteX339" fmla="*/ 1211263 w 4070350"/>
              <a:gd name="connsiteY339" fmla="*/ 1580621 h 6857999"/>
              <a:gd name="connsiteX340" fmla="*/ 1212056 w 4070350"/>
              <a:gd name="connsiteY340" fmla="*/ 1574006 h 6857999"/>
              <a:gd name="connsiteX341" fmla="*/ 1212850 w 4070350"/>
              <a:gd name="connsiteY341" fmla="*/ 1566863 h 6857999"/>
              <a:gd name="connsiteX342" fmla="*/ 1218406 w 4070350"/>
              <a:gd name="connsiteY342" fmla="*/ 1445948 h 6857999"/>
              <a:gd name="connsiteX343" fmla="*/ 1224227 w 4070350"/>
              <a:gd name="connsiteY343" fmla="*/ 1325034 h 6857999"/>
              <a:gd name="connsiteX344" fmla="*/ 1236663 w 4070350"/>
              <a:gd name="connsiteY344" fmla="*/ 1082940 h 6857999"/>
              <a:gd name="connsiteX345" fmla="*/ 1235604 w 4070350"/>
              <a:gd name="connsiteY345" fmla="*/ 1045369 h 6857999"/>
              <a:gd name="connsiteX346" fmla="*/ 1235604 w 4070350"/>
              <a:gd name="connsiteY346" fmla="*/ 1026583 h 6857999"/>
              <a:gd name="connsiteX347" fmla="*/ 1236134 w 4070350"/>
              <a:gd name="connsiteY347" fmla="*/ 1008063 h 6857999"/>
              <a:gd name="connsiteX348" fmla="*/ 1236398 w 4070350"/>
              <a:gd name="connsiteY348" fmla="*/ 998538 h 6857999"/>
              <a:gd name="connsiteX349" fmla="*/ 1237456 w 4070350"/>
              <a:gd name="connsiteY349" fmla="*/ 989542 h 6857999"/>
              <a:gd name="connsiteX350" fmla="*/ 1239044 w 4070350"/>
              <a:gd name="connsiteY350" fmla="*/ 980546 h 6857999"/>
              <a:gd name="connsiteX351" fmla="*/ 1240896 w 4070350"/>
              <a:gd name="connsiteY351" fmla="*/ 971815 h 6857999"/>
              <a:gd name="connsiteX352" fmla="*/ 1243277 w 4070350"/>
              <a:gd name="connsiteY352" fmla="*/ 963613 h 6857999"/>
              <a:gd name="connsiteX353" fmla="*/ 1245923 w 4070350"/>
              <a:gd name="connsiteY353" fmla="*/ 955411 h 6857999"/>
              <a:gd name="connsiteX354" fmla="*/ 1249099 w 4070350"/>
              <a:gd name="connsiteY354" fmla="*/ 947738 h 6857999"/>
              <a:gd name="connsiteX355" fmla="*/ 1252273 w 4070350"/>
              <a:gd name="connsiteY355" fmla="*/ 940065 h 6857999"/>
              <a:gd name="connsiteX356" fmla="*/ 1256242 w 4070350"/>
              <a:gd name="connsiteY356" fmla="*/ 932921 h 6857999"/>
              <a:gd name="connsiteX357" fmla="*/ 1260475 w 4070350"/>
              <a:gd name="connsiteY357" fmla="*/ 925777 h 6857999"/>
              <a:gd name="connsiteX358" fmla="*/ 1264709 w 4070350"/>
              <a:gd name="connsiteY358" fmla="*/ 919427 h 6857999"/>
              <a:gd name="connsiteX359" fmla="*/ 1269471 w 4070350"/>
              <a:gd name="connsiteY359" fmla="*/ 913342 h 6857999"/>
              <a:gd name="connsiteX360" fmla="*/ 1274498 w 4070350"/>
              <a:gd name="connsiteY360" fmla="*/ 907521 h 6857999"/>
              <a:gd name="connsiteX361" fmla="*/ 1279790 w 4070350"/>
              <a:gd name="connsiteY361" fmla="*/ 901965 h 6857999"/>
              <a:gd name="connsiteX362" fmla="*/ 1285081 w 4070350"/>
              <a:gd name="connsiteY362" fmla="*/ 896938 h 6857999"/>
              <a:gd name="connsiteX363" fmla="*/ 1290902 w 4070350"/>
              <a:gd name="connsiteY363" fmla="*/ 892440 h 6857999"/>
              <a:gd name="connsiteX364" fmla="*/ 1296724 w 4070350"/>
              <a:gd name="connsiteY364" fmla="*/ 888206 h 6857999"/>
              <a:gd name="connsiteX365" fmla="*/ 1302809 w 4070350"/>
              <a:gd name="connsiteY365" fmla="*/ 884502 h 6857999"/>
              <a:gd name="connsiteX366" fmla="*/ 1308629 w 4070350"/>
              <a:gd name="connsiteY366" fmla="*/ 881327 h 6857999"/>
              <a:gd name="connsiteX367" fmla="*/ 1314979 w 4070350"/>
              <a:gd name="connsiteY367" fmla="*/ 878417 h 6857999"/>
              <a:gd name="connsiteX368" fmla="*/ 1321594 w 4070350"/>
              <a:gd name="connsiteY368" fmla="*/ 876300 h 6857999"/>
              <a:gd name="connsiteX369" fmla="*/ 1327944 w 4070350"/>
              <a:gd name="connsiteY369" fmla="*/ 874713 h 6857999"/>
              <a:gd name="connsiteX370" fmla="*/ 1334559 w 4070350"/>
              <a:gd name="connsiteY370" fmla="*/ 873390 h 6857999"/>
              <a:gd name="connsiteX371" fmla="*/ 1341173 w 4070350"/>
              <a:gd name="connsiteY371" fmla="*/ 872861 h 6857999"/>
              <a:gd name="connsiteX372" fmla="*/ 1348053 w 4070350"/>
              <a:gd name="connsiteY372" fmla="*/ 872596 h 6857999"/>
              <a:gd name="connsiteX373" fmla="*/ 1354667 w 4070350"/>
              <a:gd name="connsiteY373" fmla="*/ 872861 h 6857999"/>
              <a:gd name="connsiteX374" fmla="*/ 1361281 w 4070350"/>
              <a:gd name="connsiteY374" fmla="*/ 873919 h 6857999"/>
              <a:gd name="connsiteX375" fmla="*/ 1367896 w 4070350"/>
              <a:gd name="connsiteY375" fmla="*/ 875506 h 6857999"/>
              <a:gd name="connsiteX376" fmla="*/ 1374511 w 4070350"/>
              <a:gd name="connsiteY376" fmla="*/ 877623 h 6857999"/>
              <a:gd name="connsiteX377" fmla="*/ 1381126 w 4070350"/>
              <a:gd name="connsiteY377" fmla="*/ 880533 h 6857999"/>
              <a:gd name="connsiteX378" fmla="*/ 1387475 w 4070350"/>
              <a:gd name="connsiteY378" fmla="*/ 883973 h 6857999"/>
              <a:gd name="connsiteX379" fmla="*/ 1394090 w 4070350"/>
              <a:gd name="connsiteY379" fmla="*/ 888206 h 6857999"/>
              <a:gd name="connsiteX380" fmla="*/ 1394619 w 4070350"/>
              <a:gd name="connsiteY380" fmla="*/ 888736 h 6857999"/>
              <a:gd name="connsiteX381" fmla="*/ 1395413 w 4070350"/>
              <a:gd name="connsiteY381" fmla="*/ 889794 h 6857999"/>
              <a:gd name="connsiteX382" fmla="*/ 1396471 w 4070350"/>
              <a:gd name="connsiteY382" fmla="*/ 891911 h 6857999"/>
              <a:gd name="connsiteX383" fmla="*/ 1397000 w 4070350"/>
              <a:gd name="connsiteY383" fmla="*/ 894556 h 6857999"/>
              <a:gd name="connsiteX384" fmla="*/ 1398059 w 4070350"/>
              <a:gd name="connsiteY384" fmla="*/ 897467 h 6857999"/>
              <a:gd name="connsiteX385" fmla="*/ 1399117 w 4070350"/>
              <a:gd name="connsiteY385" fmla="*/ 904346 h 6857999"/>
              <a:gd name="connsiteX386" fmla="*/ 1399911 w 4070350"/>
              <a:gd name="connsiteY386" fmla="*/ 907786 h 6857999"/>
              <a:gd name="connsiteX387" fmla="*/ 1400440 w 4070350"/>
              <a:gd name="connsiteY387" fmla="*/ 910696 h 6857999"/>
              <a:gd name="connsiteX388" fmla="*/ 1405202 w 4070350"/>
              <a:gd name="connsiteY388" fmla="*/ 911490 h 6857999"/>
              <a:gd name="connsiteX389" fmla="*/ 1409700 w 4070350"/>
              <a:gd name="connsiteY389" fmla="*/ 911754 h 6857999"/>
              <a:gd name="connsiteX390" fmla="*/ 1412081 w 4070350"/>
              <a:gd name="connsiteY390" fmla="*/ 905933 h 6857999"/>
              <a:gd name="connsiteX391" fmla="*/ 1414727 w 4070350"/>
              <a:gd name="connsiteY391" fmla="*/ 901171 h 6857999"/>
              <a:gd name="connsiteX392" fmla="*/ 1417373 w 4070350"/>
              <a:gd name="connsiteY392" fmla="*/ 896673 h 6857999"/>
              <a:gd name="connsiteX393" fmla="*/ 1420019 w 4070350"/>
              <a:gd name="connsiteY393" fmla="*/ 892969 h 6857999"/>
              <a:gd name="connsiteX394" fmla="*/ 1422665 w 4070350"/>
              <a:gd name="connsiteY394" fmla="*/ 889794 h 6857999"/>
              <a:gd name="connsiteX395" fmla="*/ 1425575 w 4070350"/>
              <a:gd name="connsiteY395" fmla="*/ 887148 h 6857999"/>
              <a:gd name="connsiteX396" fmla="*/ 1428221 w 4070350"/>
              <a:gd name="connsiteY396" fmla="*/ 885031 h 6857999"/>
              <a:gd name="connsiteX397" fmla="*/ 1431131 w 4070350"/>
              <a:gd name="connsiteY397" fmla="*/ 883708 h 6857999"/>
              <a:gd name="connsiteX398" fmla="*/ 1434306 w 4070350"/>
              <a:gd name="connsiteY398" fmla="*/ 882386 h 6857999"/>
              <a:gd name="connsiteX399" fmla="*/ 1436952 w 4070350"/>
              <a:gd name="connsiteY399" fmla="*/ 881856 h 6857999"/>
              <a:gd name="connsiteX400" fmla="*/ 1439863 w 4070350"/>
              <a:gd name="connsiteY400" fmla="*/ 881592 h 6857999"/>
              <a:gd name="connsiteX401" fmla="*/ 1443302 w 4070350"/>
              <a:gd name="connsiteY401" fmla="*/ 881592 h 6857999"/>
              <a:gd name="connsiteX402" fmla="*/ 1446213 w 4070350"/>
              <a:gd name="connsiteY402" fmla="*/ 881856 h 6857999"/>
              <a:gd name="connsiteX403" fmla="*/ 1449388 w 4070350"/>
              <a:gd name="connsiteY403" fmla="*/ 882386 h 6857999"/>
              <a:gd name="connsiteX404" fmla="*/ 1452298 w 4070350"/>
              <a:gd name="connsiteY404" fmla="*/ 883444 h 6857999"/>
              <a:gd name="connsiteX405" fmla="*/ 1455738 w 4070350"/>
              <a:gd name="connsiteY405" fmla="*/ 884238 h 6857999"/>
              <a:gd name="connsiteX406" fmla="*/ 1462088 w 4070350"/>
              <a:gd name="connsiteY406" fmla="*/ 886883 h 6857999"/>
              <a:gd name="connsiteX407" fmla="*/ 1468438 w 4070350"/>
              <a:gd name="connsiteY407" fmla="*/ 889794 h 6857999"/>
              <a:gd name="connsiteX408" fmla="*/ 1474524 w 4070350"/>
              <a:gd name="connsiteY408" fmla="*/ 892440 h 6857999"/>
              <a:gd name="connsiteX409" fmla="*/ 1481402 w 4070350"/>
              <a:gd name="connsiteY409" fmla="*/ 894821 h 6857999"/>
              <a:gd name="connsiteX410" fmla="*/ 1484313 w 4070350"/>
              <a:gd name="connsiteY410" fmla="*/ 896144 h 6857999"/>
              <a:gd name="connsiteX411" fmla="*/ 1487488 w 4070350"/>
              <a:gd name="connsiteY411" fmla="*/ 896673 h 6857999"/>
              <a:gd name="connsiteX412" fmla="*/ 1490663 w 4070350"/>
              <a:gd name="connsiteY412" fmla="*/ 897202 h 6857999"/>
              <a:gd name="connsiteX413" fmla="*/ 1493573 w 4070350"/>
              <a:gd name="connsiteY413" fmla="*/ 897731 h 6857999"/>
              <a:gd name="connsiteX414" fmla="*/ 1496748 w 4070350"/>
              <a:gd name="connsiteY414" fmla="*/ 897731 h 6857999"/>
              <a:gd name="connsiteX415" fmla="*/ 1499659 w 4070350"/>
              <a:gd name="connsiteY415" fmla="*/ 897467 h 6857999"/>
              <a:gd name="connsiteX416" fmla="*/ 1502569 w 4070350"/>
              <a:gd name="connsiteY416" fmla="*/ 896938 h 6857999"/>
              <a:gd name="connsiteX417" fmla="*/ 1505744 w 4070350"/>
              <a:gd name="connsiteY417" fmla="*/ 895615 h 6857999"/>
              <a:gd name="connsiteX418" fmla="*/ 1505744 w 4070350"/>
              <a:gd name="connsiteY418" fmla="*/ 896673 h 6857999"/>
              <a:gd name="connsiteX419" fmla="*/ 1505479 w 4070350"/>
              <a:gd name="connsiteY419" fmla="*/ 899583 h 6857999"/>
              <a:gd name="connsiteX420" fmla="*/ 1503363 w 4070350"/>
              <a:gd name="connsiteY420" fmla="*/ 909108 h 6857999"/>
              <a:gd name="connsiteX421" fmla="*/ 1500188 w 4070350"/>
              <a:gd name="connsiteY421" fmla="*/ 920750 h 6857999"/>
              <a:gd name="connsiteX422" fmla="*/ 1498865 w 4070350"/>
              <a:gd name="connsiteY422" fmla="*/ 926306 h 6857999"/>
              <a:gd name="connsiteX423" fmla="*/ 1497013 w 4070350"/>
              <a:gd name="connsiteY423" fmla="*/ 931333 h 6857999"/>
              <a:gd name="connsiteX424" fmla="*/ 1510771 w 4070350"/>
              <a:gd name="connsiteY424" fmla="*/ 948267 h 6857999"/>
              <a:gd name="connsiteX425" fmla="*/ 1535642 w 4070350"/>
              <a:gd name="connsiteY425" fmla="*/ 948796 h 6857999"/>
              <a:gd name="connsiteX426" fmla="*/ 1542256 w 4070350"/>
              <a:gd name="connsiteY426" fmla="*/ 942181 h 6857999"/>
              <a:gd name="connsiteX427" fmla="*/ 1545167 w 4070350"/>
              <a:gd name="connsiteY427" fmla="*/ 939536 h 6857999"/>
              <a:gd name="connsiteX428" fmla="*/ 1548342 w 4070350"/>
              <a:gd name="connsiteY428" fmla="*/ 936625 h 6857999"/>
              <a:gd name="connsiteX429" fmla="*/ 1551252 w 4070350"/>
              <a:gd name="connsiteY429" fmla="*/ 934508 h 6857999"/>
              <a:gd name="connsiteX430" fmla="*/ 1554163 w 4070350"/>
              <a:gd name="connsiteY430" fmla="*/ 932392 h 6857999"/>
              <a:gd name="connsiteX431" fmla="*/ 1557338 w 4070350"/>
              <a:gd name="connsiteY431" fmla="*/ 931069 h 6857999"/>
              <a:gd name="connsiteX432" fmla="*/ 1559984 w 4070350"/>
              <a:gd name="connsiteY432" fmla="*/ 929481 h 6857999"/>
              <a:gd name="connsiteX433" fmla="*/ 1563159 w 4070350"/>
              <a:gd name="connsiteY433" fmla="*/ 928688 h 6857999"/>
              <a:gd name="connsiteX434" fmla="*/ 1565804 w 4070350"/>
              <a:gd name="connsiteY434" fmla="*/ 927629 h 6857999"/>
              <a:gd name="connsiteX435" fmla="*/ 1568450 w 4070350"/>
              <a:gd name="connsiteY435" fmla="*/ 927100 h 6857999"/>
              <a:gd name="connsiteX436" fmla="*/ 1570831 w 4070350"/>
              <a:gd name="connsiteY436" fmla="*/ 926836 h 6857999"/>
              <a:gd name="connsiteX437" fmla="*/ 1573477 w 4070350"/>
              <a:gd name="connsiteY437" fmla="*/ 926836 h 6857999"/>
              <a:gd name="connsiteX438" fmla="*/ 1576123 w 4070350"/>
              <a:gd name="connsiteY438" fmla="*/ 927100 h 6857999"/>
              <a:gd name="connsiteX439" fmla="*/ 1578504 w 4070350"/>
              <a:gd name="connsiteY439" fmla="*/ 927629 h 6857999"/>
              <a:gd name="connsiteX440" fmla="*/ 1580886 w 4070350"/>
              <a:gd name="connsiteY440" fmla="*/ 928688 h 6857999"/>
              <a:gd name="connsiteX441" fmla="*/ 1583267 w 4070350"/>
              <a:gd name="connsiteY441" fmla="*/ 929746 h 6857999"/>
              <a:gd name="connsiteX442" fmla="*/ 1585384 w 4070350"/>
              <a:gd name="connsiteY442" fmla="*/ 931069 h 6857999"/>
              <a:gd name="connsiteX443" fmla="*/ 1587765 w 4070350"/>
              <a:gd name="connsiteY443" fmla="*/ 932921 h 6857999"/>
              <a:gd name="connsiteX444" fmla="*/ 1589881 w 4070350"/>
              <a:gd name="connsiteY444" fmla="*/ 934508 h 6857999"/>
              <a:gd name="connsiteX445" fmla="*/ 1591998 w 4070350"/>
              <a:gd name="connsiteY445" fmla="*/ 936625 h 6857999"/>
              <a:gd name="connsiteX446" fmla="*/ 1593850 w 4070350"/>
              <a:gd name="connsiteY446" fmla="*/ 939271 h 6857999"/>
              <a:gd name="connsiteX447" fmla="*/ 1595703 w 4070350"/>
              <a:gd name="connsiteY447" fmla="*/ 941917 h 6857999"/>
              <a:gd name="connsiteX448" fmla="*/ 1597819 w 4070350"/>
              <a:gd name="connsiteY448" fmla="*/ 944827 h 6857999"/>
              <a:gd name="connsiteX449" fmla="*/ 1600994 w 4070350"/>
              <a:gd name="connsiteY449" fmla="*/ 951442 h 6857999"/>
              <a:gd name="connsiteX450" fmla="*/ 1604434 w 4070350"/>
              <a:gd name="connsiteY450" fmla="*/ 959115 h 6857999"/>
              <a:gd name="connsiteX451" fmla="*/ 1607079 w 4070350"/>
              <a:gd name="connsiteY451" fmla="*/ 967581 h 6857999"/>
              <a:gd name="connsiteX452" fmla="*/ 1609461 w 4070350"/>
              <a:gd name="connsiteY452" fmla="*/ 977106 h 6857999"/>
              <a:gd name="connsiteX453" fmla="*/ 1627717 w 4070350"/>
              <a:gd name="connsiteY453" fmla="*/ 1052513 h 6857999"/>
              <a:gd name="connsiteX454" fmla="*/ 1645709 w 4070350"/>
              <a:gd name="connsiteY454" fmla="*/ 1127919 h 6857999"/>
              <a:gd name="connsiteX455" fmla="*/ 1654440 w 4070350"/>
              <a:gd name="connsiteY455" fmla="*/ 1166019 h 6857999"/>
              <a:gd name="connsiteX456" fmla="*/ 1663172 w 4070350"/>
              <a:gd name="connsiteY456" fmla="*/ 1203854 h 6857999"/>
              <a:gd name="connsiteX457" fmla="*/ 1671373 w 4070350"/>
              <a:gd name="connsiteY457" fmla="*/ 1241690 h 6857999"/>
              <a:gd name="connsiteX458" fmla="*/ 1679575 w 4070350"/>
              <a:gd name="connsiteY458" fmla="*/ 1279790 h 6857999"/>
              <a:gd name="connsiteX459" fmla="*/ 1686984 w 4070350"/>
              <a:gd name="connsiteY459" fmla="*/ 1318154 h 6857999"/>
              <a:gd name="connsiteX460" fmla="*/ 1693863 w 4070350"/>
              <a:gd name="connsiteY460" fmla="*/ 1356519 h 6857999"/>
              <a:gd name="connsiteX461" fmla="*/ 1700477 w 4070350"/>
              <a:gd name="connsiteY461" fmla="*/ 1394884 h 6857999"/>
              <a:gd name="connsiteX462" fmla="*/ 1706563 w 4070350"/>
              <a:gd name="connsiteY462" fmla="*/ 1433513 h 6857999"/>
              <a:gd name="connsiteX463" fmla="*/ 1709473 w 4070350"/>
              <a:gd name="connsiteY463" fmla="*/ 1453356 h 6857999"/>
              <a:gd name="connsiteX464" fmla="*/ 1711854 w 4070350"/>
              <a:gd name="connsiteY464" fmla="*/ 1472936 h 6857999"/>
              <a:gd name="connsiteX465" fmla="*/ 1714236 w 4070350"/>
              <a:gd name="connsiteY465" fmla="*/ 1492515 h 6857999"/>
              <a:gd name="connsiteX466" fmla="*/ 1716352 w 4070350"/>
              <a:gd name="connsiteY466" fmla="*/ 1512094 h 6857999"/>
              <a:gd name="connsiteX467" fmla="*/ 1718469 w 4070350"/>
              <a:gd name="connsiteY467" fmla="*/ 1531673 h 6857999"/>
              <a:gd name="connsiteX468" fmla="*/ 1720321 w 4070350"/>
              <a:gd name="connsiteY468" fmla="*/ 1551517 h 6857999"/>
              <a:gd name="connsiteX469" fmla="*/ 1721644 w 4070350"/>
              <a:gd name="connsiteY469" fmla="*/ 1571625 h 6857999"/>
              <a:gd name="connsiteX470" fmla="*/ 1722967 w 4070350"/>
              <a:gd name="connsiteY470" fmla="*/ 1591469 h 6857999"/>
              <a:gd name="connsiteX471" fmla="*/ 1725878 w 4070350"/>
              <a:gd name="connsiteY471" fmla="*/ 1597025 h 6857999"/>
              <a:gd name="connsiteX472" fmla="*/ 1728259 w 4070350"/>
              <a:gd name="connsiteY472" fmla="*/ 1602846 h 6857999"/>
              <a:gd name="connsiteX473" fmla="*/ 1730111 w 4070350"/>
              <a:gd name="connsiteY473" fmla="*/ 1608931 h 6857999"/>
              <a:gd name="connsiteX474" fmla="*/ 1731698 w 4070350"/>
              <a:gd name="connsiteY474" fmla="*/ 1615281 h 6857999"/>
              <a:gd name="connsiteX475" fmla="*/ 1732756 w 4070350"/>
              <a:gd name="connsiteY475" fmla="*/ 1621367 h 6857999"/>
              <a:gd name="connsiteX476" fmla="*/ 1733815 w 4070350"/>
              <a:gd name="connsiteY476" fmla="*/ 1627717 h 6857999"/>
              <a:gd name="connsiteX477" fmla="*/ 1734344 w 4070350"/>
              <a:gd name="connsiteY477" fmla="*/ 1634067 h 6857999"/>
              <a:gd name="connsiteX478" fmla="*/ 1734874 w 4070350"/>
              <a:gd name="connsiteY478" fmla="*/ 1640417 h 6857999"/>
              <a:gd name="connsiteX479" fmla="*/ 1735402 w 4070350"/>
              <a:gd name="connsiteY479" fmla="*/ 1652852 h 6857999"/>
              <a:gd name="connsiteX480" fmla="*/ 1735667 w 4070350"/>
              <a:gd name="connsiteY480" fmla="*/ 1665817 h 6857999"/>
              <a:gd name="connsiteX481" fmla="*/ 1735931 w 4070350"/>
              <a:gd name="connsiteY481" fmla="*/ 1678781 h 6857999"/>
              <a:gd name="connsiteX482" fmla="*/ 1736461 w 4070350"/>
              <a:gd name="connsiteY482" fmla="*/ 1691481 h 6857999"/>
              <a:gd name="connsiteX483" fmla="*/ 1739900 w 4070350"/>
              <a:gd name="connsiteY483" fmla="*/ 1703388 h 6857999"/>
              <a:gd name="connsiteX484" fmla="*/ 1742811 w 4070350"/>
              <a:gd name="connsiteY484" fmla="*/ 1715029 h 6857999"/>
              <a:gd name="connsiteX485" fmla="*/ 1745456 w 4070350"/>
              <a:gd name="connsiteY485" fmla="*/ 1727200 h 6857999"/>
              <a:gd name="connsiteX486" fmla="*/ 1747838 w 4070350"/>
              <a:gd name="connsiteY486" fmla="*/ 1738842 h 6857999"/>
              <a:gd name="connsiteX487" fmla="*/ 1752865 w 4070350"/>
              <a:gd name="connsiteY487" fmla="*/ 1762654 h 6857999"/>
              <a:gd name="connsiteX488" fmla="*/ 1756834 w 4070350"/>
              <a:gd name="connsiteY488" fmla="*/ 1786996 h 6857999"/>
              <a:gd name="connsiteX489" fmla="*/ 1760273 w 4070350"/>
              <a:gd name="connsiteY489" fmla="*/ 1811338 h 6857999"/>
              <a:gd name="connsiteX490" fmla="*/ 1763448 w 4070350"/>
              <a:gd name="connsiteY490" fmla="*/ 1835415 h 6857999"/>
              <a:gd name="connsiteX491" fmla="*/ 1766094 w 4070350"/>
              <a:gd name="connsiteY491" fmla="*/ 1860021 h 6857999"/>
              <a:gd name="connsiteX492" fmla="*/ 1768475 w 4070350"/>
              <a:gd name="connsiteY492" fmla="*/ 1884363 h 6857999"/>
              <a:gd name="connsiteX493" fmla="*/ 1772973 w 4070350"/>
              <a:gd name="connsiteY493" fmla="*/ 1933575 h 6857999"/>
              <a:gd name="connsiteX494" fmla="*/ 1777207 w 4070350"/>
              <a:gd name="connsiteY494" fmla="*/ 1982788 h 6857999"/>
              <a:gd name="connsiteX495" fmla="*/ 1779588 w 4070350"/>
              <a:gd name="connsiteY495" fmla="*/ 2007129 h 6857999"/>
              <a:gd name="connsiteX496" fmla="*/ 1781969 w 4070350"/>
              <a:gd name="connsiteY496" fmla="*/ 2031471 h 6857999"/>
              <a:gd name="connsiteX497" fmla="*/ 1784879 w 4070350"/>
              <a:gd name="connsiteY497" fmla="*/ 2056077 h 6857999"/>
              <a:gd name="connsiteX498" fmla="*/ 1788054 w 4070350"/>
              <a:gd name="connsiteY498" fmla="*/ 2080419 h 6857999"/>
              <a:gd name="connsiteX499" fmla="*/ 1793611 w 4070350"/>
              <a:gd name="connsiteY499" fmla="*/ 2080419 h 6857999"/>
              <a:gd name="connsiteX500" fmla="*/ 1798902 w 4070350"/>
              <a:gd name="connsiteY500" fmla="*/ 2080948 h 6857999"/>
              <a:gd name="connsiteX501" fmla="*/ 1800225 w 4070350"/>
              <a:gd name="connsiteY501" fmla="*/ 2073540 h 6857999"/>
              <a:gd name="connsiteX502" fmla="*/ 1800754 w 4070350"/>
              <a:gd name="connsiteY502" fmla="*/ 2066396 h 6857999"/>
              <a:gd name="connsiteX503" fmla="*/ 1802077 w 4070350"/>
              <a:gd name="connsiteY503" fmla="*/ 2051315 h 6857999"/>
              <a:gd name="connsiteX504" fmla="*/ 1802606 w 4070350"/>
              <a:gd name="connsiteY504" fmla="*/ 2036498 h 6857999"/>
              <a:gd name="connsiteX505" fmla="*/ 1802606 w 4070350"/>
              <a:gd name="connsiteY505" fmla="*/ 2021417 h 6857999"/>
              <a:gd name="connsiteX506" fmla="*/ 1802606 w 4070350"/>
              <a:gd name="connsiteY506" fmla="*/ 2006336 h 6857999"/>
              <a:gd name="connsiteX507" fmla="*/ 1802342 w 4070350"/>
              <a:gd name="connsiteY507" fmla="*/ 1991519 h 6857999"/>
              <a:gd name="connsiteX508" fmla="*/ 1801019 w 4070350"/>
              <a:gd name="connsiteY508" fmla="*/ 1961356 h 6857999"/>
              <a:gd name="connsiteX509" fmla="*/ 1800754 w 4070350"/>
              <a:gd name="connsiteY509" fmla="*/ 1946275 h 6857999"/>
              <a:gd name="connsiteX510" fmla="*/ 1800490 w 4070350"/>
              <a:gd name="connsiteY510" fmla="*/ 1931194 h 6857999"/>
              <a:gd name="connsiteX511" fmla="*/ 1800754 w 4070350"/>
              <a:gd name="connsiteY511" fmla="*/ 1916113 h 6857999"/>
              <a:gd name="connsiteX512" fmla="*/ 1801284 w 4070350"/>
              <a:gd name="connsiteY512" fmla="*/ 1901296 h 6857999"/>
              <a:gd name="connsiteX513" fmla="*/ 1802606 w 4070350"/>
              <a:gd name="connsiteY513" fmla="*/ 1886215 h 6857999"/>
              <a:gd name="connsiteX514" fmla="*/ 1803136 w 4070350"/>
              <a:gd name="connsiteY514" fmla="*/ 1878806 h 6857999"/>
              <a:gd name="connsiteX515" fmla="*/ 1804459 w 4070350"/>
              <a:gd name="connsiteY515" fmla="*/ 1871398 h 6857999"/>
              <a:gd name="connsiteX516" fmla="*/ 1805252 w 4070350"/>
              <a:gd name="connsiteY516" fmla="*/ 1864254 h 6857999"/>
              <a:gd name="connsiteX517" fmla="*/ 1806840 w 4070350"/>
              <a:gd name="connsiteY517" fmla="*/ 1856581 h 6857999"/>
              <a:gd name="connsiteX518" fmla="*/ 1808427 w 4070350"/>
              <a:gd name="connsiteY518" fmla="*/ 1849438 h 6857999"/>
              <a:gd name="connsiteX519" fmla="*/ 1810015 w 4070350"/>
              <a:gd name="connsiteY519" fmla="*/ 1841765 h 6857999"/>
              <a:gd name="connsiteX520" fmla="*/ 1811602 w 4070350"/>
              <a:gd name="connsiteY520" fmla="*/ 1837002 h 6857999"/>
              <a:gd name="connsiteX521" fmla="*/ 1812661 w 4070350"/>
              <a:gd name="connsiteY521" fmla="*/ 1831975 h 6857999"/>
              <a:gd name="connsiteX522" fmla="*/ 1813454 w 4070350"/>
              <a:gd name="connsiteY522" fmla="*/ 1826419 h 6857999"/>
              <a:gd name="connsiteX523" fmla="*/ 1813719 w 4070350"/>
              <a:gd name="connsiteY523" fmla="*/ 1821392 h 6857999"/>
              <a:gd name="connsiteX524" fmla="*/ 1814248 w 4070350"/>
              <a:gd name="connsiteY524" fmla="*/ 1810544 h 6857999"/>
              <a:gd name="connsiteX525" fmla="*/ 1814248 w 4070350"/>
              <a:gd name="connsiteY525" fmla="*/ 1799961 h 6857999"/>
              <a:gd name="connsiteX526" fmla="*/ 1815042 w 4070350"/>
              <a:gd name="connsiteY526" fmla="*/ 1789113 h 6857999"/>
              <a:gd name="connsiteX527" fmla="*/ 1815571 w 4070350"/>
              <a:gd name="connsiteY527" fmla="*/ 1783821 h 6857999"/>
              <a:gd name="connsiteX528" fmla="*/ 1816365 w 4070350"/>
              <a:gd name="connsiteY528" fmla="*/ 1778529 h 6857999"/>
              <a:gd name="connsiteX529" fmla="*/ 1817423 w 4070350"/>
              <a:gd name="connsiteY529" fmla="*/ 1773238 h 6857999"/>
              <a:gd name="connsiteX530" fmla="*/ 1818746 w 4070350"/>
              <a:gd name="connsiteY530" fmla="*/ 1768475 h 6857999"/>
              <a:gd name="connsiteX531" fmla="*/ 1820863 w 4070350"/>
              <a:gd name="connsiteY531" fmla="*/ 1763713 h 6857999"/>
              <a:gd name="connsiteX532" fmla="*/ 1823509 w 4070350"/>
              <a:gd name="connsiteY532" fmla="*/ 1758950 h 6857999"/>
              <a:gd name="connsiteX533" fmla="*/ 1824302 w 4070350"/>
              <a:gd name="connsiteY533" fmla="*/ 1698625 h 6857999"/>
              <a:gd name="connsiteX534" fmla="*/ 1825625 w 4070350"/>
              <a:gd name="connsiteY534" fmla="*/ 1638300 h 6857999"/>
              <a:gd name="connsiteX535" fmla="*/ 1826948 w 4070350"/>
              <a:gd name="connsiteY535" fmla="*/ 1577711 h 6857999"/>
              <a:gd name="connsiteX536" fmla="*/ 1829065 w 4070350"/>
              <a:gd name="connsiteY536" fmla="*/ 1517915 h 6857999"/>
              <a:gd name="connsiteX537" fmla="*/ 1831181 w 4070350"/>
              <a:gd name="connsiteY537" fmla="*/ 1457590 h 6857999"/>
              <a:gd name="connsiteX538" fmla="*/ 1833827 w 4070350"/>
              <a:gd name="connsiteY538" fmla="*/ 1397529 h 6857999"/>
              <a:gd name="connsiteX539" fmla="*/ 1837002 w 4070350"/>
              <a:gd name="connsiteY539" fmla="*/ 1337204 h 6857999"/>
              <a:gd name="connsiteX540" fmla="*/ 1840177 w 4070350"/>
              <a:gd name="connsiteY540" fmla="*/ 1277144 h 6857999"/>
              <a:gd name="connsiteX541" fmla="*/ 1843881 w 4070350"/>
              <a:gd name="connsiteY541" fmla="*/ 1217084 h 6857999"/>
              <a:gd name="connsiteX542" fmla="*/ 1848115 w 4070350"/>
              <a:gd name="connsiteY542" fmla="*/ 1157023 h 6857999"/>
              <a:gd name="connsiteX543" fmla="*/ 1852348 w 4070350"/>
              <a:gd name="connsiteY543" fmla="*/ 1097227 h 6857999"/>
              <a:gd name="connsiteX544" fmla="*/ 1856846 w 4070350"/>
              <a:gd name="connsiteY544" fmla="*/ 1037167 h 6857999"/>
              <a:gd name="connsiteX545" fmla="*/ 1861609 w 4070350"/>
              <a:gd name="connsiteY545" fmla="*/ 977106 h 6857999"/>
              <a:gd name="connsiteX546" fmla="*/ 1866636 w 4070350"/>
              <a:gd name="connsiteY546" fmla="*/ 917311 h 6857999"/>
              <a:gd name="connsiteX547" fmla="*/ 1871927 w 4070350"/>
              <a:gd name="connsiteY547" fmla="*/ 857515 h 6857999"/>
              <a:gd name="connsiteX548" fmla="*/ 1877484 w 4070350"/>
              <a:gd name="connsiteY548" fmla="*/ 797719 h 6857999"/>
              <a:gd name="connsiteX549" fmla="*/ 1878013 w 4070350"/>
              <a:gd name="connsiteY549" fmla="*/ 790311 h 6857999"/>
              <a:gd name="connsiteX550" fmla="*/ 1878806 w 4070350"/>
              <a:gd name="connsiteY550" fmla="*/ 783696 h 6857999"/>
              <a:gd name="connsiteX551" fmla="*/ 1880394 w 4070350"/>
              <a:gd name="connsiteY551" fmla="*/ 777346 h 6857999"/>
              <a:gd name="connsiteX552" fmla="*/ 1881981 w 4070350"/>
              <a:gd name="connsiteY552" fmla="*/ 771525 h 6857999"/>
              <a:gd name="connsiteX553" fmla="*/ 1883304 w 4070350"/>
              <a:gd name="connsiteY553" fmla="*/ 765969 h 6857999"/>
              <a:gd name="connsiteX554" fmla="*/ 1885421 w 4070350"/>
              <a:gd name="connsiteY554" fmla="*/ 760677 h 6857999"/>
              <a:gd name="connsiteX555" fmla="*/ 1888067 w 4070350"/>
              <a:gd name="connsiteY555" fmla="*/ 755650 h 6857999"/>
              <a:gd name="connsiteX556" fmla="*/ 1890713 w 4070350"/>
              <a:gd name="connsiteY556" fmla="*/ 751417 h 6857999"/>
              <a:gd name="connsiteX557" fmla="*/ 1893623 w 4070350"/>
              <a:gd name="connsiteY557" fmla="*/ 747713 h 6857999"/>
              <a:gd name="connsiteX558" fmla="*/ 1897063 w 4070350"/>
              <a:gd name="connsiteY558" fmla="*/ 744008 h 6857999"/>
              <a:gd name="connsiteX559" fmla="*/ 1900502 w 4070350"/>
              <a:gd name="connsiteY559" fmla="*/ 740569 h 6857999"/>
              <a:gd name="connsiteX560" fmla="*/ 1904471 w 4070350"/>
              <a:gd name="connsiteY560" fmla="*/ 738188 h 6857999"/>
              <a:gd name="connsiteX561" fmla="*/ 1908969 w 4070350"/>
              <a:gd name="connsiteY561" fmla="*/ 735806 h 6857999"/>
              <a:gd name="connsiteX562" fmla="*/ 1913467 w 4070350"/>
              <a:gd name="connsiteY562" fmla="*/ 733954 h 6857999"/>
              <a:gd name="connsiteX563" fmla="*/ 1918759 w 4070350"/>
              <a:gd name="connsiteY563" fmla="*/ 732896 h 6857999"/>
              <a:gd name="connsiteX564" fmla="*/ 1924050 w 4070350"/>
              <a:gd name="connsiteY564" fmla="*/ 732102 h 6857999"/>
              <a:gd name="connsiteX565" fmla="*/ 1935692 w 4070350"/>
              <a:gd name="connsiteY565" fmla="*/ 731044 h 6857999"/>
              <a:gd name="connsiteX566" fmla="*/ 1946804 w 4070350"/>
              <a:gd name="connsiteY566" fmla="*/ 730515 h 6857999"/>
              <a:gd name="connsiteX567" fmla="*/ 1969295 w 4070350"/>
              <a:gd name="connsiteY567" fmla="*/ 729456 h 6857999"/>
              <a:gd name="connsiteX568" fmla="*/ 1992048 w 4070350"/>
              <a:gd name="connsiteY568" fmla="*/ 728927 h 6857999"/>
              <a:gd name="connsiteX569" fmla="*/ 2014273 w 4070350"/>
              <a:gd name="connsiteY569" fmla="*/ 729192 h 6857999"/>
              <a:gd name="connsiteX570" fmla="*/ 2037027 w 4070350"/>
              <a:gd name="connsiteY570" fmla="*/ 729456 h 6857999"/>
              <a:gd name="connsiteX571" fmla="*/ 2059517 w 4070350"/>
              <a:gd name="connsiteY571" fmla="*/ 729986 h 6857999"/>
              <a:gd name="connsiteX572" fmla="*/ 2082271 w 4070350"/>
              <a:gd name="connsiteY572" fmla="*/ 730515 h 6857999"/>
              <a:gd name="connsiteX573" fmla="*/ 2104496 w 4070350"/>
              <a:gd name="connsiteY573" fmla="*/ 730779 h 6857999"/>
              <a:gd name="connsiteX574" fmla="*/ 2108994 w 4070350"/>
              <a:gd name="connsiteY574" fmla="*/ 731044 h 6857999"/>
              <a:gd name="connsiteX575" fmla="*/ 2113227 w 4070350"/>
              <a:gd name="connsiteY575" fmla="*/ 731573 h 6857999"/>
              <a:gd name="connsiteX576" fmla="*/ 2117196 w 4070350"/>
              <a:gd name="connsiteY576" fmla="*/ 732631 h 6857999"/>
              <a:gd name="connsiteX577" fmla="*/ 2120900 w 4070350"/>
              <a:gd name="connsiteY577" fmla="*/ 733690 h 6857999"/>
              <a:gd name="connsiteX578" fmla="*/ 2124604 w 4070350"/>
              <a:gd name="connsiteY578" fmla="*/ 735277 h 6857999"/>
              <a:gd name="connsiteX579" fmla="*/ 2127779 w 4070350"/>
              <a:gd name="connsiteY579" fmla="*/ 737129 h 6857999"/>
              <a:gd name="connsiteX580" fmla="*/ 2131219 w 4070350"/>
              <a:gd name="connsiteY580" fmla="*/ 739246 h 6857999"/>
              <a:gd name="connsiteX581" fmla="*/ 2134129 w 4070350"/>
              <a:gd name="connsiteY581" fmla="*/ 741627 h 6857999"/>
              <a:gd name="connsiteX582" fmla="*/ 2137040 w 4070350"/>
              <a:gd name="connsiteY582" fmla="*/ 744008 h 6857999"/>
              <a:gd name="connsiteX583" fmla="*/ 2140215 w 4070350"/>
              <a:gd name="connsiteY583" fmla="*/ 746654 h 6857999"/>
              <a:gd name="connsiteX584" fmla="*/ 2145506 w 4070350"/>
              <a:gd name="connsiteY584" fmla="*/ 752740 h 6857999"/>
              <a:gd name="connsiteX585" fmla="*/ 2150798 w 4070350"/>
              <a:gd name="connsiteY585" fmla="*/ 759090 h 6857999"/>
              <a:gd name="connsiteX586" fmla="*/ 2155825 w 4070350"/>
              <a:gd name="connsiteY586" fmla="*/ 765969 h 6857999"/>
              <a:gd name="connsiteX587" fmla="*/ 2165615 w 4070350"/>
              <a:gd name="connsiteY587" fmla="*/ 779463 h 6857999"/>
              <a:gd name="connsiteX588" fmla="*/ 2170377 w 4070350"/>
              <a:gd name="connsiteY588" fmla="*/ 786606 h 6857999"/>
              <a:gd name="connsiteX589" fmla="*/ 2175404 w 4070350"/>
              <a:gd name="connsiteY589" fmla="*/ 792427 h 6857999"/>
              <a:gd name="connsiteX590" fmla="*/ 2180961 w 4070350"/>
              <a:gd name="connsiteY590" fmla="*/ 798248 h 6857999"/>
              <a:gd name="connsiteX591" fmla="*/ 2183606 w 4070350"/>
              <a:gd name="connsiteY591" fmla="*/ 800894 h 6857999"/>
              <a:gd name="connsiteX592" fmla="*/ 2186517 w 4070350"/>
              <a:gd name="connsiteY592" fmla="*/ 803275 h 6857999"/>
              <a:gd name="connsiteX593" fmla="*/ 2189692 w 4070350"/>
              <a:gd name="connsiteY593" fmla="*/ 805392 h 6857999"/>
              <a:gd name="connsiteX594" fmla="*/ 2192602 w 4070350"/>
              <a:gd name="connsiteY594" fmla="*/ 807244 h 6857999"/>
              <a:gd name="connsiteX595" fmla="*/ 2196042 w 4070350"/>
              <a:gd name="connsiteY595" fmla="*/ 809096 h 6857999"/>
              <a:gd name="connsiteX596" fmla="*/ 2199217 w 4070350"/>
              <a:gd name="connsiteY596" fmla="*/ 810419 h 6857999"/>
              <a:gd name="connsiteX597" fmla="*/ 2201598 w 4070350"/>
              <a:gd name="connsiteY597" fmla="*/ 804333 h 6857999"/>
              <a:gd name="connsiteX598" fmla="*/ 2204508 w 4070350"/>
              <a:gd name="connsiteY598" fmla="*/ 798777 h 6857999"/>
              <a:gd name="connsiteX599" fmla="*/ 2207419 w 4070350"/>
              <a:gd name="connsiteY599" fmla="*/ 794015 h 6857999"/>
              <a:gd name="connsiteX600" fmla="*/ 2210329 w 4070350"/>
              <a:gd name="connsiteY600" fmla="*/ 789781 h 6857999"/>
              <a:gd name="connsiteX601" fmla="*/ 2213504 w 4070350"/>
              <a:gd name="connsiteY601" fmla="*/ 786606 h 6857999"/>
              <a:gd name="connsiteX602" fmla="*/ 2217208 w 4070350"/>
              <a:gd name="connsiteY602" fmla="*/ 783431 h 6857999"/>
              <a:gd name="connsiteX603" fmla="*/ 2220383 w 4070350"/>
              <a:gd name="connsiteY603" fmla="*/ 781050 h 6857999"/>
              <a:gd name="connsiteX604" fmla="*/ 2224352 w 4070350"/>
              <a:gd name="connsiteY604" fmla="*/ 779198 h 6857999"/>
              <a:gd name="connsiteX605" fmla="*/ 2228056 w 4070350"/>
              <a:gd name="connsiteY605" fmla="*/ 777875 h 6857999"/>
              <a:gd name="connsiteX606" fmla="*/ 2231761 w 4070350"/>
              <a:gd name="connsiteY606" fmla="*/ 777081 h 6857999"/>
              <a:gd name="connsiteX607" fmla="*/ 2235729 w 4070350"/>
              <a:gd name="connsiteY607" fmla="*/ 776817 h 6857999"/>
              <a:gd name="connsiteX608" fmla="*/ 2239698 w 4070350"/>
              <a:gd name="connsiteY608" fmla="*/ 777081 h 6857999"/>
              <a:gd name="connsiteX609" fmla="*/ 2243931 w 4070350"/>
              <a:gd name="connsiteY609" fmla="*/ 777875 h 6857999"/>
              <a:gd name="connsiteX610" fmla="*/ 2247900 w 4070350"/>
              <a:gd name="connsiteY610" fmla="*/ 778933 h 6857999"/>
              <a:gd name="connsiteX611" fmla="*/ 2252133 w 4070350"/>
              <a:gd name="connsiteY611" fmla="*/ 780521 h 6857999"/>
              <a:gd name="connsiteX612" fmla="*/ 2256102 w 4070350"/>
              <a:gd name="connsiteY612" fmla="*/ 782638 h 6857999"/>
              <a:gd name="connsiteX613" fmla="*/ 2261394 w 4070350"/>
              <a:gd name="connsiteY613" fmla="*/ 785283 h 6857999"/>
              <a:gd name="connsiteX614" fmla="*/ 2266950 w 4070350"/>
              <a:gd name="connsiteY614" fmla="*/ 787400 h 6857999"/>
              <a:gd name="connsiteX615" fmla="*/ 2271977 w 4070350"/>
              <a:gd name="connsiteY615" fmla="*/ 788988 h 6857999"/>
              <a:gd name="connsiteX616" fmla="*/ 2277004 w 4070350"/>
              <a:gd name="connsiteY616" fmla="*/ 789781 h 6857999"/>
              <a:gd name="connsiteX617" fmla="*/ 2282296 w 4070350"/>
              <a:gd name="connsiteY617" fmla="*/ 790311 h 6857999"/>
              <a:gd name="connsiteX618" fmla="*/ 2287323 w 4070350"/>
              <a:gd name="connsiteY618" fmla="*/ 790311 h 6857999"/>
              <a:gd name="connsiteX619" fmla="*/ 2292615 w 4070350"/>
              <a:gd name="connsiteY619" fmla="*/ 789781 h 6857999"/>
              <a:gd name="connsiteX620" fmla="*/ 2297642 w 4070350"/>
              <a:gd name="connsiteY620" fmla="*/ 789252 h 6857999"/>
              <a:gd name="connsiteX621" fmla="*/ 2302669 w 4070350"/>
              <a:gd name="connsiteY621" fmla="*/ 788194 h 6857999"/>
              <a:gd name="connsiteX622" fmla="*/ 2307696 w 4070350"/>
              <a:gd name="connsiteY622" fmla="*/ 787136 h 6857999"/>
              <a:gd name="connsiteX623" fmla="*/ 2317750 w 4070350"/>
              <a:gd name="connsiteY623" fmla="*/ 784490 h 6857999"/>
              <a:gd name="connsiteX624" fmla="*/ 2327804 w 4070350"/>
              <a:gd name="connsiteY624" fmla="*/ 781315 h 6857999"/>
              <a:gd name="connsiteX625" fmla="*/ 2337858 w 4070350"/>
              <a:gd name="connsiteY625" fmla="*/ 778669 h 6857999"/>
              <a:gd name="connsiteX626" fmla="*/ 2350558 w 4070350"/>
              <a:gd name="connsiteY626" fmla="*/ 778669 h 6857999"/>
              <a:gd name="connsiteX627" fmla="*/ 2362994 w 4070350"/>
              <a:gd name="connsiteY627" fmla="*/ 778933 h 6857999"/>
              <a:gd name="connsiteX628" fmla="*/ 2375429 w 4070350"/>
              <a:gd name="connsiteY628" fmla="*/ 779992 h 6857999"/>
              <a:gd name="connsiteX629" fmla="*/ 2388129 w 4070350"/>
              <a:gd name="connsiteY629" fmla="*/ 780786 h 6857999"/>
              <a:gd name="connsiteX630" fmla="*/ 2400300 w 4070350"/>
              <a:gd name="connsiteY630" fmla="*/ 782638 h 6857999"/>
              <a:gd name="connsiteX631" fmla="*/ 2412206 w 4070350"/>
              <a:gd name="connsiteY631" fmla="*/ 784754 h 6857999"/>
              <a:gd name="connsiteX632" fmla="*/ 2418292 w 4070350"/>
              <a:gd name="connsiteY632" fmla="*/ 786077 h 6857999"/>
              <a:gd name="connsiteX633" fmla="*/ 2424377 w 4070350"/>
              <a:gd name="connsiteY633" fmla="*/ 787665 h 6857999"/>
              <a:gd name="connsiteX634" fmla="*/ 2430463 w 4070350"/>
              <a:gd name="connsiteY634" fmla="*/ 789517 h 6857999"/>
              <a:gd name="connsiteX635" fmla="*/ 2436019 w 4070350"/>
              <a:gd name="connsiteY635" fmla="*/ 791369 h 6857999"/>
              <a:gd name="connsiteX636" fmla="*/ 2442104 w 4070350"/>
              <a:gd name="connsiteY636" fmla="*/ 793486 h 6857999"/>
              <a:gd name="connsiteX637" fmla="*/ 2447925 w 4070350"/>
              <a:gd name="connsiteY637" fmla="*/ 795867 h 6857999"/>
              <a:gd name="connsiteX638" fmla="*/ 2453746 w 4070350"/>
              <a:gd name="connsiteY638" fmla="*/ 798248 h 6857999"/>
              <a:gd name="connsiteX639" fmla="*/ 2459038 w 4070350"/>
              <a:gd name="connsiteY639" fmla="*/ 801158 h 6857999"/>
              <a:gd name="connsiteX640" fmla="*/ 2464858 w 4070350"/>
              <a:gd name="connsiteY640" fmla="*/ 804333 h 6857999"/>
              <a:gd name="connsiteX641" fmla="*/ 2470150 w 4070350"/>
              <a:gd name="connsiteY641" fmla="*/ 807508 h 6857999"/>
              <a:gd name="connsiteX642" fmla="*/ 2475971 w 4070350"/>
              <a:gd name="connsiteY642" fmla="*/ 811213 h 6857999"/>
              <a:gd name="connsiteX643" fmla="*/ 2481263 w 4070350"/>
              <a:gd name="connsiteY643" fmla="*/ 815181 h 6857999"/>
              <a:gd name="connsiteX644" fmla="*/ 2486554 w 4070350"/>
              <a:gd name="connsiteY644" fmla="*/ 819150 h 6857999"/>
              <a:gd name="connsiteX645" fmla="*/ 2491846 w 4070350"/>
              <a:gd name="connsiteY645" fmla="*/ 823648 h 6857999"/>
              <a:gd name="connsiteX646" fmla="*/ 2497138 w 4070350"/>
              <a:gd name="connsiteY646" fmla="*/ 828411 h 6857999"/>
              <a:gd name="connsiteX647" fmla="*/ 2502165 w 4070350"/>
              <a:gd name="connsiteY647" fmla="*/ 833173 h 6857999"/>
              <a:gd name="connsiteX648" fmla="*/ 2507192 w 4070350"/>
              <a:gd name="connsiteY648" fmla="*/ 838729 h 6857999"/>
              <a:gd name="connsiteX649" fmla="*/ 2512483 w 4070350"/>
              <a:gd name="connsiteY649" fmla="*/ 844550 h 6857999"/>
              <a:gd name="connsiteX650" fmla="*/ 2517246 w 4070350"/>
              <a:gd name="connsiteY650" fmla="*/ 850371 h 6857999"/>
              <a:gd name="connsiteX651" fmla="*/ 2522008 w 4070350"/>
              <a:gd name="connsiteY651" fmla="*/ 856721 h 6857999"/>
              <a:gd name="connsiteX652" fmla="*/ 2523331 w 4070350"/>
              <a:gd name="connsiteY652" fmla="*/ 850636 h 6857999"/>
              <a:gd name="connsiteX653" fmla="*/ 2524125 w 4070350"/>
              <a:gd name="connsiteY653" fmla="*/ 844815 h 6857999"/>
              <a:gd name="connsiteX654" fmla="*/ 2525183 w 4070350"/>
              <a:gd name="connsiteY654" fmla="*/ 838465 h 6857999"/>
              <a:gd name="connsiteX655" fmla="*/ 2526242 w 4070350"/>
              <a:gd name="connsiteY655" fmla="*/ 832644 h 6857999"/>
              <a:gd name="connsiteX656" fmla="*/ 2527036 w 4070350"/>
              <a:gd name="connsiteY656" fmla="*/ 829998 h 6857999"/>
              <a:gd name="connsiteX657" fmla="*/ 2528094 w 4070350"/>
              <a:gd name="connsiteY657" fmla="*/ 827352 h 6857999"/>
              <a:gd name="connsiteX658" fmla="*/ 2529417 w 4070350"/>
              <a:gd name="connsiteY658" fmla="*/ 824706 h 6857999"/>
              <a:gd name="connsiteX659" fmla="*/ 2530475 w 4070350"/>
              <a:gd name="connsiteY659" fmla="*/ 822590 h 6857999"/>
              <a:gd name="connsiteX660" fmla="*/ 2532327 w 4070350"/>
              <a:gd name="connsiteY660" fmla="*/ 821002 h 6857999"/>
              <a:gd name="connsiteX661" fmla="*/ 2534444 w 4070350"/>
              <a:gd name="connsiteY661" fmla="*/ 819415 h 6857999"/>
              <a:gd name="connsiteX662" fmla="*/ 2536561 w 4070350"/>
              <a:gd name="connsiteY662" fmla="*/ 818092 h 6857999"/>
              <a:gd name="connsiteX663" fmla="*/ 2539206 w 4070350"/>
              <a:gd name="connsiteY663" fmla="*/ 817298 h 6857999"/>
              <a:gd name="connsiteX664" fmla="*/ 2541588 w 4070350"/>
              <a:gd name="connsiteY664" fmla="*/ 817033 h 6857999"/>
              <a:gd name="connsiteX665" fmla="*/ 2543704 w 4070350"/>
              <a:gd name="connsiteY665" fmla="*/ 817298 h 6857999"/>
              <a:gd name="connsiteX666" fmla="*/ 2545556 w 4070350"/>
              <a:gd name="connsiteY666" fmla="*/ 817563 h 6857999"/>
              <a:gd name="connsiteX667" fmla="*/ 2547408 w 4070350"/>
              <a:gd name="connsiteY667" fmla="*/ 818356 h 6857999"/>
              <a:gd name="connsiteX668" fmla="*/ 2548996 w 4070350"/>
              <a:gd name="connsiteY668" fmla="*/ 819415 h 6857999"/>
              <a:gd name="connsiteX669" fmla="*/ 2550583 w 4070350"/>
              <a:gd name="connsiteY669" fmla="*/ 821002 h 6857999"/>
              <a:gd name="connsiteX670" fmla="*/ 2551906 w 4070350"/>
              <a:gd name="connsiteY670" fmla="*/ 822325 h 6857999"/>
              <a:gd name="connsiteX671" fmla="*/ 2553229 w 4070350"/>
              <a:gd name="connsiteY671" fmla="*/ 824177 h 6857999"/>
              <a:gd name="connsiteX672" fmla="*/ 2555346 w 4070350"/>
              <a:gd name="connsiteY672" fmla="*/ 828411 h 6857999"/>
              <a:gd name="connsiteX673" fmla="*/ 2557198 w 4070350"/>
              <a:gd name="connsiteY673" fmla="*/ 833173 h 6857999"/>
              <a:gd name="connsiteX674" fmla="*/ 2558521 w 4070350"/>
              <a:gd name="connsiteY674" fmla="*/ 838200 h 6857999"/>
              <a:gd name="connsiteX675" fmla="*/ 2559844 w 4070350"/>
              <a:gd name="connsiteY675" fmla="*/ 843227 h 6857999"/>
              <a:gd name="connsiteX676" fmla="*/ 2564077 w 4070350"/>
              <a:gd name="connsiteY676" fmla="*/ 864923 h 6857999"/>
              <a:gd name="connsiteX677" fmla="*/ 2568046 w 4070350"/>
              <a:gd name="connsiteY677" fmla="*/ 886883 h 6857999"/>
              <a:gd name="connsiteX678" fmla="*/ 2575719 w 4070350"/>
              <a:gd name="connsiteY678" fmla="*/ 930804 h 6857999"/>
              <a:gd name="connsiteX679" fmla="*/ 2577306 w 4070350"/>
              <a:gd name="connsiteY679" fmla="*/ 933186 h 6857999"/>
              <a:gd name="connsiteX680" fmla="*/ 2578629 w 4070350"/>
              <a:gd name="connsiteY680" fmla="*/ 935831 h 6857999"/>
              <a:gd name="connsiteX681" fmla="*/ 2579423 w 4070350"/>
              <a:gd name="connsiteY681" fmla="*/ 938477 h 6857999"/>
              <a:gd name="connsiteX682" fmla="*/ 2580217 w 4070350"/>
              <a:gd name="connsiteY682" fmla="*/ 941388 h 6857999"/>
              <a:gd name="connsiteX683" fmla="*/ 2581540 w 4070350"/>
              <a:gd name="connsiteY683" fmla="*/ 946944 h 6857999"/>
              <a:gd name="connsiteX684" fmla="*/ 2582333 w 4070350"/>
              <a:gd name="connsiteY684" fmla="*/ 953029 h 6857999"/>
              <a:gd name="connsiteX685" fmla="*/ 2582333 w 4070350"/>
              <a:gd name="connsiteY685" fmla="*/ 959379 h 6857999"/>
              <a:gd name="connsiteX686" fmla="*/ 2582333 w 4070350"/>
              <a:gd name="connsiteY686" fmla="*/ 965729 h 6857999"/>
              <a:gd name="connsiteX687" fmla="*/ 2581540 w 4070350"/>
              <a:gd name="connsiteY687" fmla="*/ 978958 h 6857999"/>
              <a:gd name="connsiteX688" fmla="*/ 2581275 w 4070350"/>
              <a:gd name="connsiteY688" fmla="*/ 985308 h 6857999"/>
              <a:gd name="connsiteX689" fmla="*/ 2581011 w 4070350"/>
              <a:gd name="connsiteY689" fmla="*/ 991923 h 6857999"/>
              <a:gd name="connsiteX690" fmla="*/ 2581275 w 4070350"/>
              <a:gd name="connsiteY690" fmla="*/ 998008 h 6857999"/>
              <a:gd name="connsiteX691" fmla="*/ 2581804 w 4070350"/>
              <a:gd name="connsiteY691" fmla="*/ 1004358 h 6857999"/>
              <a:gd name="connsiteX692" fmla="*/ 2583127 w 4070350"/>
              <a:gd name="connsiteY692" fmla="*/ 1010179 h 6857999"/>
              <a:gd name="connsiteX693" fmla="*/ 2583656 w 4070350"/>
              <a:gd name="connsiteY693" fmla="*/ 1012825 h 6857999"/>
              <a:gd name="connsiteX694" fmla="*/ 2584979 w 4070350"/>
              <a:gd name="connsiteY694" fmla="*/ 1015471 h 6857999"/>
              <a:gd name="connsiteX695" fmla="*/ 2586038 w 4070350"/>
              <a:gd name="connsiteY695" fmla="*/ 1018117 h 6857999"/>
              <a:gd name="connsiteX696" fmla="*/ 2587625 w 4070350"/>
              <a:gd name="connsiteY696" fmla="*/ 1021027 h 6857999"/>
              <a:gd name="connsiteX697" fmla="*/ 2588948 w 4070350"/>
              <a:gd name="connsiteY697" fmla="*/ 1023408 h 6857999"/>
              <a:gd name="connsiteX698" fmla="*/ 2591065 w 4070350"/>
              <a:gd name="connsiteY698" fmla="*/ 1025525 h 6857999"/>
              <a:gd name="connsiteX699" fmla="*/ 2593181 w 4070350"/>
              <a:gd name="connsiteY699" fmla="*/ 1026583 h 6857999"/>
              <a:gd name="connsiteX700" fmla="*/ 2595298 w 4070350"/>
              <a:gd name="connsiteY700" fmla="*/ 1028171 h 6857999"/>
              <a:gd name="connsiteX701" fmla="*/ 2597944 w 4070350"/>
              <a:gd name="connsiteY701" fmla="*/ 1030288 h 6857999"/>
              <a:gd name="connsiteX702" fmla="*/ 2600061 w 4070350"/>
              <a:gd name="connsiteY702" fmla="*/ 1032933 h 6857999"/>
              <a:gd name="connsiteX703" fmla="*/ 2650596 w 4070350"/>
              <a:gd name="connsiteY703" fmla="*/ 1333236 h 6857999"/>
              <a:gd name="connsiteX704" fmla="*/ 2700867 w 4070350"/>
              <a:gd name="connsiteY704" fmla="*/ 1633273 h 6857999"/>
              <a:gd name="connsiteX705" fmla="*/ 2702983 w 4070350"/>
              <a:gd name="connsiteY705" fmla="*/ 1645444 h 6857999"/>
              <a:gd name="connsiteX706" fmla="*/ 2705629 w 4070350"/>
              <a:gd name="connsiteY706" fmla="*/ 1657350 h 6857999"/>
              <a:gd name="connsiteX707" fmla="*/ 2708011 w 4070350"/>
              <a:gd name="connsiteY707" fmla="*/ 1669256 h 6857999"/>
              <a:gd name="connsiteX708" fmla="*/ 2708804 w 4070350"/>
              <a:gd name="connsiteY708" fmla="*/ 1675342 h 6857999"/>
              <a:gd name="connsiteX709" fmla="*/ 2709333 w 4070350"/>
              <a:gd name="connsiteY709" fmla="*/ 1681692 h 6857999"/>
              <a:gd name="connsiteX710" fmla="*/ 2710127 w 4070350"/>
              <a:gd name="connsiteY710" fmla="*/ 1687777 h 6857999"/>
              <a:gd name="connsiteX711" fmla="*/ 2710392 w 4070350"/>
              <a:gd name="connsiteY711" fmla="*/ 1693598 h 6857999"/>
              <a:gd name="connsiteX712" fmla="*/ 2710392 w 4070350"/>
              <a:gd name="connsiteY712" fmla="*/ 1699684 h 6857999"/>
              <a:gd name="connsiteX713" fmla="*/ 2709863 w 4070350"/>
              <a:gd name="connsiteY713" fmla="*/ 1705769 h 6857999"/>
              <a:gd name="connsiteX714" fmla="*/ 2708804 w 4070350"/>
              <a:gd name="connsiteY714" fmla="*/ 1712119 h 6857999"/>
              <a:gd name="connsiteX715" fmla="*/ 2707746 w 4070350"/>
              <a:gd name="connsiteY715" fmla="*/ 1718204 h 6857999"/>
              <a:gd name="connsiteX716" fmla="*/ 2705894 w 4070350"/>
              <a:gd name="connsiteY716" fmla="*/ 1724025 h 6857999"/>
              <a:gd name="connsiteX717" fmla="*/ 2703513 w 4070350"/>
              <a:gd name="connsiteY717" fmla="*/ 1730375 h 6857999"/>
              <a:gd name="connsiteX718" fmla="*/ 2706423 w 4070350"/>
              <a:gd name="connsiteY718" fmla="*/ 1733286 h 6857999"/>
              <a:gd name="connsiteX719" fmla="*/ 2709069 w 4070350"/>
              <a:gd name="connsiteY719" fmla="*/ 1736196 h 6857999"/>
              <a:gd name="connsiteX720" fmla="*/ 2711450 w 4070350"/>
              <a:gd name="connsiteY720" fmla="*/ 1739636 h 6857999"/>
              <a:gd name="connsiteX721" fmla="*/ 2713567 w 4070350"/>
              <a:gd name="connsiteY721" fmla="*/ 1742811 h 6857999"/>
              <a:gd name="connsiteX722" fmla="*/ 2715683 w 4070350"/>
              <a:gd name="connsiteY722" fmla="*/ 1746250 h 6857999"/>
              <a:gd name="connsiteX723" fmla="*/ 2717536 w 4070350"/>
              <a:gd name="connsiteY723" fmla="*/ 1749690 h 6857999"/>
              <a:gd name="connsiteX724" fmla="*/ 2719123 w 4070350"/>
              <a:gd name="connsiteY724" fmla="*/ 1753659 h 6857999"/>
              <a:gd name="connsiteX725" fmla="*/ 2720711 w 4070350"/>
              <a:gd name="connsiteY725" fmla="*/ 1757627 h 6857999"/>
              <a:gd name="connsiteX726" fmla="*/ 2723092 w 4070350"/>
              <a:gd name="connsiteY726" fmla="*/ 1765829 h 6857999"/>
              <a:gd name="connsiteX727" fmla="*/ 2724944 w 4070350"/>
              <a:gd name="connsiteY727" fmla="*/ 1774296 h 6857999"/>
              <a:gd name="connsiteX728" fmla="*/ 2726267 w 4070350"/>
              <a:gd name="connsiteY728" fmla="*/ 1783027 h 6857999"/>
              <a:gd name="connsiteX729" fmla="*/ 2727590 w 4070350"/>
              <a:gd name="connsiteY729" fmla="*/ 1792023 h 6857999"/>
              <a:gd name="connsiteX730" fmla="*/ 2754048 w 4070350"/>
              <a:gd name="connsiteY730" fmla="*/ 1970881 h 6857999"/>
              <a:gd name="connsiteX731" fmla="*/ 2781036 w 4070350"/>
              <a:gd name="connsiteY731" fmla="*/ 2151857 h 6857999"/>
              <a:gd name="connsiteX732" fmla="*/ 2783946 w 4070350"/>
              <a:gd name="connsiteY732" fmla="*/ 2147623 h 6857999"/>
              <a:gd name="connsiteX733" fmla="*/ 2786327 w 4070350"/>
              <a:gd name="connsiteY733" fmla="*/ 2143390 h 6857999"/>
              <a:gd name="connsiteX734" fmla="*/ 2788179 w 4070350"/>
              <a:gd name="connsiteY734" fmla="*/ 2139156 h 6857999"/>
              <a:gd name="connsiteX735" fmla="*/ 2789767 w 4070350"/>
              <a:gd name="connsiteY735" fmla="*/ 2134394 h 6857999"/>
              <a:gd name="connsiteX736" fmla="*/ 2790561 w 4070350"/>
              <a:gd name="connsiteY736" fmla="*/ 2129631 h 6857999"/>
              <a:gd name="connsiteX737" fmla="*/ 2791090 w 4070350"/>
              <a:gd name="connsiteY737" fmla="*/ 2124869 h 6857999"/>
              <a:gd name="connsiteX738" fmla="*/ 2791883 w 4070350"/>
              <a:gd name="connsiteY738" fmla="*/ 2114815 h 6857999"/>
              <a:gd name="connsiteX739" fmla="*/ 2792413 w 4070350"/>
              <a:gd name="connsiteY739" fmla="*/ 2104761 h 6857999"/>
              <a:gd name="connsiteX740" fmla="*/ 2792677 w 4070350"/>
              <a:gd name="connsiteY740" fmla="*/ 2099998 h 6857999"/>
              <a:gd name="connsiteX741" fmla="*/ 2793206 w 4070350"/>
              <a:gd name="connsiteY741" fmla="*/ 2095236 h 6857999"/>
              <a:gd name="connsiteX742" fmla="*/ 2794265 w 4070350"/>
              <a:gd name="connsiteY742" fmla="*/ 2090738 h 6857999"/>
              <a:gd name="connsiteX743" fmla="*/ 2795323 w 4070350"/>
              <a:gd name="connsiteY743" fmla="*/ 2086240 h 6857999"/>
              <a:gd name="connsiteX744" fmla="*/ 2796911 w 4070350"/>
              <a:gd name="connsiteY744" fmla="*/ 2082006 h 6857999"/>
              <a:gd name="connsiteX745" fmla="*/ 2799027 w 4070350"/>
              <a:gd name="connsiteY745" fmla="*/ 2078038 h 6857999"/>
              <a:gd name="connsiteX746" fmla="*/ 2806171 w 4070350"/>
              <a:gd name="connsiteY746" fmla="*/ 2085975 h 6857999"/>
              <a:gd name="connsiteX747" fmla="*/ 2806171 w 4070350"/>
              <a:gd name="connsiteY747" fmla="*/ 2085446 h 6857999"/>
              <a:gd name="connsiteX748" fmla="*/ 2799027 w 4070350"/>
              <a:gd name="connsiteY748" fmla="*/ 2078038 h 6857999"/>
              <a:gd name="connsiteX749" fmla="*/ 2800350 w 4070350"/>
              <a:gd name="connsiteY749" fmla="*/ 2033588 h 6857999"/>
              <a:gd name="connsiteX750" fmla="*/ 2800879 w 4070350"/>
              <a:gd name="connsiteY750" fmla="*/ 2011627 h 6857999"/>
              <a:gd name="connsiteX751" fmla="*/ 2801673 w 4070350"/>
              <a:gd name="connsiteY751" fmla="*/ 1989667 h 6857999"/>
              <a:gd name="connsiteX752" fmla="*/ 2802731 w 4070350"/>
              <a:gd name="connsiteY752" fmla="*/ 1967706 h 6857999"/>
              <a:gd name="connsiteX753" fmla="*/ 2804054 w 4070350"/>
              <a:gd name="connsiteY753" fmla="*/ 1945481 h 6857999"/>
              <a:gd name="connsiteX754" fmla="*/ 2806171 w 4070350"/>
              <a:gd name="connsiteY754" fmla="*/ 1923786 h 6857999"/>
              <a:gd name="connsiteX755" fmla="*/ 2807758 w 4070350"/>
              <a:gd name="connsiteY755" fmla="*/ 1912938 h 6857999"/>
              <a:gd name="connsiteX756" fmla="*/ 2809346 w 4070350"/>
              <a:gd name="connsiteY756" fmla="*/ 1902090 h 6857999"/>
              <a:gd name="connsiteX757" fmla="*/ 2809081 w 4070350"/>
              <a:gd name="connsiteY757" fmla="*/ 1899444 h 6857999"/>
              <a:gd name="connsiteX758" fmla="*/ 2808817 w 4070350"/>
              <a:gd name="connsiteY758" fmla="*/ 1896798 h 6857999"/>
              <a:gd name="connsiteX759" fmla="*/ 2809081 w 4070350"/>
              <a:gd name="connsiteY759" fmla="*/ 1893623 h 6857999"/>
              <a:gd name="connsiteX760" fmla="*/ 2809611 w 4070350"/>
              <a:gd name="connsiteY760" fmla="*/ 1890448 h 6857999"/>
              <a:gd name="connsiteX761" fmla="*/ 2811198 w 4070350"/>
              <a:gd name="connsiteY761" fmla="*/ 1883833 h 6857999"/>
              <a:gd name="connsiteX762" fmla="*/ 2813315 w 4070350"/>
              <a:gd name="connsiteY762" fmla="*/ 1876161 h 6857999"/>
              <a:gd name="connsiteX763" fmla="*/ 2837921 w 4070350"/>
              <a:gd name="connsiteY763" fmla="*/ 1538288 h 6857999"/>
              <a:gd name="connsiteX764" fmla="*/ 2839773 w 4070350"/>
              <a:gd name="connsiteY764" fmla="*/ 1528234 h 6857999"/>
              <a:gd name="connsiteX765" fmla="*/ 2841096 w 4070350"/>
              <a:gd name="connsiteY765" fmla="*/ 1518444 h 6857999"/>
              <a:gd name="connsiteX766" fmla="*/ 2843477 w 4070350"/>
              <a:gd name="connsiteY766" fmla="*/ 1498600 h 6857999"/>
              <a:gd name="connsiteX767" fmla="*/ 2844800 w 4070350"/>
              <a:gd name="connsiteY767" fmla="*/ 1478492 h 6857999"/>
              <a:gd name="connsiteX768" fmla="*/ 2846388 w 4070350"/>
              <a:gd name="connsiteY768" fmla="*/ 1458384 h 6857999"/>
              <a:gd name="connsiteX769" fmla="*/ 2846917 w 4070350"/>
              <a:gd name="connsiteY769" fmla="*/ 1438275 h 6857999"/>
              <a:gd name="connsiteX770" fmla="*/ 2847711 w 4070350"/>
              <a:gd name="connsiteY770" fmla="*/ 1417902 h 6857999"/>
              <a:gd name="connsiteX771" fmla="*/ 2848504 w 4070350"/>
              <a:gd name="connsiteY771" fmla="*/ 1377421 h 6857999"/>
              <a:gd name="connsiteX772" fmla="*/ 2849298 w 4070350"/>
              <a:gd name="connsiteY772" fmla="*/ 1337204 h 6857999"/>
              <a:gd name="connsiteX773" fmla="*/ 2850356 w 4070350"/>
              <a:gd name="connsiteY773" fmla="*/ 1316831 h 6857999"/>
              <a:gd name="connsiteX774" fmla="*/ 2851415 w 4070350"/>
              <a:gd name="connsiteY774" fmla="*/ 1296723 h 6857999"/>
              <a:gd name="connsiteX775" fmla="*/ 2853002 w 4070350"/>
              <a:gd name="connsiteY775" fmla="*/ 1276350 h 6857999"/>
              <a:gd name="connsiteX776" fmla="*/ 2855119 w 4070350"/>
              <a:gd name="connsiteY776" fmla="*/ 1256506 h 6857999"/>
              <a:gd name="connsiteX777" fmla="*/ 2856706 w 4070350"/>
              <a:gd name="connsiteY777" fmla="*/ 1246452 h 6857999"/>
              <a:gd name="connsiteX778" fmla="*/ 2858294 w 4070350"/>
              <a:gd name="connsiteY778" fmla="*/ 1236663 h 6857999"/>
              <a:gd name="connsiteX779" fmla="*/ 2859617 w 4070350"/>
              <a:gd name="connsiteY779" fmla="*/ 1226609 h 6857999"/>
              <a:gd name="connsiteX780" fmla="*/ 2861733 w 4070350"/>
              <a:gd name="connsiteY780" fmla="*/ 1216819 h 6857999"/>
              <a:gd name="connsiteX781" fmla="*/ 2862527 w 4070350"/>
              <a:gd name="connsiteY781" fmla="*/ 1211527 h 6857999"/>
              <a:gd name="connsiteX782" fmla="*/ 2863056 w 4070350"/>
              <a:gd name="connsiteY782" fmla="*/ 1206236 h 6857999"/>
              <a:gd name="connsiteX783" fmla="*/ 2863321 w 4070350"/>
              <a:gd name="connsiteY783" fmla="*/ 1200679 h 6857999"/>
              <a:gd name="connsiteX784" fmla="*/ 2863321 w 4070350"/>
              <a:gd name="connsiteY784" fmla="*/ 1195123 h 6857999"/>
              <a:gd name="connsiteX785" fmla="*/ 2863321 w 4070350"/>
              <a:gd name="connsiteY785" fmla="*/ 1183746 h 6857999"/>
              <a:gd name="connsiteX786" fmla="*/ 2863321 w 4070350"/>
              <a:gd name="connsiteY786" fmla="*/ 1172898 h 6857999"/>
              <a:gd name="connsiteX787" fmla="*/ 2863586 w 4070350"/>
              <a:gd name="connsiteY787" fmla="*/ 1167606 h 6857999"/>
              <a:gd name="connsiteX788" fmla="*/ 2863850 w 4070350"/>
              <a:gd name="connsiteY788" fmla="*/ 1162050 h 6857999"/>
              <a:gd name="connsiteX789" fmla="*/ 2864379 w 4070350"/>
              <a:gd name="connsiteY789" fmla="*/ 1156759 h 6857999"/>
              <a:gd name="connsiteX790" fmla="*/ 2865702 w 4070350"/>
              <a:gd name="connsiteY790" fmla="*/ 1151467 h 6857999"/>
              <a:gd name="connsiteX791" fmla="*/ 2867025 w 4070350"/>
              <a:gd name="connsiteY791" fmla="*/ 1146175 h 6857999"/>
              <a:gd name="connsiteX792" fmla="*/ 2868613 w 4070350"/>
              <a:gd name="connsiteY792" fmla="*/ 1141413 h 6857999"/>
              <a:gd name="connsiteX793" fmla="*/ 2871258 w 4070350"/>
              <a:gd name="connsiteY793" fmla="*/ 1136386 h 6857999"/>
              <a:gd name="connsiteX794" fmla="*/ 2873904 w 4070350"/>
              <a:gd name="connsiteY794" fmla="*/ 1131623 h 6857999"/>
              <a:gd name="connsiteX795" fmla="*/ 2874433 w 4070350"/>
              <a:gd name="connsiteY795" fmla="*/ 1112573 h 6857999"/>
              <a:gd name="connsiteX796" fmla="*/ 2874963 w 4070350"/>
              <a:gd name="connsiteY796" fmla="*/ 1095375 h 6857999"/>
              <a:gd name="connsiteX797" fmla="*/ 2876550 w 4070350"/>
              <a:gd name="connsiteY797" fmla="*/ 1079765 h 6857999"/>
              <a:gd name="connsiteX798" fmla="*/ 2877608 w 4070350"/>
              <a:gd name="connsiteY798" fmla="*/ 1072886 h 6857999"/>
              <a:gd name="connsiteX799" fmla="*/ 2878402 w 4070350"/>
              <a:gd name="connsiteY799" fmla="*/ 1065742 h 6857999"/>
              <a:gd name="connsiteX800" fmla="*/ 2879725 w 4070350"/>
              <a:gd name="connsiteY800" fmla="*/ 1059656 h 6857999"/>
              <a:gd name="connsiteX801" fmla="*/ 2881048 w 4070350"/>
              <a:gd name="connsiteY801" fmla="*/ 1053571 h 6857999"/>
              <a:gd name="connsiteX802" fmla="*/ 2882636 w 4070350"/>
              <a:gd name="connsiteY802" fmla="*/ 1047750 h 6857999"/>
              <a:gd name="connsiteX803" fmla="*/ 2884223 w 4070350"/>
              <a:gd name="connsiteY803" fmla="*/ 1042723 h 6857999"/>
              <a:gd name="connsiteX804" fmla="*/ 2886340 w 4070350"/>
              <a:gd name="connsiteY804" fmla="*/ 1037431 h 6857999"/>
              <a:gd name="connsiteX805" fmla="*/ 2888456 w 4070350"/>
              <a:gd name="connsiteY805" fmla="*/ 1032933 h 6857999"/>
              <a:gd name="connsiteX806" fmla="*/ 2890573 w 4070350"/>
              <a:gd name="connsiteY806" fmla="*/ 1028700 h 6857999"/>
              <a:gd name="connsiteX807" fmla="*/ 2892954 w 4070350"/>
              <a:gd name="connsiteY807" fmla="*/ 1024731 h 6857999"/>
              <a:gd name="connsiteX808" fmla="*/ 2895600 w 4070350"/>
              <a:gd name="connsiteY808" fmla="*/ 1021027 h 6857999"/>
              <a:gd name="connsiteX809" fmla="*/ 2898511 w 4070350"/>
              <a:gd name="connsiteY809" fmla="*/ 1017588 h 6857999"/>
              <a:gd name="connsiteX810" fmla="*/ 2901950 w 4070350"/>
              <a:gd name="connsiteY810" fmla="*/ 1014677 h 6857999"/>
              <a:gd name="connsiteX811" fmla="*/ 2905125 w 4070350"/>
              <a:gd name="connsiteY811" fmla="*/ 1011767 h 6857999"/>
              <a:gd name="connsiteX812" fmla="*/ 2908829 w 4070350"/>
              <a:gd name="connsiteY812" fmla="*/ 1009121 h 6857999"/>
              <a:gd name="connsiteX813" fmla="*/ 2912798 w 4070350"/>
              <a:gd name="connsiteY813" fmla="*/ 1007004 h 6857999"/>
              <a:gd name="connsiteX814" fmla="*/ 2916767 w 4070350"/>
              <a:gd name="connsiteY814" fmla="*/ 1004888 h 6857999"/>
              <a:gd name="connsiteX815" fmla="*/ 2921265 w 4070350"/>
              <a:gd name="connsiteY815" fmla="*/ 1003036 h 6857999"/>
              <a:gd name="connsiteX816" fmla="*/ 2925763 w 4070350"/>
              <a:gd name="connsiteY816" fmla="*/ 1001713 h 6857999"/>
              <a:gd name="connsiteX817" fmla="*/ 2930525 w 4070350"/>
              <a:gd name="connsiteY817" fmla="*/ 1000125 h 6857999"/>
              <a:gd name="connsiteX818" fmla="*/ 2936081 w 4070350"/>
              <a:gd name="connsiteY818" fmla="*/ 998802 h 6857999"/>
              <a:gd name="connsiteX819" fmla="*/ 2941373 w 4070350"/>
              <a:gd name="connsiteY819" fmla="*/ 998008 h 6857999"/>
              <a:gd name="connsiteX820" fmla="*/ 2947194 w 4070350"/>
              <a:gd name="connsiteY820" fmla="*/ 997479 h 6857999"/>
              <a:gd name="connsiteX821" fmla="*/ 2953279 w 4070350"/>
              <a:gd name="connsiteY821" fmla="*/ 996686 h 6857999"/>
              <a:gd name="connsiteX822" fmla="*/ 2966244 w 4070350"/>
              <a:gd name="connsiteY822" fmla="*/ 996156 h 6857999"/>
              <a:gd name="connsiteX823" fmla="*/ 2996671 w 4070350"/>
              <a:gd name="connsiteY823" fmla="*/ 995892 h 6857999"/>
              <a:gd name="connsiteX824" fmla="*/ 3027098 w 4070350"/>
              <a:gd name="connsiteY824" fmla="*/ 995892 h 6857999"/>
              <a:gd name="connsiteX825" fmla="*/ 3039798 w 4070350"/>
              <a:gd name="connsiteY825" fmla="*/ 1000125 h 6857999"/>
              <a:gd name="connsiteX826" fmla="*/ 3043767 w 4070350"/>
              <a:gd name="connsiteY826" fmla="*/ 1002506 h 6857999"/>
              <a:gd name="connsiteX827" fmla="*/ 3048000 w 4070350"/>
              <a:gd name="connsiteY827" fmla="*/ 1004358 h 6857999"/>
              <a:gd name="connsiteX828" fmla="*/ 3052233 w 4070350"/>
              <a:gd name="connsiteY828" fmla="*/ 1005946 h 6857999"/>
              <a:gd name="connsiteX829" fmla="*/ 3056202 w 4070350"/>
              <a:gd name="connsiteY829" fmla="*/ 1007004 h 6857999"/>
              <a:gd name="connsiteX830" fmla="*/ 3060436 w 4070350"/>
              <a:gd name="connsiteY830" fmla="*/ 1008063 h 6857999"/>
              <a:gd name="connsiteX831" fmla="*/ 3064404 w 4070350"/>
              <a:gd name="connsiteY831" fmla="*/ 1008592 h 6857999"/>
              <a:gd name="connsiteX832" fmla="*/ 3068638 w 4070350"/>
              <a:gd name="connsiteY832" fmla="*/ 1009121 h 6857999"/>
              <a:gd name="connsiteX833" fmla="*/ 3072871 w 4070350"/>
              <a:gd name="connsiteY833" fmla="*/ 1009121 h 6857999"/>
              <a:gd name="connsiteX834" fmla="*/ 3081338 w 4070350"/>
              <a:gd name="connsiteY834" fmla="*/ 1009121 h 6857999"/>
              <a:gd name="connsiteX835" fmla="*/ 3089804 w 4070350"/>
              <a:gd name="connsiteY835" fmla="*/ 1008592 h 6857999"/>
              <a:gd name="connsiteX836" fmla="*/ 3098271 w 4070350"/>
              <a:gd name="connsiteY836" fmla="*/ 1007533 h 6857999"/>
              <a:gd name="connsiteX837" fmla="*/ 3106738 w 4070350"/>
              <a:gd name="connsiteY837" fmla="*/ 1006475 h 6857999"/>
              <a:gd name="connsiteX838" fmla="*/ 3115204 w 4070350"/>
              <a:gd name="connsiteY838" fmla="*/ 1005152 h 6857999"/>
              <a:gd name="connsiteX839" fmla="*/ 3123936 w 4070350"/>
              <a:gd name="connsiteY839" fmla="*/ 1004094 h 6857999"/>
              <a:gd name="connsiteX840" fmla="*/ 3132402 w 4070350"/>
              <a:gd name="connsiteY840" fmla="*/ 1003300 h 6857999"/>
              <a:gd name="connsiteX841" fmla="*/ 3141133 w 4070350"/>
              <a:gd name="connsiteY841" fmla="*/ 1003300 h 6857999"/>
              <a:gd name="connsiteX842" fmla="*/ 3145367 w 4070350"/>
              <a:gd name="connsiteY842" fmla="*/ 1003829 h 6857999"/>
              <a:gd name="connsiteX843" fmla="*/ 3149600 w 4070350"/>
              <a:gd name="connsiteY843" fmla="*/ 1004094 h 6857999"/>
              <a:gd name="connsiteX844" fmla="*/ 3153833 w 4070350"/>
              <a:gd name="connsiteY844" fmla="*/ 1004623 h 6857999"/>
              <a:gd name="connsiteX845" fmla="*/ 3158331 w 4070350"/>
              <a:gd name="connsiteY845" fmla="*/ 1005946 h 6857999"/>
              <a:gd name="connsiteX846" fmla="*/ 3162565 w 4070350"/>
              <a:gd name="connsiteY846" fmla="*/ 1007004 h 6857999"/>
              <a:gd name="connsiteX847" fmla="*/ 3166798 w 4070350"/>
              <a:gd name="connsiteY847" fmla="*/ 1008592 h 6857999"/>
              <a:gd name="connsiteX848" fmla="*/ 3171031 w 4070350"/>
              <a:gd name="connsiteY848" fmla="*/ 1010444 h 6857999"/>
              <a:gd name="connsiteX849" fmla="*/ 3175265 w 4070350"/>
              <a:gd name="connsiteY849" fmla="*/ 1012561 h 6857999"/>
              <a:gd name="connsiteX850" fmla="*/ 3177117 w 4070350"/>
              <a:gd name="connsiteY850" fmla="*/ 1013354 h 6857999"/>
              <a:gd name="connsiteX851" fmla="*/ 3178969 w 4070350"/>
              <a:gd name="connsiteY851" fmla="*/ 1013883 h 6857999"/>
              <a:gd name="connsiteX852" fmla="*/ 3180292 w 4070350"/>
              <a:gd name="connsiteY852" fmla="*/ 1014148 h 6857999"/>
              <a:gd name="connsiteX853" fmla="*/ 3181615 w 4070350"/>
              <a:gd name="connsiteY853" fmla="*/ 1014148 h 6857999"/>
              <a:gd name="connsiteX854" fmla="*/ 3183202 w 4070350"/>
              <a:gd name="connsiteY854" fmla="*/ 1014148 h 6857999"/>
              <a:gd name="connsiteX855" fmla="*/ 3184261 w 4070350"/>
              <a:gd name="connsiteY855" fmla="*/ 1013619 h 6857999"/>
              <a:gd name="connsiteX856" fmla="*/ 3185319 w 4070350"/>
              <a:gd name="connsiteY856" fmla="*/ 1013090 h 6857999"/>
              <a:gd name="connsiteX857" fmla="*/ 3186377 w 4070350"/>
              <a:gd name="connsiteY857" fmla="*/ 1012296 h 6857999"/>
              <a:gd name="connsiteX858" fmla="*/ 3188229 w 4070350"/>
              <a:gd name="connsiteY858" fmla="*/ 1009650 h 6857999"/>
              <a:gd name="connsiteX859" fmla="*/ 3189817 w 4070350"/>
              <a:gd name="connsiteY859" fmla="*/ 1006740 h 6857999"/>
              <a:gd name="connsiteX860" fmla="*/ 3190875 w 4070350"/>
              <a:gd name="connsiteY860" fmla="*/ 1003036 h 6857999"/>
              <a:gd name="connsiteX861" fmla="*/ 3191933 w 4070350"/>
              <a:gd name="connsiteY861" fmla="*/ 999067 h 6857999"/>
              <a:gd name="connsiteX862" fmla="*/ 3192727 w 4070350"/>
              <a:gd name="connsiteY862" fmla="*/ 995098 h 6857999"/>
              <a:gd name="connsiteX863" fmla="*/ 3193256 w 4070350"/>
              <a:gd name="connsiteY863" fmla="*/ 990071 h 6857999"/>
              <a:gd name="connsiteX864" fmla="*/ 3194579 w 4070350"/>
              <a:gd name="connsiteY864" fmla="*/ 980811 h 6857999"/>
              <a:gd name="connsiteX865" fmla="*/ 3195638 w 4070350"/>
              <a:gd name="connsiteY865" fmla="*/ 971550 h 6857999"/>
              <a:gd name="connsiteX866" fmla="*/ 3196696 w 4070350"/>
              <a:gd name="connsiteY866" fmla="*/ 967581 h 6857999"/>
              <a:gd name="connsiteX867" fmla="*/ 3197225 w 4070350"/>
              <a:gd name="connsiteY867" fmla="*/ 963613 h 6857999"/>
              <a:gd name="connsiteX868" fmla="*/ 3199077 w 4070350"/>
              <a:gd name="connsiteY868" fmla="*/ 955940 h 6857999"/>
              <a:gd name="connsiteX869" fmla="*/ 3200400 w 4070350"/>
              <a:gd name="connsiteY869" fmla="*/ 948267 h 6857999"/>
              <a:gd name="connsiteX870" fmla="*/ 3201194 w 4070350"/>
              <a:gd name="connsiteY870" fmla="*/ 940329 h 6857999"/>
              <a:gd name="connsiteX871" fmla="*/ 3201723 w 4070350"/>
              <a:gd name="connsiteY871" fmla="*/ 932127 h 6857999"/>
              <a:gd name="connsiteX872" fmla="*/ 3203046 w 4070350"/>
              <a:gd name="connsiteY872" fmla="*/ 915988 h 6857999"/>
              <a:gd name="connsiteX873" fmla="*/ 3203311 w 4070350"/>
              <a:gd name="connsiteY873" fmla="*/ 907786 h 6857999"/>
              <a:gd name="connsiteX874" fmla="*/ 3203840 w 4070350"/>
              <a:gd name="connsiteY874" fmla="*/ 899583 h 6857999"/>
              <a:gd name="connsiteX875" fmla="*/ 3204898 w 4070350"/>
              <a:gd name="connsiteY875" fmla="*/ 891911 h 6857999"/>
              <a:gd name="connsiteX876" fmla="*/ 3205956 w 4070350"/>
              <a:gd name="connsiteY876" fmla="*/ 883973 h 6857999"/>
              <a:gd name="connsiteX877" fmla="*/ 3207808 w 4070350"/>
              <a:gd name="connsiteY877" fmla="*/ 876300 h 6857999"/>
              <a:gd name="connsiteX878" fmla="*/ 3209925 w 4070350"/>
              <a:gd name="connsiteY878" fmla="*/ 868892 h 6857999"/>
              <a:gd name="connsiteX879" fmla="*/ 3211513 w 4070350"/>
              <a:gd name="connsiteY879" fmla="*/ 865452 h 6857999"/>
              <a:gd name="connsiteX880" fmla="*/ 3212836 w 4070350"/>
              <a:gd name="connsiteY880" fmla="*/ 862013 h 6857999"/>
              <a:gd name="connsiteX881" fmla="*/ 3214688 w 4070350"/>
              <a:gd name="connsiteY881" fmla="*/ 858573 h 6857999"/>
              <a:gd name="connsiteX882" fmla="*/ 3216540 w 4070350"/>
              <a:gd name="connsiteY882" fmla="*/ 855398 h 6857999"/>
              <a:gd name="connsiteX883" fmla="*/ 3218921 w 4070350"/>
              <a:gd name="connsiteY883" fmla="*/ 851958 h 6857999"/>
              <a:gd name="connsiteX884" fmla="*/ 3221302 w 4070350"/>
              <a:gd name="connsiteY884" fmla="*/ 848783 h 6857999"/>
              <a:gd name="connsiteX885" fmla="*/ 3223948 w 4070350"/>
              <a:gd name="connsiteY885" fmla="*/ 845608 h 6857999"/>
              <a:gd name="connsiteX886" fmla="*/ 3226858 w 4070350"/>
              <a:gd name="connsiteY886" fmla="*/ 842963 h 6857999"/>
              <a:gd name="connsiteX887" fmla="*/ 3227123 w 4070350"/>
              <a:gd name="connsiteY887" fmla="*/ 836083 h 6857999"/>
              <a:gd name="connsiteX888" fmla="*/ 3227388 w 4070350"/>
              <a:gd name="connsiteY888" fmla="*/ 829998 h 6857999"/>
              <a:gd name="connsiteX889" fmla="*/ 3228446 w 4070350"/>
              <a:gd name="connsiteY889" fmla="*/ 824706 h 6857999"/>
              <a:gd name="connsiteX890" fmla="*/ 3228975 w 4070350"/>
              <a:gd name="connsiteY890" fmla="*/ 819944 h 6857999"/>
              <a:gd name="connsiteX891" fmla="*/ 3230033 w 4070350"/>
              <a:gd name="connsiteY891" fmla="*/ 815975 h 6857999"/>
              <a:gd name="connsiteX892" fmla="*/ 3231356 w 4070350"/>
              <a:gd name="connsiteY892" fmla="*/ 812536 h 6857999"/>
              <a:gd name="connsiteX893" fmla="*/ 3232679 w 4070350"/>
              <a:gd name="connsiteY893" fmla="*/ 809361 h 6857999"/>
              <a:gd name="connsiteX894" fmla="*/ 3234002 w 4070350"/>
              <a:gd name="connsiteY894" fmla="*/ 806979 h 6857999"/>
              <a:gd name="connsiteX895" fmla="*/ 3235854 w 4070350"/>
              <a:gd name="connsiteY895" fmla="*/ 804863 h 6857999"/>
              <a:gd name="connsiteX896" fmla="*/ 3237706 w 4070350"/>
              <a:gd name="connsiteY896" fmla="*/ 803275 h 6857999"/>
              <a:gd name="connsiteX897" fmla="*/ 3239558 w 4070350"/>
              <a:gd name="connsiteY897" fmla="*/ 802217 h 6857999"/>
              <a:gd name="connsiteX898" fmla="*/ 3241675 w 4070350"/>
              <a:gd name="connsiteY898" fmla="*/ 801688 h 6857999"/>
              <a:gd name="connsiteX899" fmla="*/ 3243792 w 4070350"/>
              <a:gd name="connsiteY899" fmla="*/ 800894 h 6857999"/>
              <a:gd name="connsiteX900" fmla="*/ 3245908 w 4070350"/>
              <a:gd name="connsiteY900" fmla="*/ 800894 h 6857999"/>
              <a:gd name="connsiteX901" fmla="*/ 3248290 w 4070350"/>
              <a:gd name="connsiteY901" fmla="*/ 800894 h 6857999"/>
              <a:gd name="connsiteX902" fmla="*/ 3250406 w 4070350"/>
              <a:gd name="connsiteY902" fmla="*/ 801158 h 6857999"/>
              <a:gd name="connsiteX903" fmla="*/ 3255433 w 4070350"/>
              <a:gd name="connsiteY903" fmla="*/ 802481 h 6857999"/>
              <a:gd name="connsiteX904" fmla="*/ 3260196 w 4070350"/>
              <a:gd name="connsiteY904" fmla="*/ 804333 h 6857999"/>
              <a:gd name="connsiteX905" fmla="*/ 3270515 w 4070350"/>
              <a:gd name="connsiteY905" fmla="*/ 808302 h 6857999"/>
              <a:gd name="connsiteX906" fmla="*/ 3275277 w 4070350"/>
              <a:gd name="connsiteY906" fmla="*/ 809625 h 6857999"/>
              <a:gd name="connsiteX907" fmla="*/ 3277923 w 4070350"/>
              <a:gd name="connsiteY907" fmla="*/ 810419 h 6857999"/>
              <a:gd name="connsiteX908" fmla="*/ 3280304 w 4070350"/>
              <a:gd name="connsiteY908" fmla="*/ 810683 h 6857999"/>
              <a:gd name="connsiteX909" fmla="*/ 3282421 w 4070350"/>
              <a:gd name="connsiteY909" fmla="*/ 810948 h 6857999"/>
              <a:gd name="connsiteX910" fmla="*/ 3284802 w 4070350"/>
              <a:gd name="connsiteY910" fmla="*/ 810683 h 6857999"/>
              <a:gd name="connsiteX911" fmla="*/ 3286919 w 4070350"/>
              <a:gd name="connsiteY911" fmla="*/ 810419 h 6857999"/>
              <a:gd name="connsiteX912" fmla="*/ 3289036 w 4070350"/>
              <a:gd name="connsiteY912" fmla="*/ 809625 h 6857999"/>
              <a:gd name="connsiteX913" fmla="*/ 3291681 w 4070350"/>
              <a:gd name="connsiteY913" fmla="*/ 805921 h 6857999"/>
              <a:gd name="connsiteX914" fmla="*/ 3294592 w 4070350"/>
              <a:gd name="connsiteY914" fmla="*/ 802481 h 6857999"/>
              <a:gd name="connsiteX915" fmla="*/ 3297767 w 4070350"/>
              <a:gd name="connsiteY915" fmla="*/ 799836 h 6857999"/>
              <a:gd name="connsiteX916" fmla="*/ 3300677 w 4070350"/>
              <a:gd name="connsiteY916" fmla="*/ 797719 h 6857999"/>
              <a:gd name="connsiteX917" fmla="*/ 3304117 w 4070350"/>
              <a:gd name="connsiteY917" fmla="*/ 796131 h 6857999"/>
              <a:gd name="connsiteX918" fmla="*/ 3307027 w 4070350"/>
              <a:gd name="connsiteY918" fmla="*/ 794544 h 6857999"/>
              <a:gd name="connsiteX919" fmla="*/ 3310467 w 4070350"/>
              <a:gd name="connsiteY919" fmla="*/ 793750 h 6857999"/>
              <a:gd name="connsiteX920" fmla="*/ 3313642 w 4070350"/>
              <a:gd name="connsiteY920" fmla="*/ 793486 h 6857999"/>
              <a:gd name="connsiteX921" fmla="*/ 3317081 w 4070350"/>
              <a:gd name="connsiteY921" fmla="*/ 793221 h 6857999"/>
              <a:gd name="connsiteX922" fmla="*/ 3320256 w 4070350"/>
              <a:gd name="connsiteY922" fmla="*/ 793221 h 6857999"/>
              <a:gd name="connsiteX923" fmla="*/ 3323961 w 4070350"/>
              <a:gd name="connsiteY923" fmla="*/ 793486 h 6857999"/>
              <a:gd name="connsiteX924" fmla="*/ 3327400 w 4070350"/>
              <a:gd name="connsiteY924" fmla="*/ 794015 h 6857999"/>
              <a:gd name="connsiteX925" fmla="*/ 3334279 w 4070350"/>
              <a:gd name="connsiteY925" fmla="*/ 795338 h 6857999"/>
              <a:gd name="connsiteX926" fmla="*/ 3341158 w 4070350"/>
              <a:gd name="connsiteY926" fmla="*/ 797190 h 6857999"/>
              <a:gd name="connsiteX927" fmla="*/ 3377936 w 4070350"/>
              <a:gd name="connsiteY927" fmla="*/ 810683 h 6857999"/>
              <a:gd name="connsiteX928" fmla="*/ 3376877 w 4070350"/>
              <a:gd name="connsiteY928" fmla="*/ 808831 h 6857999"/>
              <a:gd name="connsiteX929" fmla="*/ 3378200 w 4070350"/>
              <a:gd name="connsiteY929" fmla="*/ 799306 h 6857999"/>
              <a:gd name="connsiteX930" fmla="*/ 3380317 w 4070350"/>
              <a:gd name="connsiteY930" fmla="*/ 790046 h 6857999"/>
              <a:gd name="connsiteX931" fmla="*/ 3382698 w 4070350"/>
              <a:gd name="connsiteY931" fmla="*/ 782108 h 6857999"/>
              <a:gd name="connsiteX932" fmla="*/ 3385344 w 4070350"/>
              <a:gd name="connsiteY932" fmla="*/ 774700 h 6857999"/>
              <a:gd name="connsiteX933" fmla="*/ 3388254 w 4070350"/>
              <a:gd name="connsiteY933" fmla="*/ 768350 h 6857999"/>
              <a:gd name="connsiteX934" fmla="*/ 3391165 w 4070350"/>
              <a:gd name="connsiteY934" fmla="*/ 762794 h 6857999"/>
              <a:gd name="connsiteX935" fmla="*/ 3394604 w 4070350"/>
              <a:gd name="connsiteY935" fmla="*/ 757502 h 6857999"/>
              <a:gd name="connsiteX936" fmla="*/ 3398308 w 4070350"/>
              <a:gd name="connsiteY936" fmla="*/ 753269 h 6857999"/>
              <a:gd name="connsiteX937" fmla="*/ 3401748 w 4070350"/>
              <a:gd name="connsiteY937" fmla="*/ 749300 h 6857999"/>
              <a:gd name="connsiteX938" fmla="*/ 3405717 w 4070350"/>
              <a:gd name="connsiteY938" fmla="*/ 746390 h 6857999"/>
              <a:gd name="connsiteX939" fmla="*/ 3409950 w 4070350"/>
              <a:gd name="connsiteY939" fmla="*/ 743744 h 6857999"/>
              <a:gd name="connsiteX940" fmla="*/ 3414183 w 4070350"/>
              <a:gd name="connsiteY940" fmla="*/ 741627 h 6857999"/>
              <a:gd name="connsiteX941" fmla="*/ 3418417 w 4070350"/>
              <a:gd name="connsiteY941" fmla="*/ 739775 h 6857999"/>
              <a:gd name="connsiteX942" fmla="*/ 3422915 w 4070350"/>
              <a:gd name="connsiteY942" fmla="*/ 738452 h 6857999"/>
              <a:gd name="connsiteX943" fmla="*/ 3427413 w 4070350"/>
              <a:gd name="connsiteY943" fmla="*/ 737658 h 6857999"/>
              <a:gd name="connsiteX944" fmla="*/ 3432175 w 4070350"/>
              <a:gd name="connsiteY944" fmla="*/ 737129 h 6857999"/>
              <a:gd name="connsiteX945" fmla="*/ 3437202 w 4070350"/>
              <a:gd name="connsiteY945" fmla="*/ 736600 h 6857999"/>
              <a:gd name="connsiteX946" fmla="*/ 3441965 w 4070350"/>
              <a:gd name="connsiteY946" fmla="*/ 736600 h 6857999"/>
              <a:gd name="connsiteX947" fmla="*/ 3446727 w 4070350"/>
              <a:gd name="connsiteY947" fmla="*/ 737129 h 6857999"/>
              <a:gd name="connsiteX948" fmla="*/ 3451490 w 4070350"/>
              <a:gd name="connsiteY948" fmla="*/ 737394 h 6857999"/>
              <a:gd name="connsiteX949" fmla="*/ 3461544 w 4070350"/>
              <a:gd name="connsiteY949" fmla="*/ 738452 h 6857999"/>
              <a:gd name="connsiteX950" fmla="*/ 3471598 w 4070350"/>
              <a:gd name="connsiteY950" fmla="*/ 739775 h 6857999"/>
              <a:gd name="connsiteX951" fmla="*/ 3481123 w 4070350"/>
              <a:gd name="connsiteY951" fmla="*/ 740833 h 6857999"/>
              <a:gd name="connsiteX952" fmla="*/ 3490383 w 4070350"/>
              <a:gd name="connsiteY952" fmla="*/ 741892 h 6857999"/>
              <a:gd name="connsiteX953" fmla="*/ 3495146 w 4070350"/>
              <a:gd name="connsiteY953" fmla="*/ 741892 h 6857999"/>
              <a:gd name="connsiteX954" fmla="*/ 3499644 w 4070350"/>
              <a:gd name="connsiteY954" fmla="*/ 741892 h 6857999"/>
              <a:gd name="connsiteX955" fmla="*/ 3503877 w 4070350"/>
              <a:gd name="connsiteY955" fmla="*/ 741627 h 6857999"/>
              <a:gd name="connsiteX956" fmla="*/ 3508111 w 4070350"/>
              <a:gd name="connsiteY956" fmla="*/ 740833 h 6857999"/>
              <a:gd name="connsiteX957" fmla="*/ 3512608 w 4070350"/>
              <a:gd name="connsiteY957" fmla="*/ 740040 h 6857999"/>
              <a:gd name="connsiteX958" fmla="*/ 3517636 w 4070350"/>
              <a:gd name="connsiteY958" fmla="*/ 739511 h 6857999"/>
              <a:gd name="connsiteX959" fmla="*/ 3523192 w 4070350"/>
              <a:gd name="connsiteY959" fmla="*/ 739246 h 6857999"/>
              <a:gd name="connsiteX960" fmla="*/ 3528748 w 4070350"/>
              <a:gd name="connsiteY960" fmla="*/ 739246 h 6857999"/>
              <a:gd name="connsiteX961" fmla="*/ 3534569 w 4070350"/>
              <a:gd name="connsiteY961" fmla="*/ 739511 h 6857999"/>
              <a:gd name="connsiteX962" fmla="*/ 3540919 w 4070350"/>
              <a:gd name="connsiteY962" fmla="*/ 740040 h 6857999"/>
              <a:gd name="connsiteX963" fmla="*/ 3547004 w 4070350"/>
              <a:gd name="connsiteY963" fmla="*/ 740833 h 6857999"/>
              <a:gd name="connsiteX964" fmla="*/ 3553619 w 4070350"/>
              <a:gd name="connsiteY964" fmla="*/ 741892 h 6857999"/>
              <a:gd name="connsiteX965" fmla="*/ 3559969 w 4070350"/>
              <a:gd name="connsiteY965" fmla="*/ 742950 h 6857999"/>
              <a:gd name="connsiteX966" fmla="*/ 3566583 w 4070350"/>
              <a:gd name="connsiteY966" fmla="*/ 744538 h 6857999"/>
              <a:gd name="connsiteX967" fmla="*/ 3573198 w 4070350"/>
              <a:gd name="connsiteY967" fmla="*/ 746390 h 6857999"/>
              <a:gd name="connsiteX968" fmla="*/ 3579548 w 4070350"/>
              <a:gd name="connsiteY968" fmla="*/ 748506 h 6857999"/>
              <a:gd name="connsiteX969" fmla="*/ 3586163 w 4070350"/>
              <a:gd name="connsiteY969" fmla="*/ 750623 h 6857999"/>
              <a:gd name="connsiteX970" fmla="*/ 3592513 w 4070350"/>
              <a:gd name="connsiteY970" fmla="*/ 753004 h 6857999"/>
              <a:gd name="connsiteX971" fmla="*/ 3598598 w 4070350"/>
              <a:gd name="connsiteY971" fmla="*/ 755650 h 6857999"/>
              <a:gd name="connsiteX972" fmla="*/ 3604419 w 4070350"/>
              <a:gd name="connsiteY972" fmla="*/ 758825 h 6857999"/>
              <a:gd name="connsiteX973" fmla="*/ 3613679 w 4070350"/>
              <a:gd name="connsiteY973" fmla="*/ 755121 h 6857999"/>
              <a:gd name="connsiteX974" fmla="*/ 3618177 w 4070350"/>
              <a:gd name="connsiteY974" fmla="*/ 753533 h 6857999"/>
              <a:gd name="connsiteX975" fmla="*/ 3622675 w 4070350"/>
              <a:gd name="connsiteY975" fmla="*/ 752211 h 6857999"/>
              <a:gd name="connsiteX976" fmla="*/ 3626908 w 4070350"/>
              <a:gd name="connsiteY976" fmla="*/ 751152 h 6857999"/>
              <a:gd name="connsiteX977" fmla="*/ 3631142 w 4070350"/>
              <a:gd name="connsiteY977" fmla="*/ 750623 h 6857999"/>
              <a:gd name="connsiteX978" fmla="*/ 3635375 w 4070350"/>
              <a:gd name="connsiteY978" fmla="*/ 750358 h 6857999"/>
              <a:gd name="connsiteX979" fmla="*/ 3639344 w 4070350"/>
              <a:gd name="connsiteY979" fmla="*/ 750623 h 6857999"/>
              <a:gd name="connsiteX980" fmla="*/ 3641461 w 4070350"/>
              <a:gd name="connsiteY980" fmla="*/ 751152 h 6857999"/>
              <a:gd name="connsiteX981" fmla="*/ 3643048 w 4070350"/>
              <a:gd name="connsiteY981" fmla="*/ 751681 h 6857999"/>
              <a:gd name="connsiteX982" fmla="*/ 3644900 w 4070350"/>
              <a:gd name="connsiteY982" fmla="*/ 752740 h 6857999"/>
              <a:gd name="connsiteX983" fmla="*/ 3646752 w 4070350"/>
              <a:gd name="connsiteY983" fmla="*/ 753533 h 6857999"/>
              <a:gd name="connsiteX984" fmla="*/ 3648604 w 4070350"/>
              <a:gd name="connsiteY984" fmla="*/ 754856 h 6857999"/>
              <a:gd name="connsiteX985" fmla="*/ 3650456 w 4070350"/>
              <a:gd name="connsiteY985" fmla="*/ 756444 h 6857999"/>
              <a:gd name="connsiteX986" fmla="*/ 3652308 w 4070350"/>
              <a:gd name="connsiteY986" fmla="*/ 757767 h 6857999"/>
              <a:gd name="connsiteX987" fmla="*/ 3653631 w 4070350"/>
              <a:gd name="connsiteY987" fmla="*/ 759883 h 6857999"/>
              <a:gd name="connsiteX988" fmla="*/ 3655483 w 4070350"/>
              <a:gd name="connsiteY988" fmla="*/ 762000 h 6857999"/>
              <a:gd name="connsiteX989" fmla="*/ 3657071 w 4070350"/>
              <a:gd name="connsiteY989" fmla="*/ 764381 h 6857999"/>
              <a:gd name="connsiteX990" fmla="*/ 3658658 w 4070350"/>
              <a:gd name="connsiteY990" fmla="*/ 767292 h 6857999"/>
              <a:gd name="connsiteX991" fmla="*/ 3659717 w 4070350"/>
              <a:gd name="connsiteY991" fmla="*/ 770202 h 6857999"/>
              <a:gd name="connsiteX992" fmla="*/ 3662363 w 4070350"/>
              <a:gd name="connsiteY992" fmla="*/ 777081 h 6857999"/>
              <a:gd name="connsiteX993" fmla="*/ 3665008 w 4070350"/>
              <a:gd name="connsiteY993" fmla="*/ 785548 h 6857999"/>
              <a:gd name="connsiteX994" fmla="*/ 3666067 w 4070350"/>
              <a:gd name="connsiteY994" fmla="*/ 788723 h 6857999"/>
              <a:gd name="connsiteX995" fmla="*/ 3667125 w 4070350"/>
              <a:gd name="connsiteY995" fmla="*/ 791633 h 6857999"/>
              <a:gd name="connsiteX996" fmla="*/ 3668448 w 4070350"/>
              <a:gd name="connsiteY996" fmla="*/ 794279 h 6857999"/>
              <a:gd name="connsiteX997" fmla="*/ 3670036 w 4070350"/>
              <a:gd name="connsiteY997" fmla="*/ 797190 h 6857999"/>
              <a:gd name="connsiteX998" fmla="*/ 3671888 w 4070350"/>
              <a:gd name="connsiteY998" fmla="*/ 799571 h 6857999"/>
              <a:gd name="connsiteX999" fmla="*/ 3673740 w 4070350"/>
              <a:gd name="connsiteY999" fmla="*/ 801688 h 6857999"/>
              <a:gd name="connsiteX1000" fmla="*/ 3675856 w 4070350"/>
              <a:gd name="connsiteY1000" fmla="*/ 803804 h 6857999"/>
              <a:gd name="connsiteX1001" fmla="*/ 3678238 w 4070350"/>
              <a:gd name="connsiteY1001" fmla="*/ 805392 h 6857999"/>
              <a:gd name="connsiteX1002" fmla="*/ 3680354 w 4070350"/>
              <a:gd name="connsiteY1002" fmla="*/ 806979 h 6857999"/>
              <a:gd name="connsiteX1003" fmla="*/ 3683000 w 4070350"/>
              <a:gd name="connsiteY1003" fmla="*/ 808302 h 6857999"/>
              <a:gd name="connsiteX1004" fmla="*/ 3685646 w 4070350"/>
              <a:gd name="connsiteY1004" fmla="*/ 809361 h 6857999"/>
              <a:gd name="connsiteX1005" fmla="*/ 3688292 w 4070350"/>
              <a:gd name="connsiteY1005" fmla="*/ 810154 h 6857999"/>
              <a:gd name="connsiteX1006" fmla="*/ 3691202 w 4070350"/>
              <a:gd name="connsiteY1006" fmla="*/ 810419 h 6857999"/>
              <a:gd name="connsiteX1007" fmla="*/ 3694113 w 4070350"/>
              <a:gd name="connsiteY1007" fmla="*/ 810154 h 6857999"/>
              <a:gd name="connsiteX1008" fmla="*/ 3697288 w 4070350"/>
              <a:gd name="connsiteY1008" fmla="*/ 809625 h 6857999"/>
              <a:gd name="connsiteX1009" fmla="*/ 3700198 w 4070350"/>
              <a:gd name="connsiteY1009" fmla="*/ 808831 h 6857999"/>
              <a:gd name="connsiteX1010" fmla="*/ 3702844 w 4070350"/>
              <a:gd name="connsiteY1010" fmla="*/ 801952 h 6857999"/>
              <a:gd name="connsiteX1011" fmla="*/ 3705490 w 4070350"/>
              <a:gd name="connsiteY1011" fmla="*/ 796396 h 6857999"/>
              <a:gd name="connsiteX1012" fmla="*/ 3708136 w 4070350"/>
              <a:gd name="connsiteY1012" fmla="*/ 792163 h 6857999"/>
              <a:gd name="connsiteX1013" fmla="*/ 3710517 w 4070350"/>
              <a:gd name="connsiteY1013" fmla="*/ 789252 h 6857999"/>
              <a:gd name="connsiteX1014" fmla="*/ 3711575 w 4070350"/>
              <a:gd name="connsiteY1014" fmla="*/ 788194 h 6857999"/>
              <a:gd name="connsiteX1015" fmla="*/ 3712898 w 4070350"/>
              <a:gd name="connsiteY1015" fmla="*/ 787665 h 6857999"/>
              <a:gd name="connsiteX1016" fmla="*/ 3713692 w 4070350"/>
              <a:gd name="connsiteY1016" fmla="*/ 787136 h 6857999"/>
              <a:gd name="connsiteX1017" fmla="*/ 3714750 w 4070350"/>
              <a:gd name="connsiteY1017" fmla="*/ 786871 h 6857999"/>
              <a:gd name="connsiteX1018" fmla="*/ 3715808 w 4070350"/>
              <a:gd name="connsiteY1018" fmla="*/ 786871 h 6857999"/>
              <a:gd name="connsiteX1019" fmla="*/ 3716867 w 4070350"/>
              <a:gd name="connsiteY1019" fmla="*/ 787136 h 6857999"/>
              <a:gd name="connsiteX1020" fmla="*/ 3717661 w 4070350"/>
              <a:gd name="connsiteY1020" fmla="*/ 787665 h 6857999"/>
              <a:gd name="connsiteX1021" fmla="*/ 3718454 w 4070350"/>
              <a:gd name="connsiteY1021" fmla="*/ 788194 h 6857999"/>
              <a:gd name="connsiteX1022" fmla="*/ 3720306 w 4070350"/>
              <a:gd name="connsiteY1022" fmla="*/ 790046 h 6857999"/>
              <a:gd name="connsiteX1023" fmla="*/ 3721894 w 4070350"/>
              <a:gd name="connsiteY1023" fmla="*/ 792427 h 6857999"/>
              <a:gd name="connsiteX1024" fmla="*/ 3723481 w 4070350"/>
              <a:gd name="connsiteY1024" fmla="*/ 795602 h 6857999"/>
              <a:gd name="connsiteX1025" fmla="*/ 3724804 w 4070350"/>
              <a:gd name="connsiteY1025" fmla="*/ 799306 h 6857999"/>
              <a:gd name="connsiteX1026" fmla="*/ 3727715 w 4070350"/>
              <a:gd name="connsiteY1026" fmla="*/ 806979 h 6857999"/>
              <a:gd name="connsiteX1027" fmla="*/ 3729831 w 4070350"/>
              <a:gd name="connsiteY1027" fmla="*/ 815711 h 6857999"/>
              <a:gd name="connsiteX1028" fmla="*/ 3735123 w 4070350"/>
              <a:gd name="connsiteY1028" fmla="*/ 837142 h 6857999"/>
              <a:gd name="connsiteX1029" fmla="*/ 3740415 w 4070350"/>
              <a:gd name="connsiteY1029" fmla="*/ 858573 h 6857999"/>
              <a:gd name="connsiteX1030" fmla="*/ 3745177 w 4070350"/>
              <a:gd name="connsiteY1030" fmla="*/ 880004 h 6857999"/>
              <a:gd name="connsiteX1031" fmla="*/ 3749675 w 4070350"/>
              <a:gd name="connsiteY1031" fmla="*/ 901436 h 6857999"/>
              <a:gd name="connsiteX1032" fmla="*/ 3753908 w 4070350"/>
              <a:gd name="connsiteY1032" fmla="*/ 923131 h 6857999"/>
              <a:gd name="connsiteX1033" fmla="*/ 3758142 w 4070350"/>
              <a:gd name="connsiteY1033" fmla="*/ 944827 h 6857999"/>
              <a:gd name="connsiteX1034" fmla="*/ 3761846 w 4070350"/>
              <a:gd name="connsiteY1034" fmla="*/ 966523 h 6857999"/>
              <a:gd name="connsiteX1035" fmla="*/ 3765286 w 4070350"/>
              <a:gd name="connsiteY1035" fmla="*/ 988748 h 6857999"/>
              <a:gd name="connsiteX1036" fmla="*/ 3768461 w 4070350"/>
              <a:gd name="connsiteY1036" fmla="*/ 1010708 h 6857999"/>
              <a:gd name="connsiteX1037" fmla="*/ 3771106 w 4070350"/>
              <a:gd name="connsiteY1037" fmla="*/ 1032669 h 6857999"/>
              <a:gd name="connsiteX1038" fmla="*/ 3773488 w 4070350"/>
              <a:gd name="connsiteY1038" fmla="*/ 1054629 h 6857999"/>
              <a:gd name="connsiteX1039" fmla="*/ 3775604 w 4070350"/>
              <a:gd name="connsiteY1039" fmla="*/ 1077119 h 6857999"/>
              <a:gd name="connsiteX1040" fmla="*/ 3777192 w 4070350"/>
              <a:gd name="connsiteY1040" fmla="*/ 1099344 h 6857999"/>
              <a:gd name="connsiteX1041" fmla="*/ 3778515 w 4070350"/>
              <a:gd name="connsiteY1041" fmla="*/ 1121569 h 6857999"/>
              <a:gd name="connsiteX1042" fmla="*/ 3779573 w 4070350"/>
              <a:gd name="connsiteY1042" fmla="*/ 1144323 h 6857999"/>
              <a:gd name="connsiteX1043" fmla="*/ 3779838 w 4070350"/>
              <a:gd name="connsiteY1043" fmla="*/ 1166813 h 6857999"/>
              <a:gd name="connsiteX1044" fmla="*/ 3786717 w 4070350"/>
              <a:gd name="connsiteY1044" fmla="*/ 1221581 h 6857999"/>
              <a:gd name="connsiteX1045" fmla="*/ 3790156 w 4070350"/>
              <a:gd name="connsiteY1045" fmla="*/ 1249098 h 6857999"/>
              <a:gd name="connsiteX1046" fmla="*/ 3793067 w 4070350"/>
              <a:gd name="connsiteY1046" fmla="*/ 1276350 h 6857999"/>
              <a:gd name="connsiteX1047" fmla="*/ 3795713 w 4070350"/>
              <a:gd name="connsiteY1047" fmla="*/ 1303867 h 6857999"/>
              <a:gd name="connsiteX1048" fmla="*/ 3798623 w 4070350"/>
              <a:gd name="connsiteY1048" fmla="*/ 1331119 h 6857999"/>
              <a:gd name="connsiteX1049" fmla="*/ 3800740 w 4070350"/>
              <a:gd name="connsiteY1049" fmla="*/ 1358636 h 6857999"/>
              <a:gd name="connsiteX1050" fmla="*/ 3802856 w 4070350"/>
              <a:gd name="connsiteY1050" fmla="*/ 1385888 h 6857999"/>
              <a:gd name="connsiteX1051" fmla="*/ 3804179 w 4070350"/>
              <a:gd name="connsiteY1051" fmla="*/ 1413669 h 6857999"/>
              <a:gd name="connsiteX1052" fmla="*/ 3805767 w 4070350"/>
              <a:gd name="connsiteY1052" fmla="*/ 1441186 h 6857999"/>
              <a:gd name="connsiteX1053" fmla="*/ 3806561 w 4070350"/>
              <a:gd name="connsiteY1053" fmla="*/ 1468702 h 6857999"/>
              <a:gd name="connsiteX1054" fmla="*/ 3807090 w 4070350"/>
              <a:gd name="connsiteY1054" fmla="*/ 1496484 h 6857999"/>
              <a:gd name="connsiteX1055" fmla="*/ 3807090 w 4070350"/>
              <a:gd name="connsiteY1055" fmla="*/ 1523735 h 6857999"/>
              <a:gd name="connsiteX1056" fmla="*/ 3806561 w 4070350"/>
              <a:gd name="connsiteY1056" fmla="*/ 1551517 h 6857999"/>
              <a:gd name="connsiteX1057" fmla="*/ 3805767 w 4070350"/>
              <a:gd name="connsiteY1057" fmla="*/ 1579298 h 6857999"/>
              <a:gd name="connsiteX1058" fmla="*/ 3803915 w 4070350"/>
              <a:gd name="connsiteY1058" fmla="*/ 1607079 h 6857999"/>
              <a:gd name="connsiteX1059" fmla="*/ 3843073 w 4070350"/>
              <a:gd name="connsiteY1059" fmla="*/ 2333625 h 6857999"/>
              <a:gd name="connsiteX1060" fmla="*/ 3847042 w 4070350"/>
              <a:gd name="connsiteY1060" fmla="*/ 2355586 h 6857999"/>
              <a:gd name="connsiteX1061" fmla="*/ 3850746 w 4070350"/>
              <a:gd name="connsiteY1061" fmla="*/ 2377546 h 6857999"/>
              <a:gd name="connsiteX1062" fmla="*/ 3853656 w 4070350"/>
              <a:gd name="connsiteY1062" fmla="*/ 2400036 h 6857999"/>
              <a:gd name="connsiteX1063" fmla="*/ 3856831 w 4070350"/>
              <a:gd name="connsiteY1063" fmla="*/ 2422261 h 6857999"/>
              <a:gd name="connsiteX1064" fmla="*/ 3859213 w 4070350"/>
              <a:gd name="connsiteY1064" fmla="*/ 2444486 h 6857999"/>
              <a:gd name="connsiteX1065" fmla="*/ 3861329 w 4070350"/>
              <a:gd name="connsiteY1065" fmla="*/ 2466711 h 6857999"/>
              <a:gd name="connsiteX1066" fmla="*/ 3863446 w 4070350"/>
              <a:gd name="connsiteY1066" fmla="*/ 2489200 h 6857999"/>
              <a:gd name="connsiteX1067" fmla="*/ 3865033 w 4070350"/>
              <a:gd name="connsiteY1067" fmla="*/ 2511690 h 6857999"/>
              <a:gd name="connsiteX1068" fmla="*/ 3866092 w 4070350"/>
              <a:gd name="connsiteY1068" fmla="*/ 2533915 h 6857999"/>
              <a:gd name="connsiteX1069" fmla="*/ 3867415 w 4070350"/>
              <a:gd name="connsiteY1069" fmla="*/ 2556140 h 6857999"/>
              <a:gd name="connsiteX1070" fmla="*/ 3867944 w 4070350"/>
              <a:gd name="connsiteY1070" fmla="*/ 2578894 h 6857999"/>
              <a:gd name="connsiteX1071" fmla="*/ 3868473 w 4070350"/>
              <a:gd name="connsiteY1071" fmla="*/ 2601384 h 6857999"/>
              <a:gd name="connsiteX1072" fmla="*/ 3868473 w 4070350"/>
              <a:gd name="connsiteY1072" fmla="*/ 2623873 h 6857999"/>
              <a:gd name="connsiteX1073" fmla="*/ 3868473 w 4070350"/>
              <a:gd name="connsiteY1073" fmla="*/ 2646363 h 6857999"/>
              <a:gd name="connsiteX1074" fmla="*/ 3868208 w 4070350"/>
              <a:gd name="connsiteY1074" fmla="*/ 2669117 h 6857999"/>
              <a:gd name="connsiteX1075" fmla="*/ 3867944 w 4070350"/>
              <a:gd name="connsiteY1075" fmla="*/ 2691607 h 6857999"/>
              <a:gd name="connsiteX1076" fmla="*/ 3868473 w 4070350"/>
              <a:gd name="connsiteY1076" fmla="*/ 2692929 h 6857999"/>
              <a:gd name="connsiteX1077" fmla="*/ 3869002 w 4070350"/>
              <a:gd name="connsiteY1077" fmla="*/ 2693988 h 6857999"/>
              <a:gd name="connsiteX1078" fmla="*/ 3869531 w 4070350"/>
              <a:gd name="connsiteY1078" fmla="*/ 2695840 h 6857999"/>
              <a:gd name="connsiteX1079" fmla="*/ 3869796 w 4070350"/>
              <a:gd name="connsiteY1079" fmla="*/ 2697692 h 6857999"/>
              <a:gd name="connsiteX1080" fmla="*/ 3869531 w 4070350"/>
              <a:gd name="connsiteY1080" fmla="*/ 2699808 h 6857999"/>
              <a:gd name="connsiteX1081" fmla="*/ 3869002 w 4070350"/>
              <a:gd name="connsiteY1081" fmla="*/ 2702190 h 6857999"/>
              <a:gd name="connsiteX1082" fmla="*/ 3868473 w 4070350"/>
              <a:gd name="connsiteY1082" fmla="*/ 2704836 h 6857999"/>
              <a:gd name="connsiteX1083" fmla="*/ 3867679 w 4070350"/>
              <a:gd name="connsiteY1083" fmla="*/ 2708275 h 6857999"/>
              <a:gd name="connsiteX1084" fmla="*/ 3868208 w 4070350"/>
              <a:gd name="connsiteY1084" fmla="*/ 2715419 h 6857999"/>
              <a:gd name="connsiteX1085" fmla="*/ 3868738 w 4070350"/>
              <a:gd name="connsiteY1085" fmla="*/ 2722827 h 6857999"/>
              <a:gd name="connsiteX1086" fmla="*/ 3870854 w 4070350"/>
              <a:gd name="connsiteY1086" fmla="*/ 2727854 h 6857999"/>
              <a:gd name="connsiteX1087" fmla="*/ 3872971 w 4070350"/>
              <a:gd name="connsiteY1087" fmla="*/ 2732882 h 6857999"/>
              <a:gd name="connsiteX1088" fmla="*/ 3874823 w 4070350"/>
              <a:gd name="connsiteY1088" fmla="*/ 2738173 h 6857999"/>
              <a:gd name="connsiteX1089" fmla="*/ 3876146 w 4070350"/>
              <a:gd name="connsiteY1089" fmla="*/ 2743200 h 6857999"/>
              <a:gd name="connsiteX1090" fmla="*/ 3877204 w 4070350"/>
              <a:gd name="connsiteY1090" fmla="*/ 2748492 h 6857999"/>
              <a:gd name="connsiteX1091" fmla="*/ 3878263 w 4070350"/>
              <a:gd name="connsiteY1091" fmla="*/ 2753783 h 6857999"/>
              <a:gd name="connsiteX1092" fmla="*/ 3878792 w 4070350"/>
              <a:gd name="connsiteY1092" fmla="*/ 2759340 h 6857999"/>
              <a:gd name="connsiteX1093" fmla="*/ 3879321 w 4070350"/>
              <a:gd name="connsiteY1093" fmla="*/ 2764631 h 6857999"/>
              <a:gd name="connsiteX1094" fmla="*/ 3880115 w 4070350"/>
              <a:gd name="connsiteY1094" fmla="*/ 2775480 h 6857999"/>
              <a:gd name="connsiteX1095" fmla="*/ 3880115 w 4070350"/>
              <a:gd name="connsiteY1095" fmla="*/ 2786592 h 6857999"/>
              <a:gd name="connsiteX1096" fmla="*/ 3879321 w 4070350"/>
              <a:gd name="connsiteY1096" fmla="*/ 2809082 h 6857999"/>
              <a:gd name="connsiteX1097" fmla="*/ 3882761 w 4070350"/>
              <a:gd name="connsiteY1097" fmla="*/ 2816225 h 6857999"/>
              <a:gd name="connsiteX1098" fmla="*/ 3885671 w 4070350"/>
              <a:gd name="connsiteY1098" fmla="*/ 2821781 h 6857999"/>
              <a:gd name="connsiteX1099" fmla="*/ 3887258 w 4070350"/>
              <a:gd name="connsiteY1099" fmla="*/ 2823633 h 6857999"/>
              <a:gd name="connsiteX1100" fmla="*/ 3888317 w 4070350"/>
              <a:gd name="connsiteY1100" fmla="*/ 2825221 h 6857999"/>
              <a:gd name="connsiteX1101" fmla="*/ 3889375 w 4070350"/>
              <a:gd name="connsiteY1101" fmla="*/ 2826279 h 6857999"/>
              <a:gd name="connsiteX1102" fmla="*/ 3890433 w 4070350"/>
              <a:gd name="connsiteY1102" fmla="*/ 2827073 h 6857999"/>
              <a:gd name="connsiteX1103" fmla="*/ 3891492 w 4070350"/>
              <a:gd name="connsiteY1103" fmla="*/ 2827338 h 6857999"/>
              <a:gd name="connsiteX1104" fmla="*/ 3892286 w 4070350"/>
              <a:gd name="connsiteY1104" fmla="*/ 2827338 h 6857999"/>
              <a:gd name="connsiteX1105" fmla="*/ 3893344 w 4070350"/>
              <a:gd name="connsiteY1105" fmla="*/ 2827073 h 6857999"/>
              <a:gd name="connsiteX1106" fmla="*/ 3893873 w 4070350"/>
              <a:gd name="connsiteY1106" fmla="*/ 2826544 h 6857999"/>
              <a:gd name="connsiteX1107" fmla="*/ 3894402 w 4070350"/>
              <a:gd name="connsiteY1107" fmla="*/ 2826015 h 6857999"/>
              <a:gd name="connsiteX1108" fmla="*/ 3895461 w 4070350"/>
              <a:gd name="connsiteY1108" fmla="*/ 2824692 h 6857999"/>
              <a:gd name="connsiteX1109" fmla="*/ 3896254 w 4070350"/>
              <a:gd name="connsiteY1109" fmla="*/ 2822311 h 6857999"/>
              <a:gd name="connsiteX1110" fmla="*/ 3897313 w 4070350"/>
              <a:gd name="connsiteY1110" fmla="*/ 2818871 h 6857999"/>
              <a:gd name="connsiteX1111" fmla="*/ 3897842 w 4070350"/>
              <a:gd name="connsiteY1111" fmla="*/ 2815696 h 6857999"/>
              <a:gd name="connsiteX1112" fmla="*/ 3898636 w 4070350"/>
              <a:gd name="connsiteY1112" fmla="*/ 2808552 h 6857999"/>
              <a:gd name="connsiteX1113" fmla="*/ 3899165 w 4070350"/>
              <a:gd name="connsiteY1113" fmla="*/ 2799027 h 6857999"/>
              <a:gd name="connsiteX1114" fmla="*/ 3904721 w 4070350"/>
              <a:gd name="connsiteY1114" fmla="*/ 2777861 h 6857999"/>
              <a:gd name="connsiteX1115" fmla="*/ 3909748 w 4070350"/>
              <a:gd name="connsiteY1115" fmla="*/ 2756959 h 6857999"/>
              <a:gd name="connsiteX1116" fmla="*/ 3914775 w 4070350"/>
              <a:gd name="connsiteY1116" fmla="*/ 2735792 h 6857999"/>
              <a:gd name="connsiteX1117" fmla="*/ 3919538 w 4070350"/>
              <a:gd name="connsiteY1117" fmla="*/ 2714625 h 6857999"/>
              <a:gd name="connsiteX1118" fmla="*/ 3924036 w 4070350"/>
              <a:gd name="connsiteY1118" fmla="*/ 2693194 h 6857999"/>
              <a:gd name="connsiteX1119" fmla="*/ 3928269 w 4070350"/>
              <a:gd name="connsiteY1119" fmla="*/ 2671763 h 6857999"/>
              <a:gd name="connsiteX1120" fmla="*/ 3932238 w 4070350"/>
              <a:gd name="connsiteY1120" fmla="*/ 2650332 h 6857999"/>
              <a:gd name="connsiteX1121" fmla="*/ 3935677 w 4070350"/>
              <a:gd name="connsiteY1121" fmla="*/ 2628900 h 6857999"/>
              <a:gd name="connsiteX1122" fmla="*/ 3939381 w 4070350"/>
              <a:gd name="connsiteY1122" fmla="*/ 2607204 h 6857999"/>
              <a:gd name="connsiteX1123" fmla="*/ 3942556 w 4070350"/>
              <a:gd name="connsiteY1123" fmla="*/ 2585508 h 6857999"/>
              <a:gd name="connsiteX1124" fmla="*/ 3945467 w 4070350"/>
              <a:gd name="connsiteY1124" fmla="*/ 2563813 h 6857999"/>
              <a:gd name="connsiteX1125" fmla="*/ 3947848 w 4070350"/>
              <a:gd name="connsiteY1125" fmla="*/ 2541852 h 6857999"/>
              <a:gd name="connsiteX1126" fmla="*/ 3950229 w 4070350"/>
              <a:gd name="connsiteY1126" fmla="*/ 2519892 h 6857999"/>
              <a:gd name="connsiteX1127" fmla="*/ 3952081 w 4070350"/>
              <a:gd name="connsiteY1127" fmla="*/ 2497667 h 6857999"/>
              <a:gd name="connsiteX1128" fmla="*/ 3953669 w 4070350"/>
              <a:gd name="connsiteY1128" fmla="*/ 2475706 h 6857999"/>
              <a:gd name="connsiteX1129" fmla="*/ 3954727 w 4070350"/>
              <a:gd name="connsiteY1129" fmla="*/ 2453217 h 6857999"/>
              <a:gd name="connsiteX1130" fmla="*/ 3955521 w 4070350"/>
              <a:gd name="connsiteY1130" fmla="*/ 2419615 h 6857999"/>
              <a:gd name="connsiteX1131" fmla="*/ 3955786 w 4070350"/>
              <a:gd name="connsiteY1131" fmla="*/ 2385748 h 6857999"/>
              <a:gd name="connsiteX1132" fmla="*/ 3956050 w 4070350"/>
              <a:gd name="connsiteY1132" fmla="*/ 2378340 h 6857999"/>
              <a:gd name="connsiteX1133" fmla="*/ 3956315 w 4070350"/>
              <a:gd name="connsiteY1133" fmla="*/ 2370667 h 6857999"/>
              <a:gd name="connsiteX1134" fmla="*/ 3956844 w 4070350"/>
              <a:gd name="connsiteY1134" fmla="*/ 2363523 h 6857999"/>
              <a:gd name="connsiteX1135" fmla="*/ 3957902 w 4070350"/>
              <a:gd name="connsiteY1135" fmla="*/ 2356380 h 6857999"/>
              <a:gd name="connsiteX1136" fmla="*/ 3958696 w 4070350"/>
              <a:gd name="connsiteY1136" fmla="*/ 2349765 h 6857999"/>
              <a:gd name="connsiteX1137" fmla="*/ 3960283 w 4070350"/>
              <a:gd name="connsiteY1137" fmla="*/ 2343415 h 6857999"/>
              <a:gd name="connsiteX1138" fmla="*/ 3962400 w 4070350"/>
              <a:gd name="connsiteY1138" fmla="*/ 2337859 h 6857999"/>
              <a:gd name="connsiteX1139" fmla="*/ 3964517 w 4070350"/>
              <a:gd name="connsiteY1139" fmla="*/ 2332567 h 6857999"/>
              <a:gd name="connsiteX1140" fmla="*/ 3965840 w 4070350"/>
              <a:gd name="connsiteY1140" fmla="*/ 2330186 h 6857999"/>
              <a:gd name="connsiteX1141" fmla="*/ 3967163 w 4070350"/>
              <a:gd name="connsiteY1141" fmla="*/ 2328069 h 6857999"/>
              <a:gd name="connsiteX1142" fmla="*/ 3968750 w 4070350"/>
              <a:gd name="connsiteY1142" fmla="*/ 2325952 h 6857999"/>
              <a:gd name="connsiteX1143" fmla="*/ 3970602 w 4070350"/>
              <a:gd name="connsiteY1143" fmla="*/ 2324100 h 6857999"/>
              <a:gd name="connsiteX1144" fmla="*/ 3972190 w 4070350"/>
              <a:gd name="connsiteY1144" fmla="*/ 2322513 h 6857999"/>
              <a:gd name="connsiteX1145" fmla="*/ 3974042 w 4070350"/>
              <a:gd name="connsiteY1145" fmla="*/ 2320925 h 6857999"/>
              <a:gd name="connsiteX1146" fmla="*/ 3976158 w 4070350"/>
              <a:gd name="connsiteY1146" fmla="*/ 2319602 h 6857999"/>
              <a:gd name="connsiteX1147" fmla="*/ 3978275 w 4070350"/>
              <a:gd name="connsiteY1147" fmla="*/ 2318808 h 6857999"/>
              <a:gd name="connsiteX1148" fmla="*/ 3980656 w 4070350"/>
              <a:gd name="connsiteY1148" fmla="*/ 2317750 h 6857999"/>
              <a:gd name="connsiteX1149" fmla="*/ 3983038 w 4070350"/>
              <a:gd name="connsiteY1149" fmla="*/ 2317221 h 6857999"/>
              <a:gd name="connsiteX1150" fmla="*/ 3985948 w 4070350"/>
              <a:gd name="connsiteY1150" fmla="*/ 2316956 h 6857999"/>
              <a:gd name="connsiteX1151" fmla="*/ 3988594 w 4070350"/>
              <a:gd name="connsiteY1151" fmla="*/ 2316956 h 6857999"/>
              <a:gd name="connsiteX1152" fmla="*/ 3991504 w 4070350"/>
              <a:gd name="connsiteY1152" fmla="*/ 2316956 h 6857999"/>
              <a:gd name="connsiteX1153" fmla="*/ 3994679 w 4070350"/>
              <a:gd name="connsiteY1153" fmla="*/ 2317221 h 6857999"/>
              <a:gd name="connsiteX1154" fmla="*/ 3997854 w 4070350"/>
              <a:gd name="connsiteY1154" fmla="*/ 2318279 h 6857999"/>
              <a:gd name="connsiteX1155" fmla="*/ 4001294 w 4070350"/>
              <a:gd name="connsiteY1155" fmla="*/ 2319073 h 6857999"/>
              <a:gd name="connsiteX1156" fmla="*/ 4011348 w 4070350"/>
              <a:gd name="connsiteY1156" fmla="*/ 2322513 h 6857999"/>
              <a:gd name="connsiteX1157" fmla="*/ 4016375 w 4070350"/>
              <a:gd name="connsiteY1157" fmla="*/ 2324100 h 6857999"/>
              <a:gd name="connsiteX1158" fmla="*/ 4021402 w 4070350"/>
              <a:gd name="connsiteY1158" fmla="*/ 2326217 h 6857999"/>
              <a:gd name="connsiteX1159" fmla="*/ 4026429 w 4070350"/>
              <a:gd name="connsiteY1159" fmla="*/ 2328863 h 6857999"/>
              <a:gd name="connsiteX1160" fmla="*/ 4031192 w 4070350"/>
              <a:gd name="connsiteY1160" fmla="*/ 2331509 h 6857999"/>
              <a:gd name="connsiteX1161" fmla="*/ 4035425 w 4070350"/>
              <a:gd name="connsiteY1161" fmla="*/ 2334684 h 6857999"/>
              <a:gd name="connsiteX1162" fmla="*/ 4037542 w 4070350"/>
              <a:gd name="connsiteY1162" fmla="*/ 2336536 h 6857999"/>
              <a:gd name="connsiteX1163" fmla="*/ 4039394 w 4070350"/>
              <a:gd name="connsiteY1163" fmla="*/ 2338652 h 6857999"/>
              <a:gd name="connsiteX1164" fmla="*/ 4041511 w 4070350"/>
              <a:gd name="connsiteY1164" fmla="*/ 2340769 h 6857999"/>
              <a:gd name="connsiteX1165" fmla="*/ 4042833 w 4070350"/>
              <a:gd name="connsiteY1165" fmla="*/ 2342886 h 6857999"/>
              <a:gd name="connsiteX1166" fmla="*/ 4044421 w 4070350"/>
              <a:gd name="connsiteY1166" fmla="*/ 2345267 h 6857999"/>
              <a:gd name="connsiteX1167" fmla="*/ 4046008 w 4070350"/>
              <a:gd name="connsiteY1167" fmla="*/ 2348177 h 6857999"/>
              <a:gd name="connsiteX1168" fmla="*/ 4047067 w 4070350"/>
              <a:gd name="connsiteY1168" fmla="*/ 2351088 h 6857999"/>
              <a:gd name="connsiteX1169" fmla="*/ 4048390 w 4070350"/>
              <a:gd name="connsiteY1169" fmla="*/ 2353998 h 6857999"/>
              <a:gd name="connsiteX1170" fmla="*/ 4049183 w 4070350"/>
              <a:gd name="connsiteY1170" fmla="*/ 2357173 h 6857999"/>
              <a:gd name="connsiteX1171" fmla="*/ 4049713 w 4070350"/>
              <a:gd name="connsiteY1171" fmla="*/ 2360613 h 6857999"/>
              <a:gd name="connsiteX1172" fmla="*/ 4050506 w 4070350"/>
              <a:gd name="connsiteY1172" fmla="*/ 2364317 h 6857999"/>
              <a:gd name="connsiteX1173" fmla="*/ 4050771 w 4070350"/>
              <a:gd name="connsiteY1173" fmla="*/ 2368286 h 6857999"/>
              <a:gd name="connsiteX1174" fmla="*/ 4050771 w 4070350"/>
              <a:gd name="connsiteY1174" fmla="*/ 2372254 h 6857999"/>
              <a:gd name="connsiteX1175" fmla="*/ 4050506 w 4070350"/>
              <a:gd name="connsiteY1175" fmla="*/ 2376752 h 6857999"/>
              <a:gd name="connsiteX1176" fmla="*/ 4050242 w 4070350"/>
              <a:gd name="connsiteY1176" fmla="*/ 2381250 h 6857999"/>
              <a:gd name="connsiteX1177" fmla="*/ 4049448 w 4070350"/>
              <a:gd name="connsiteY1177" fmla="*/ 2386013 h 6857999"/>
              <a:gd name="connsiteX1178" fmla="*/ 4048390 w 4070350"/>
              <a:gd name="connsiteY1178" fmla="*/ 2391305 h 6857999"/>
              <a:gd name="connsiteX1179" fmla="*/ 4047067 w 4070350"/>
              <a:gd name="connsiteY1179" fmla="*/ 2396861 h 6857999"/>
              <a:gd name="connsiteX1180" fmla="*/ 4046273 w 4070350"/>
              <a:gd name="connsiteY1180" fmla="*/ 2401623 h 6857999"/>
              <a:gd name="connsiteX1181" fmla="*/ 4045215 w 4070350"/>
              <a:gd name="connsiteY1181" fmla="*/ 2406915 h 6857999"/>
              <a:gd name="connsiteX1182" fmla="*/ 4044686 w 4070350"/>
              <a:gd name="connsiteY1182" fmla="*/ 2411677 h 6857999"/>
              <a:gd name="connsiteX1183" fmla="*/ 4044156 w 4070350"/>
              <a:gd name="connsiteY1183" fmla="*/ 2416704 h 6857999"/>
              <a:gd name="connsiteX1184" fmla="*/ 4043892 w 4070350"/>
              <a:gd name="connsiteY1184" fmla="*/ 2421732 h 6857999"/>
              <a:gd name="connsiteX1185" fmla="*/ 4043892 w 4070350"/>
              <a:gd name="connsiteY1185" fmla="*/ 2426494 h 6857999"/>
              <a:gd name="connsiteX1186" fmla="*/ 4044421 w 4070350"/>
              <a:gd name="connsiteY1186" fmla="*/ 2436548 h 6857999"/>
              <a:gd name="connsiteX1187" fmla="*/ 4045215 w 4070350"/>
              <a:gd name="connsiteY1187" fmla="*/ 2446338 h 6857999"/>
              <a:gd name="connsiteX1188" fmla="*/ 4046538 w 4070350"/>
              <a:gd name="connsiteY1188" fmla="*/ 2456127 h 6857999"/>
              <a:gd name="connsiteX1189" fmla="*/ 4048390 w 4070350"/>
              <a:gd name="connsiteY1189" fmla="*/ 2465652 h 6857999"/>
              <a:gd name="connsiteX1190" fmla="*/ 4049713 w 4070350"/>
              <a:gd name="connsiteY1190" fmla="*/ 2475706 h 6857999"/>
              <a:gd name="connsiteX1191" fmla="*/ 4053417 w 4070350"/>
              <a:gd name="connsiteY1191" fmla="*/ 2495286 h 6857999"/>
              <a:gd name="connsiteX1192" fmla="*/ 4055004 w 4070350"/>
              <a:gd name="connsiteY1192" fmla="*/ 2504811 h 6857999"/>
              <a:gd name="connsiteX1193" fmla="*/ 4056063 w 4070350"/>
              <a:gd name="connsiteY1193" fmla="*/ 2514865 h 6857999"/>
              <a:gd name="connsiteX1194" fmla="*/ 4057121 w 4070350"/>
              <a:gd name="connsiteY1194" fmla="*/ 2524919 h 6857999"/>
              <a:gd name="connsiteX1195" fmla="*/ 4057386 w 4070350"/>
              <a:gd name="connsiteY1195" fmla="*/ 2534708 h 6857999"/>
              <a:gd name="connsiteX1196" fmla="*/ 4057121 w 4070350"/>
              <a:gd name="connsiteY1196" fmla="*/ 2539736 h 6857999"/>
              <a:gd name="connsiteX1197" fmla="*/ 4056856 w 4070350"/>
              <a:gd name="connsiteY1197" fmla="*/ 2544763 h 6857999"/>
              <a:gd name="connsiteX1198" fmla="*/ 4056063 w 4070350"/>
              <a:gd name="connsiteY1198" fmla="*/ 2549790 h 6857999"/>
              <a:gd name="connsiteX1199" fmla="*/ 4055269 w 4070350"/>
              <a:gd name="connsiteY1199" fmla="*/ 2555081 h 6857999"/>
              <a:gd name="connsiteX1200" fmla="*/ 4055004 w 4070350"/>
              <a:gd name="connsiteY1200" fmla="*/ 2597150 h 6857999"/>
              <a:gd name="connsiteX1201" fmla="*/ 4054740 w 4070350"/>
              <a:gd name="connsiteY1201" fmla="*/ 2639748 h 6857999"/>
              <a:gd name="connsiteX1202" fmla="*/ 4054740 w 4070350"/>
              <a:gd name="connsiteY1202" fmla="*/ 2741348 h 6857999"/>
              <a:gd name="connsiteX1203" fmla="*/ 4056592 w 4070350"/>
              <a:gd name="connsiteY1203" fmla="*/ 2789238 h 6857999"/>
              <a:gd name="connsiteX1204" fmla="*/ 4059767 w 4070350"/>
              <a:gd name="connsiteY1204" fmla="*/ 2805907 h 6857999"/>
              <a:gd name="connsiteX1205" fmla="*/ 4062413 w 4070350"/>
              <a:gd name="connsiteY1205" fmla="*/ 2823105 h 6857999"/>
              <a:gd name="connsiteX1206" fmla="*/ 4064529 w 4070350"/>
              <a:gd name="connsiteY1206" fmla="*/ 2840038 h 6857999"/>
              <a:gd name="connsiteX1207" fmla="*/ 4066117 w 4070350"/>
              <a:gd name="connsiteY1207" fmla="*/ 2857236 h 6857999"/>
              <a:gd name="connsiteX1208" fmla="*/ 4067440 w 4070350"/>
              <a:gd name="connsiteY1208" fmla="*/ 2874169 h 6857999"/>
              <a:gd name="connsiteX1209" fmla="*/ 4067969 w 4070350"/>
              <a:gd name="connsiteY1209" fmla="*/ 2891367 h 6857999"/>
              <a:gd name="connsiteX1210" fmla="*/ 4068498 w 4070350"/>
              <a:gd name="connsiteY1210" fmla="*/ 2908565 h 6857999"/>
              <a:gd name="connsiteX1211" fmla="*/ 4068498 w 4070350"/>
              <a:gd name="connsiteY1211" fmla="*/ 2925763 h 6857999"/>
              <a:gd name="connsiteX1212" fmla="*/ 4067969 w 4070350"/>
              <a:gd name="connsiteY1212" fmla="*/ 2960159 h 6857999"/>
              <a:gd name="connsiteX1213" fmla="*/ 4067440 w 4070350"/>
              <a:gd name="connsiteY1213" fmla="*/ 2994554 h 6857999"/>
              <a:gd name="connsiteX1214" fmla="*/ 4066381 w 4070350"/>
              <a:gd name="connsiteY1214" fmla="*/ 3029215 h 6857999"/>
              <a:gd name="connsiteX1215" fmla="*/ 4066381 w 4070350"/>
              <a:gd name="connsiteY1215" fmla="*/ 3046413 h 6857999"/>
              <a:gd name="connsiteX1216" fmla="*/ 4066646 w 4070350"/>
              <a:gd name="connsiteY1216" fmla="*/ 3063611 h 6857999"/>
              <a:gd name="connsiteX1217" fmla="*/ 4067969 w 4070350"/>
              <a:gd name="connsiteY1217" fmla="*/ 3089011 h 6857999"/>
              <a:gd name="connsiteX1218" fmla="*/ 4069027 w 4070350"/>
              <a:gd name="connsiteY1218" fmla="*/ 3114411 h 6857999"/>
              <a:gd name="connsiteX1219" fmla="*/ 4069821 w 4070350"/>
              <a:gd name="connsiteY1219" fmla="*/ 3139281 h 6857999"/>
              <a:gd name="connsiteX1220" fmla="*/ 4070350 w 4070350"/>
              <a:gd name="connsiteY1220" fmla="*/ 3164682 h 6857999"/>
              <a:gd name="connsiteX1221" fmla="*/ 4070086 w 4070350"/>
              <a:gd name="connsiteY1221" fmla="*/ 3190081 h 6857999"/>
              <a:gd name="connsiteX1222" fmla="*/ 4069556 w 4070350"/>
              <a:gd name="connsiteY1222" fmla="*/ 3215481 h 6857999"/>
              <a:gd name="connsiteX1223" fmla="*/ 4068233 w 4070350"/>
              <a:gd name="connsiteY1223" fmla="*/ 3240617 h 6857999"/>
              <a:gd name="connsiteX1224" fmla="*/ 4067440 w 4070350"/>
              <a:gd name="connsiteY1224" fmla="*/ 3253317 h 6857999"/>
              <a:gd name="connsiteX1225" fmla="*/ 4066381 w 4070350"/>
              <a:gd name="connsiteY1225" fmla="*/ 3266017 h 6857999"/>
              <a:gd name="connsiteX1226" fmla="*/ 4067440 w 4070350"/>
              <a:gd name="connsiteY1226" fmla="*/ 3519752 h 6857999"/>
              <a:gd name="connsiteX1227" fmla="*/ 4067969 w 4070350"/>
              <a:gd name="connsiteY1227" fmla="*/ 3549915 h 6857999"/>
              <a:gd name="connsiteX1228" fmla="*/ 4068498 w 4070350"/>
              <a:gd name="connsiteY1228" fmla="*/ 3579813 h 6857999"/>
              <a:gd name="connsiteX1229" fmla="*/ 4069027 w 4070350"/>
              <a:gd name="connsiteY1229" fmla="*/ 3639873 h 6857999"/>
              <a:gd name="connsiteX1230" fmla="*/ 4068763 w 4070350"/>
              <a:gd name="connsiteY1230" fmla="*/ 3699933 h 6857999"/>
              <a:gd name="connsiteX1231" fmla="*/ 4068233 w 4070350"/>
              <a:gd name="connsiteY1231" fmla="*/ 3759994 h 6857999"/>
              <a:gd name="connsiteX1232" fmla="*/ 4066646 w 4070350"/>
              <a:gd name="connsiteY1232" fmla="*/ 3820054 h 6857999"/>
              <a:gd name="connsiteX1233" fmla="*/ 4064794 w 4070350"/>
              <a:gd name="connsiteY1233" fmla="*/ 3879850 h 6857999"/>
              <a:gd name="connsiteX1234" fmla="*/ 4062413 w 4070350"/>
              <a:gd name="connsiteY1234" fmla="*/ 3939381 h 6857999"/>
              <a:gd name="connsiteX1235" fmla="*/ 4059767 w 4070350"/>
              <a:gd name="connsiteY1235" fmla="*/ 3999177 h 6857999"/>
              <a:gd name="connsiteX1236" fmla="*/ 4056592 w 4070350"/>
              <a:gd name="connsiteY1236" fmla="*/ 4059238 h 6857999"/>
              <a:gd name="connsiteX1237" fmla="*/ 4052888 w 4070350"/>
              <a:gd name="connsiteY1237" fmla="*/ 4119033 h 6857999"/>
              <a:gd name="connsiteX1238" fmla="*/ 4048654 w 4070350"/>
              <a:gd name="connsiteY1238" fmla="*/ 4178300 h 6857999"/>
              <a:gd name="connsiteX1239" fmla="*/ 4044421 w 4070350"/>
              <a:gd name="connsiteY1239" fmla="*/ 4238096 h 6857999"/>
              <a:gd name="connsiteX1240" fmla="*/ 4039923 w 4070350"/>
              <a:gd name="connsiteY1240" fmla="*/ 4297892 h 6857999"/>
              <a:gd name="connsiteX1241" fmla="*/ 4035161 w 4070350"/>
              <a:gd name="connsiteY1241" fmla="*/ 4357688 h 6857999"/>
              <a:gd name="connsiteX1242" fmla="*/ 4025106 w 4070350"/>
              <a:gd name="connsiteY1242" fmla="*/ 4476750 h 6857999"/>
              <a:gd name="connsiteX1243" fmla="*/ 4022461 w 4070350"/>
              <a:gd name="connsiteY1243" fmla="*/ 4508236 h 6857999"/>
              <a:gd name="connsiteX1244" fmla="*/ 4020079 w 4070350"/>
              <a:gd name="connsiteY1244" fmla="*/ 4539456 h 6857999"/>
              <a:gd name="connsiteX1245" fmla="*/ 4015052 w 4070350"/>
              <a:gd name="connsiteY1245" fmla="*/ 4602163 h 6857999"/>
              <a:gd name="connsiteX1246" fmla="*/ 4016111 w 4070350"/>
              <a:gd name="connsiteY1246" fmla="*/ 4614069 h 6857999"/>
              <a:gd name="connsiteX1247" fmla="*/ 4016904 w 4070350"/>
              <a:gd name="connsiteY1247" fmla="*/ 4625446 h 6857999"/>
              <a:gd name="connsiteX1248" fmla="*/ 4017433 w 4070350"/>
              <a:gd name="connsiteY1248" fmla="*/ 4637088 h 6857999"/>
              <a:gd name="connsiteX1249" fmla="*/ 4017169 w 4070350"/>
              <a:gd name="connsiteY1249" fmla="*/ 4648465 h 6857999"/>
              <a:gd name="connsiteX1250" fmla="*/ 4016904 w 4070350"/>
              <a:gd name="connsiteY1250" fmla="*/ 4653756 h 6857999"/>
              <a:gd name="connsiteX1251" fmla="*/ 4016375 w 4070350"/>
              <a:gd name="connsiteY1251" fmla="*/ 4659577 h 6857999"/>
              <a:gd name="connsiteX1252" fmla="*/ 4015317 w 4070350"/>
              <a:gd name="connsiteY1252" fmla="*/ 4665134 h 6857999"/>
              <a:gd name="connsiteX1253" fmla="*/ 4014258 w 4070350"/>
              <a:gd name="connsiteY1253" fmla="*/ 4670690 h 6857999"/>
              <a:gd name="connsiteX1254" fmla="*/ 4012936 w 4070350"/>
              <a:gd name="connsiteY1254" fmla="*/ 4676246 h 6857999"/>
              <a:gd name="connsiteX1255" fmla="*/ 4011348 w 4070350"/>
              <a:gd name="connsiteY1255" fmla="*/ 4681538 h 6857999"/>
              <a:gd name="connsiteX1256" fmla="*/ 4009496 w 4070350"/>
              <a:gd name="connsiteY1256" fmla="*/ 4687094 h 6857999"/>
              <a:gd name="connsiteX1257" fmla="*/ 4007115 w 4070350"/>
              <a:gd name="connsiteY1257" fmla="*/ 4692121 h 6857999"/>
              <a:gd name="connsiteX1258" fmla="*/ 4003940 w 4070350"/>
              <a:gd name="connsiteY1258" fmla="*/ 4732073 h 6857999"/>
              <a:gd name="connsiteX1259" fmla="*/ 4001294 w 4070350"/>
              <a:gd name="connsiteY1259" fmla="*/ 4772025 h 6857999"/>
              <a:gd name="connsiteX1260" fmla="*/ 3999177 w 4070350"/>
              <a:gd name="connsiteY1260" fmla="*/ 4811977 h 6857999"/>
              <a:gd name="connsiteX1261" fmla="*/ 3997061 w 4070350"/>
              <a:gd name="connsiteY1261" fmla="*/ 4851665 h 6857999"/>
              <a:gd name="connsiteX1262" fmla="*/ 3993356 w 4070350"/>
              <a:gd name="connsiteY1262" fmla="*/ 4931834 h 6857999"/>
              <a:gd name="connsiteX1263" fmla="*/ 3989917 w 4070350"/>
              <a:gd name="connsiteY1263" fmla="*/ 5011738 h 6857999"/>
              <a:gd name="connsiteX1264" fmla="*/ 3986213 w 4070350"/>
              <a:gd name="connsiteY1264" fmla="*/ 5091642 h 6857999"/>
              <a:gd name="connsiteX1265" fmla="*/ 3984096 w 4070350"/>
              <a:gd name="connsiteY1265" fmla="*/ 5131859 h 6857999"/>
              <a:gd name="connsiteX1266" fmla="*/ 3981715 w 4070350"/>
              <a:gd name="connsiteY1266" fmla="*/ 5171546 h 6857999"/>
              <a:gd name="connsiteX1267" fmla="*/ 3979069 w 4070350"/>
              <a:gd name="connsiteY1267" fmla="*/ 5211498 h 6857999"/>
              <a:gd name="connsiteX1268" fmla="*/ 3975894 w 4070350"/>
              <a:gd name="connsiteY1268" fmla="*/ 5251186 h 6857999"/>
              <a:gd name="connsiteX1269" fmla="*/ 3972190 w 4070350"/>
              <a:gd name="connsiteY1269" fmla="*/ 5291138 h 6857999"/>
              <a:gd name="connsiteX1270" fmla="*/ 3967956 w 4070350"/>
              <a:gd name="connsiteY1270" fmla="*/ 5330825 h 6857999"/>
              <a:gd name="connsiteX1271" fmla="*/ 3967163 w 4070350"/>
              <a:gd name="connsiteY1271" fmla="*/ 5351727 h 6857999"/>
              <a:gd name="connsiteX1272" fmla="*/ 3966369 w 4070350"/>
              <a:gd name="connsiteY1272" fmla="*/ 5372365 h 6857999"/>
              <a:gd name="connsiteX1273" fmla="*/ 3965311 w 4070350"/>
              <a:gd name="connsiteY1273" fmla="*/ 5393267 h 6857999"/>
              <a:gd name="connsiteX1274" fmla="*/ 3963723 w 4070350"/>
              <a:gd name="connsiteY1274" fmla="*/ 5414169 h 6857999"/>
              <a:gd name="connsiteX1275" fmla="*/ 3962400 w 4070350"/>
              <a:gd name="connsiteY1275" fmla="*/ 5434542 h 6857999"/>
              <a:gd name="connsiteX1276" fmla="*/ 3960548 w 4070350"/>
              <a:gd name="connsiteY1276" fmla="*/ 5455444 h 6857999"/>
              <a:gd name="connsiteX1277" fmla="*/ 3958696 w 4070350"/>
              <a:gd name="connsiteY1277" fmla="*/ 5476081 h 6857999"/>
              <a:gd name="connsiteX1278" fmla="*/ 3956579 w 4070350"/>
              <a:gd name="connsiteY1278" fmla="*/ 5496454 h 6857999"/>
              <a:gd name="connsiteX1279" fmla="*/ 3954198 w 4070350"/>
              <a:gd name="connsiteY1279" fmla="*/ 5517092 h 6857999"/>
              <a:gd name="connsiteX1280" fmla="*/ 3951817 w 4070350"/>
              <a:gd name="connsiteY1280" fmla="*/ 5537465 h 6857999"/>
              <a:gd name="connsiteX1281" fmla="*/ 3948642 w 4070350"/>
              <a:gd name="connsiteY1281" fmla="*/ 5558102 h 6857999"/>
              <a:gd name="connsiteX1282" fmla="*/ 3945731 w 4070350"/>
              <a:gd name="connsiteY1282" fmla="*/ 5578475 h 6857999"/>
              <a:gd name="connsiteX1283" fmla="*/ 3942821 w 4070350"/>
              <a:gd name="connsiteY1283" fmla="*/ 5598848 h 6857999"/>
              <a:gd name="connsiteX1284" fmla="*/ 3939117 w 4070350"/>
              <a:gd name="connsiteY1284" fmla="*/ 5619221 h 6857999"/>
              <a:gd name="connsiteX1285" fmla="*/ 3935413 w 4070350"/>
              <a:gd name="connsiteY1285" fmla="*/ 5639594 h 6857999"/>
              <a:gd name="connsiteX1286" fmla="*/ 3931444 w 4070350"/>
              <a:gd name="connsiteY1286" fmla="*/ 5659702 h 6857999"/>
              <a:gd name="connsiteX1287" fmla="*/ 3933031 w 4070350"/>
              <a:gd name="connsiteY1287" fmla="*/ 5671344 h 6857999"/>
              <a:gd name="connsiteX1288" fmla="*/ 3934090 w 4070350"/>
              <a:gd name="connsiteY1288" fmla="*/ 5683515 h 6857999"/>
              <a:gd name="connsiteX1289" fmla="*/ 3934619 w 4070350"/>
              <a:gd name="connsiteY1289" fmla="*/ 5695421 h 6857999"/>
              <a:gd name="connsiteX1290" fmla="*/ 3934619 w 4070350"/>
              <a:gd name="connsiteY1290" fmla="*/ 5707063 h 6857999"/>
              <a:gd name="connsiteX1291" fmla="*/ 3934090 w 4070350"/>
              <a:gd name="connsiteY1291" fmla="*/ 5718704 h 6857999"/>
              <a:gd name="connsiteX1292" fmla="*/ 3933031 w 4070350"/>
              <a:gd name="connsiteY1292" fmla="*/ 5730611 h 6857999"/>
              <a:gd name="connsiteX1293" fmla="*/ 3931179 w 4070350"/>
              <a:gd name="connsiteY1293" fmla="*/ 5742252 h 6857999"/>
              <a:gd name="connsiteX1294" fmla="*/ 3928798 w 4070350"/>
              <a:gd name="connsiteY1294" fmla="*/ 5754159 h 6857999"/>
              <a:gd name="connsiteX1295" fmla="*/ 3929592 w 4070350"/>
              <a:gd name="connsiteY1295" fmla="*/ 5762625 h 6857999"/>
              <a:gd name="connsiteX1296" fmla="*/ 3930121 w 4070350"/>
              <a:gd name="connsiteY1296" fmla="*/ 5771356 h 6857999"/>
              <a:gd name="connsiteX1297" fmla="*/ 3930386 w 4070350"/>
              <a:gd name="connsiteY1297" fmla="*/ 5779823 h 6857999"/>
              <a:gd name="connsiteX1298" fmla="*/ 3930386 w 4070350"/>
              <a:gd name="connsiteY1298" fmla="*/ 5788554 h 6857999"/>
              <a:gd name="connsiteX1299" fmla="*/ 3930121 w 4070350"/>
              <a:gd name="connsiteY1299" fmla="*/ 5797021 h 6857999"/>
              <a:gd name="connsiteX1300" fmla="*/ 3929856 w 4070350"/>
              <a:gd name="connsiteY1300" fmla="*/ 5805488 h 6857999"/>
              <a:gd name="connsiteX1301" fmla="*/ 3929592 w 4070350"/>
              <a:gd name="connsiteY1301" fmla="*/ 5813954 h 6857999"/>
              <a:gd name="connsiteX1302" fmla="*/ 3928533 w 4070350"/>
              <a:gd name="connsiteY1302" fmla="*/ 5822421 h 6857999"/>
              <a:gd name="connsiteX1303" fmla="*/ 3927740 w 4070350"/>
              <a:gd name="connsiteY1303" fmla="*/ 5830623 h 6857999"/>
              <a:gd name="connsiteX1304" fmla="*/ 3926681 w 4070350"/>
              <a:gd name="connsiteY1304" fmla="*/ 5838825 h 6857999"/>
              <a:gd name="connsiteX1305" fmla="*/ 3924036 w 4070350"/>
              <a:gd name="connsiteY1305" fmla="*/ 5855494 h 6857999"/>
              <a:gd name="connsiteX1306" fmla="*/ 3920596 w 4070350"/>
              <a:gd name="connsiteY1306" fmla="*/ 5872163 h 6857999"/>
              <a:gd name="connsiteX1307" fmla="*/ 3916892 w 4070350"/>
              <a:gd name="connsiteY1307" fmla="*/ 5888567 h 6857999"/>
              <a:gd name="connsiteX1308" fmla="*/ 3902075 w 4070350"/>
              <a:gd name="connsiteY1308" fmla="*/ 5896504 h 6857999"/>
              <a:gd name="connsiteX1309" fmla="*/ 3904986 w 4070350"/>
              <a:gd name="connsiteY1309" fmla="*/ 5895975 h 6857999"/>
              <a:gd name="connsiteX1310" fmla="*/ 3908425 w 4070350"/>
              <a:gd name="connsiteY1310" fmla="*/ 5894388 h 6857999"/>
              <a:gd name="connsiteX1311" fmla="*/ 3912394 w 4070350"/>
              <a:gd name="connsiteY1311" fmla="*/ 5892006 h 6857999"/>
              <a:gd name="connsiteX1312" fmla="*/ 3916892 w 4070350"/>
              <a:gd name="connsiteY1312" fmla="*/ 5888567 h 6857999"/>
              <a:gd name="connsiteX1313" fmla="*/ 3915040 w 4070350"/>
              <a:gd name="connsiteY1313" fmla="*/ 5899150 h 6857999"/>
              <a:gd name="connsiteX1314" fmla="*/ 3913188 w 4070350"/>
              <a:gd name="connsiteY1314" fmla="*/ 5909734 h 6857999"/>
              <a:gd name="connsiteX1315" fmla="*/ 3911071 w 4070350"/>
              <a:gd name="connsiteY1315" fmla="*/ 5919788 h 6857999"/>
              <a:gd name="connsiteX1316" fmla="*/ 3908954 w 4070350"/>
              <a:gd name="connsiteY1316" fmla="*/ 5929313 h 6857999"/>
              <a:gd name="connsiteX1317" fmla="*/ 3906573 w 4070350"/>
              <a:gd name="connsiteY1317" fmla="*/ 5938838 h 6857999"/>
              <a:gd name="connsiteX1318" fmla="*/ 3904192 w 4070350"/>
              <a:gd name="connsiteY1318" fmla="*/ 5947569 h 6857999"/>
              <a:gd name="connsiteX1319" fmla="*/ 3901281 w 4070350"/>
              <a:gd name="connsiteY1319" fmla="*/ 5956300 h 6857999"/>
              <a:gd name="connsiteX1320" fmla="*/ 3898371 w 4070350"/>
              <a:gd name="connsiteY1320" fmla="*/ 5964502 h 6857999"/>
              <a:gd name="connsiteX1321" fmla="*/ 3895461 w 4070350"/>
              <a:gd name="connsiteY1321" fmla="*/ 5972175 h 6857999"/>
              <a:gd name="connsiteX1322" fmla="*/ 3892021 w 4070350"/>
              <a:gd name="connsiteY1322" fmla="*/ 5979848 h 6857999"/>
              <a:gd name="connsiteX1323" fmla="*/ 3888846 w 4070350"/>
              <a:gd name="connsiteY1323" fmla="*/ 5986992 h 6857999"/>
              <a:gd name="connsiteX1324" fmla="*/ 3885142 w 4070350"/>
              <a:gd name="connsiteY1324" fmla="*/ 5993871 h 6857999"/>
              <a:gd name="connsiteX1325" fmla="*/ 3881173 w 4070350"/>
              <a:gd name="connsiteY1325" fmla="*/ 6000486 h 6857999"/>
              <a:gd name="connsiteX1326" fmla="*/ 3877204 w 4070350"/>
              <a:gd name="connsiteY1326" fmla="*/ 6006571 h 6857999"/>
              <a:gd name="connsiteX1327" fmla="*/ 3872971 w 4070350"/>
              <a:gd name="connsiteY1327" fmla="*/ 6012392 h 6857999"/>
              <a:gd name="connsiteX1328" fmla="*/ 3868738 w 4070350"/>
              <a:gd name="connsiteY1328" fmla="*/ 6018213 h 6857999"/>
              <a:gd name="connsiteX1329" fmla="*/ 3864240 w 4070350"/>
              <a:gd name="connsiteY1329" fmla="*/ 6023240 h 6857999"/>
              <a:gd name="connsiteX1330" fmla="*/ 3859477 w 4070350"/>
              <a:gd name="connsiteY1330" fmla="*/ 6028002 h 6857999"/>
              <a:gd name="connsiteX1331" fmla="*/ 3854450 w 4070350"/>
              <a:gd name="connsiteY1331" fmla="*/ 6032236 h 6857999"/>
              <a:gd name="connsiteX1332" fmla="*/ 3849158 w 4070350"/>
              <a:gd name="connsiteY1332" fmla="*/ 6036469 h 6857999"/>
              <a:gd name="connsiteX1333" fmla="*/ 3843867 w 4070350"/>
              <a:gd name="connsiteY1333" fmla="*/ 6040173 h 6857999"/>
              <a:gd name="connsiteX1334" fmla="*/ 3838311 w 4070350"/>
              <a:gd name="connsiteY1334" fmla="*/ 6043613 h 6857999"/>
              <a:gd name="connsiteX1335" fmla="*/ 3832490 w 4070350"/>
              <a:gd name="connsiteY1335" fmla="*/ 6046788 h 6857999"/>
              <a:gd name="connsiteX1336" fmla="*/ 3826669 w 4070350"/>
              <a:gd name="connsiteY1336" fmla="*/ 6049434 h 6857999"/>
              <a:gd name="connsiteX1337" fmla="*/ 3820319 w 4070350"/>
              <a:gd name="connsiteY1337" fmla="*/ 6051815 h 6857999"/>
              <a:gd name="connsiteX1338" fmla="*/ 3813969 w 4070350"/>
              <a:gd name="connsiteY1338" fmla="*/ 6053931 h 6857999"/>
              <a:gd name="connsiteX1339" fmla="*/ 3807354 w 4070350"/>
              <a:gd name="connsiteY1339" fmla="*/ 6055784 h 6857999"/>
              <a:gd name="connsiteX1340" fmla="*/ 3800740 w 4070350"/>
              <a:gd name="connsiteY1340" fmla="*/ 6057371 h 6857999"/>
              <a:gd name="connsiteX1341" fmla="*/ 3793331 w 4070350"/>
              <a:gd name="connsiteY1341" fmla="*/ 6058429 h 6857999"/>
              <a:gd name="connsiteX1342" fmla="*/ 3786188 w 4070350"/>
              <a:gd name="connsiteY1342" fmla="*/ 6059223 h 6857999"/>
              <a:gd name="connsiteX1343" fmla="*/ 3778515 w 4070350"/>
              <a:gd name="connsiteY1343" fmla="*/ 6059752 h 6857999"/>
              <a:gd name="connsiteX1344" fmla="*/ 3771106 w 4070350"/>
              <a:gd name="connsiteY1344" fmla="*/ 6059752 h 6857999"/>
              <a:gd name="connsiteX1345" fmla="*/ 3766608 w 4070350"/>
              <a:gd name="connsiteY1345" fmla="*/ 6059752 h 6857999"/>
              <a:gd name="connsiteX1346" fmla="*/ 3762375 w 4070350"/>
              <a:gd name="connsiteY1346" fmla="*/ 6060017 h 6857999"/>
              <a:gd name="connsiteX1347" fmla="*/ 3758142 w 4070350"/>
              <a:gd name="connsiteY1347" fmla="*/ 6060546 h 6857999"/>
              <a:gd name="connsiteX1348" fmla="*/ 3753908 w 4070350"/>
              <a:gd name="connsiteY1348" fmla="*/ 6061604 h 6857999"/>
              <a:gd name="connsiteX1349" fmla="*/ 3745706 w 4070350"/>
              <a:gd name="connsiteY1349" fmla="*/ 6063721 h 6857999"/>
              <a:gd name="connsiteX1350" fmla="*/ 3737504 w 4070350"/>
              <a:gd name="connsiteY1350" fmla="*/ 6066102 h 6857999"/>
              <a:gd name="connsiteX1351" fmla="*/ 3721629 w 4070350"/>
              <a:gd name="connsiteY1351" fmla="*/ 6071394 h 6857999"/>
              <a:gd name="connsiteX1352" fmla="*/ 3713427 w 4070350"/>
              <a:gd name="connsiteY1352" fmla="*/ 6074304 h 6857999"/>
              <a:gd name="connsiteX1353" fmla="*/ 3705225 w 4070350"/>
              <a:gd name="connsiteY1353" fmla="*/ 6076421 h 6857999"/>
              <a:gd name="connsiteX1354" fmla="*/ 3693054 w 4070350"/>
              <a:gd name="connsiteY1354" fmla="*/ 6181196 h 6857999"/>
              <a:gd name="connsiteX1355" fmla="*/ 3693054 w 4070350"/>
              <a:gd name="connsiteY1355" fmla="*/ 6199188 h 6857999"/>
              <a:gd name="connsiteX1356" fmla="*/ 3693054 w 4070350"/>
              <a:gd name="connsiteY1356" fmla="*/ 6216915 h 6857999"/>
              <a:gd name="connsiteX1357" fmla="*/ 3693319 w 4070350"/>
              <a:gd name="connsiteY1357" fmla="*/ 6252634 h 6857999"/>
              <a:gd name="connsiteX1358" fmla="*/ 3693583 w 4070350"/>
              <a:gd name="connsiteY1358" fmla="*/ 6288088 h 6857999"/>
              <a:gd name="connsiteX1359" fmla="*/ 3693583 w 4070350"/>
              <a:gd name="connsiteY1359" fmla="*/ 6305815 h 6857999"/>
              <a:gd name="connsiteX1360" fmla="*/ 3693583 w 4070350"/>
              <a:gd name="connsiteY1360" fmla="*/ 6323806 h 6857999"/>
              <a:gd name="connsiteX1361" fmla="*/ 3693319 w 4070350"/>
              <a:gd name="connsiteY1361" fmla="*/ 6341534 h 6857999"/>
              <a:gd name="connsiteX1362" fmla="*/ 3692261 w 4070350"/>
              <a:gd name="connsiteY1362" fmla="*/ 6359261 h 6857999"/>
              <a:gd name="connsiteX1363" fmla="*/ 3691467 w 4070350"/>
              <a:gd name="connsiteY1363" fmla="*/ 6376988 h 6857999"/>
              <a:gd name="connsiteX1364" fmla="*/ 3689879 w 4070350"/>
              <a:gd name="connsiteY1364" fmla="*/ 6394715 h 6857999"/>
              <a:gd name="connsiteX1365" fmla="*/ 3688027 w 4070350"/>
              <a:gd name="connsiteY1365" fmla="*/ 6412442 h 6857999"/>
              <a:gd name="connsiteX1366" fmla="*/ 3685646 w 4070350"/>
              <a:gd name="connsiteY1366" fmla="*/ 6429904 h 6857999"/>
              <a:gd name="connsiteX1367" fmla="*/ 3682736 w 4070350"/>
              <a:gd name="connsiteY1367" fmla="*/ 6447367 h 6857999"/>
              <a:gd name="connsiteX1368" fmla="*/ 3679031 w 4070350"/>
              <a:gd name="connsiteY1368" fmla="*/ 6464829 h 6857999"/>
              <a:gd name="connsiteX1369" fmla="*/ 3679561 w 4070350"/>
              <a:gd name="connsiteY1369" fmla="*/ 6475677 h 6857999"/>
              <a:gd name="connsiteX1370" fmla="*/ 3679561 w 4070350"/>
              <a:gd name="connsiteY1370" fmla="*/ 6486261 h 6857999"/>
              <a:gd name="connsiteX1371" fmla="*/ 3679561 w 4070350"/>
              <a:gd name="connsiteY1371" fmla="*/ 6496844 h 6857999"/>
              <a:gd name="connsiteX1372" fmla="*/ 3679296 w 4070350"/>
              <a:gd name="connsiteY1372" fmla="*/ 6507427 h 6857999"/>
              <a:gd name="connsiteX1373" fmla="*/ 3678767 w 4070350"/>
              <a:gd name="connsiteY1373" fmla="*/ 6518011 h 6857999"/>
              <a:gd name="connsiteX1374" fmla="*/ 3677973 w 4070350"/>
              <a:gd name="connsiteY1374" fmla="*/ 6528594 h 6857999"/>
              <a:gd name="connsiteX1375" fmla="*/ 3675856 w 4070350"/>
              <a:gd name="connsiteY1375" fmla="*/ 6549761 h 6857999"/>
              <a:gd name="connsiteX1376" fmla="*/ 3673211 w 4070350"/>
              <a:gd name="connsiteY1376" fmla="*/ 6570398 h 6857999"/>
              <a:gd name="connsiteX1377" fmla="*/ 3670565 w 4070350"/>
              <a:gd name="connsiteY1377" fmla="*/ 6591300 h 6857999"/>
              <a:gd name="connsiteX1378" fmla="*/ 3667654 w 4070350"/>
              <a:gd name="connsiteY1378" fmla="*/ 6612202 h 6857999"/>
              <a:gd name="connsiteX1379" fmla="*/ 3665273 w 4070350"/>
              <a:gd name="connsiteY1379" fmla="*/ 6632840 h 6857999"/>
              <a:gd name="connsiteX1380" fmla="*/ 3666067 w 4070350"/>
              <a:gd name="connsiteY1380" fmla="*/ 6637867 h 6857999"/>
              <a:gd name="connsiteX1381" fmla="*/ 3666596 w 4070350"/>
              <a:gd name="connsiteY1381" fmla="*/ 6642629 h 6857999"/>
              <a:gd name="connsiteX1382" fmla="*/ 3666596 w 4070350"/>
              <a:gd name="connsiteY1382" fmla="*/ 6647127 h 6857999"/>
              <a:gd name="connsiteX1383" fmla="*/ 3666596 w 4070350"/>
              <a:gd name="connsiteY1383" fmla="*/ 6651625 h 6857999"/>
              <a:gd name="connsiteX1384" fmla="*/ 3666331 w 4070350"/>
              <a:gd name="connsiteY1384" fmla="*/ 6655859 h 6857999"/>
              <a:gd name="connsiteX1385" fmla="*/ 3665802 w 4070350"/>
              <a:gd name="connsiteY1385" fmla="*/ 6660356 h 6857999"/>
              <a:gd name="connsiteX1386" fmla="*/ 3665008 w 4070350"/>
              <a:gd name="connsiteY1386" fmla="*/ 6664590 h 6857999"/>
              <a:gd name="connsiteX1387" fmla="*/ 3663686 w 4070350"/>
              <a:gd name="connsiteY1387" fmla="*/ 6668823 h 6857999"/>
              <a:gd name="connsiteX1388" fmla="*/ 3661569 w 4070350"/>
              <a:gd name="connsiteY1388" fmla="*/ 6677025 h 6857999"/>
              <a:gd name="connsiteX1389" fmla="*/ 3658923 w 4070350"/>
              <a:gd name="connsiteY1389" fmla="*/ 6685227 h 6857999"/>
              <a:gd name="connsiteX1390" fmla="*/ 3656013 w 4070350"/>
              <a:gd name="connsiteY1390" fmla="*/ 6693694 h 6857999"/>
              <a:gd name="connsiteX1391" fmla="*/ 3653896 w 4070350"/>
              <a:gd name="connsiteY1391" fmla="*/ 6701631 h 6857999"/>
              <a:gd name="connsiteX1392" fmla="*/ 3652308 w 4070350"/>
              <a:gd name="connsiteY1392" fmla="*/ 6712479 h 6857999"/>
              <a:gd name="connsiteX1393" fmla="*/ 3650456 w 4070350"/>
              <a:gd name="connsiteY1393" fmla="*/ 6722798 h 6857999"/>
              <a:gd name="connsiteX1394" fmla="*/ 3648340 w 4070350"/>
              <a:gd name="connsiteY1394" fmla="*/ 6732588 h 6857999"/>
              <a:gd name="connsiteX1395" fmla="*/ 3645958 w 4070350"/>
              <a:gd name="connsiteY1395" fmla="*/ 6742113 h 6857999"/>
              <a:gd name="connsiteX1396" fmla="*/ 3642783 w 4070350"/>
              <a:gd name="connsiteY1396" fmla="*/ 6751373 h 6857999"/>
              <a:gd name="connsiteX1397" fmla="*/ 3639873 w 4070350"/>
              <a:gd name="connsiteY1397" fmla="*/ 6760369 h 6857999"/>
              <a:gd name="connsiteX1398" fmla="*/ 3636433 w 4070350"/>
              <a:gd name="connsiteY1398" fmla="*/ 6768571 h 6857999"/>
              <a:gd name="connsiteX1399" fmla="*/ 3633258 w 4070350"/>
              <a:gd name="connsiteY1399" fmla="*/ 6776773 h 6857999"/>
              <a:gd name="connsiteX1400" fmla="*/ 3629290 w 4070350"/>
              <a:gd name="connsiteY1400" fmla="*/ 6784711 h 6857999"/>
              <a:gd name="connsiteX1401" fmla="*/ 3625056 w 4070350"/>
              <a:gd name="connsiteY1401" fmla="*/ 6792119 h 6857999"/>
              <a:gd name="connsiteX1402" fmla="*/ 3620823 w 4070350"/>
              <a:gd name="connsiteY1402" fmla="*/ 6799263 h 6857999"/>
              <a:gd name="connsiteX1403" fmla="*/ 3616061 w 4070350"/>
              <a:gd name="connsiteY1403" fmla="*/ 6805877 h 6857999"/>
              <a:gd name="connsiteX1404" fmla="*/ 3611298 w 4070350"/>
              <a:gd name="connsiteY1404" fmla="*/ 6812227 h 6857999"/>
              <a:gd name="connsiteX1405" fmla="*/ 3606006 w 4070350"/>
              <a:gd name="connsiteY1405" fmla="*/ 6818048 h 6857999"/>
              <a:gd name="connsiteX1406" fmla="*/ 3600979 w 4070350"/>
              <a:gd name="connsiteY1406" fmla="*/ 6823604 h 6857999"/>
              <a:gd name="connsiteX1407" fmla="*/ 3595158 w 4070350"/>
              <a:gd name="connsiteY1407" fmla="*/ 6828631 h 6857999"/>
              <a:gd name="connsiteX1408" fmla="*/ 3589338 w 4070350"/>
              <a:gd name="connsiteY1408" fmla="*/ 6833659 h 6857999"/>
              <a:gd name="connsiteX1409" fmla="*/ 3583517 w 4070350"/>
              <a:gd name="connsiteY1409" fmla="*/ 6837892 h 6857999"/>
              <a:gd name="connsiteX1410" fmla="*/ 3577167 w 4070350"/>
              <a:gd name="connsiteY1410" fmla="*/ 6841596 h 6857999"/>
              <a:gd name="connsiteX1411" fmla="*/ 3570817 w 4070350"/>
              <a:gd name="connsiteY1411" fmla="*/ 6845300 h 6857999"/>
              <a:gd name="connsiteX1412" fmla="*/ 3564202 w 4070350"/>
              <a:gd name="connsiteY1412" fmla="*/ 6848475 h 6857999"/>
              <a:gd name="connsiteX1413" fmla="*/ 3557058 w 4070350"/>
              <a:gd name="connsiteY1413" fmla="*/ 6851121 h 6857999"/>
              <a:gd name="connsiteX1414" fmla="*/ 3550179 w 4070350"/>
              <a:gd name="connsiteY1414" fmla="*/ 6853238 h 6857999"/>
              <a:gd name="connsiteX1415" fmla="*/ 3543036 w 4070350"/>
              <a:gd name="connsiteY1415" fmla="*/ 6855090 h 6857999"/>
              <a:gd name="connsiteX1416" fmla="*/ 3535363 w 4070350"/>
              <a:gd name="connsiteY1416" fmla="*/ 6856413 h 6857999"/>
              <a:gd name="connsiteX1417" fmla="*/ 3527690 w 4070350"/>
              <a:gd name="connsiteY1417" fmla="*/ 6857471 h 6857999"/>
              <a:gd name="connsiteX1418" fmla="*/ 3520032 w 4070350"/>
              <a:gd name="connsiteY1418" fmla="*/ 6857999 h 6857999"/>
              <a:gd name="connsiteX1419" fmla="*/ 3511784 w 4070350"/>
              <a:gd name="connsiteY1419" fmla="*/ 6857999 h 6857999"/>
              <a:gd name="connsiteX1420" fmla="*/ 3503877 w 4070350"/>
              <a:gd name="connsiteY1420" fmla="*/ 6857736 h 6857999"/>
              <a:gd name="connsiteX1421" fmla="*/ 3495411 w 4070350"/>
              <a:gd name="connsiteY1421" fmla="*/ 6856677 h 6857999"/>
              <a:gd name="connsiteX1422" fmla="*/ 3486944 w 4070350"/>
              <a:gd name="connsiteY1422" fmla="*/ 6855619 h 6857999"/>
              <a:gd name="connsiteX1423" fmla="*/ 3478477 w 4070350"/>
              <a:gd name="connsiteY1423" fmla="*/ 6853767 h 6857999"/>
              <a:gd name="connsiteX1424" fmla="*/ 3453606 w 4070350"/>
              <a:gd name="connsiteY1424" fmla="*/ 6852973 h 6857999"/>
              <a:gd name="connsiteX1425" fmla="*/ 3429000 w 4070350"/>
              <a:gd name="connsiteY1425" fmla="*/ 6851650 h 6857999"/>
              <a:gd name="connsiteX1426" fmla="*/ 3416565 w 4070350"/>
              <a:gd name="connsiteY1426" fmla="*/ 6851386 h 6857999"/>
              <a:gd name="connsiteX1427" fmla="*/ 3404129 w 4070350"/>
              <a:gd name="connsiteY1427" fmla="*/ 6851386 h 6857999"/>
              <a:gd name="connsiteX1428" fmla="*/ 3392223 w 4070350"/>
              <a:gd name="connsiteY1428" fmla="*/ 6851386 h 6857999"/>
              <a:gd name="connsiteX1429" fmla="*/ 3379788 w 4070350"/>
              <a:gd name="connsiteY1429" fmla="*/ 6852179 h 6857999"/>
              <a:gd name="connsiteX1430" fmla="*/ 3375554 w 4070350"/>
              <a:gd name="connsiteY1430" fmla="*/ 6852444 h 6857999"/>
              <a:gd name="connsiteX1431" fmla="*/ 3371586 w 4070350"/>
              <a:gd name="connsiteY1431" fmla="*/ 6852444 h 6857999"/>
              <a:gd name="connsiteX1432" fmla="*/ 3367617 w 4070350"/>
              <a:gd name="connsiteY1432" fmla="*/ 6852444 h 6857999"/>
              <a:gd name="connsiteX1433" fmla="*/ 3364177 w 4070350"/>
              <a:gd name="connsiteY1433" fmla="*/ 6852179 h 6857999"/>
              <a:gd name="connsiteX1434" fmla="*/ 3360738 w 4070350"/>
              <a:gd name="connsiteY1434" fmla="*/ 6851650 h 6857999"/>
              <a:gd name="connsiteX1435" fmla="*/ 3357563 w 4070350"/>
              <a:gd name="connsiteY1435" fmla="*/ 6850856 h 6857999"/>
              <a:gd name="connsiteX1436" fmla="*/ 3354388 w 4070350"/>
              <a:gd name="connsiteY1436" fmla="*/ 6849798 h 6857999"/>
              <a:gd name="connsiteX1437" fmla="*/ 3351477 w 4070350"/>
              <a:gd name="connsiteY1437" fmla="*/ 6849004 h 6857999"/>
              <a:gd name="connsiteX1438" fmla="*/ 3348831 w 4070350"/>
              <a:gd name="connsiteY1438" fmla="*/ 6847417 h 6857999"/>
              <a:gd name="connsiteX1439" fmla="*/ 3346186 w 4070350"/>
              <a:gd name="connsiteY1439" fmla="*/ 6845829 h 6857999"/>
              <a:gd name="connsiteX1440" fmla="*/ 3343804 w 4070350"/>
              <a:gd name="connsiteY1440" fmla="*/ 6844506 h 6857999"/>
              <a:gd name="connsiteX1441" fmla="*/ 3341423 w 4070350"/>
              <a:gd name="connsiteY1441" fmla="*/ 6842654 h 6857999"/>
              <a:gd name="connsiteX1442" fmla="*/ 3339571 w 4070350"/>
              <a:gd name="connsiteY1442" fmla="*/ 6840538 h 6857999"/>
              <a:gd name="connsiteX1443" fmla="*/ 3337454 w 4070350"/>
              <a:gd name="connsiteY1443" fmla="*/ 6838421 h 6857999"/>
              <a:gd name="connsiteX1444" fmla="*/ 3336131 w 4070350"/>
              <a:gd name="connsiteY1444" fmla="*/ 6836040 h 6857999"/>
              <a:gd name="connsiteX1445" fmla="*/ 3334544 w 4070350"/>
              <a:gd name="connsiteY1445" fmla="*/ 6833394 h 6857999"/>
              <a:gd name="connsiteX1446" fmla="*/ 3332956 w 4070350"/>
              <a:gd name="connsiteY1446" fmla="*/ 6830484 h 6857999"/>
              <a:gd name="connsiteX1447" fmla="*/ 3331898 w 4070350"/>
              <a:gd name="connsiteY1447" fmla="*/ 6827838 h 6857999"/>
              <a:gd name="connsiteX1448" fmla="*/ 3330575 w 4070350"/>
              <a:gd name="connsiteY1448" fmla="*/ 6824927 h 6857999"/>
              <a:gd name="connsiteX1449" fmla="*/ 3329781 w 4070350"/>
              <a:gd name="connsiteY1449" fmla="*/ 6821488 h 6857999"/>
              <a:gd name="connsiteX1450" fmla="*/ 3327929 w 4070350"/>
              <a:gd name="connsiteY1450" fmla="*/ 6814609 h 6857999"/>
              <a:gd name="connsiteX1451" fmla="*/ 3326871 w 4070350"/>
              <a:gd name="connsiteY1451" fmla="*/ 6806936 h 6857999"/>
              <a:gd name="connsiteX1452" fmla="*/ 3326342 w 4070350"/>
              <a:gd name="connsiteY1452" fmla="*/ 6798998 h 6857999"/>
              <a:gd name="connsiteX1453" fmla="*/ 3326342 w 4070350"/>
              <a:gd name="connsiteY1453" fmla="*/ 6790002 h 6857999"/>
              <a:gd name="connsiteX1454" fmla="*/ 3326606 w 4070350"/>
              <a:gd name="connsiteY1454" fmla="*/ 6780742 h 6857999"/>
              <a:gd name="connsiteX1455" fmla="*/ 3327665 w 4070350"/>
              <a:gd name="connsiteY1455" fmla="*/ 6771217 h 6857999"/>
              <a:gd name="connsiteX1456" fmla="*/ 3323431 w 4070350"/>
              <a:gd name="connsiteY1456" fmla="*/ 6767777 h 6857999"/>
              <a:gd name="connsiteX1457" fmla="*/ 3319727 w 4070350"/>
              <a:gd name="connsiteY1457" fmla="*/ 6764073 h 6857999"/>
              <a:gd name="connsiteX1458" fmla="*/ 3316552 w 4070350"/>
              <a:gd name="connsiteY1458" fmla="*/ 6760634 h 6857999"/>
              <a:gd name="connsiteX1459" fmla="*/ 3313377 w 4070350"/>
              <a:gd name="connsiteY1459" fmla="*/ 6756665 h 6857999"/>
              <a:gd name="connsiteX1460" fmla="*/ 3310996 w 4070350"/>
              <a:gd name="connsiteY1460" fmla="*/ 6752696 h 6857999"/>
              <a:gd name="connsiteX1461" fmla="*/ 3308615 w 4070350"/>
              <a:gd name="connsiteY1461" fmla="*/ 6748727 h 6857999"/>
              <a:gd name="connsiteX1462" fmla="*/ 3306763 w 4070350"/>
              <a:gd name="connsiteY1462" fmla="*/ 6744494 h 6857999"/>
              <a:gd name="connsiteX1463" fmla="*/ 3304911 w 4070350"/>
              <a:gd name="connsiteY1463" fmla="*/ 6740261 h 6857999"/>
              <a:gd name="connsiteX1464" fmla="*/ 3303588 w 4070350"/>
              <a:gd name="connsiteY1464" fmla="*/ 6735763 h 6857999"/>
              <a:gd name="connsiteX1465" fmla="*/ 3302529 w 4070350"/>
              <a:gd name="connsiteY1465" fmla="*/ 6731265 h 6857999"/>
              <a:gd name="connsiteX1466" fmla="*/ 3301736 w 4070350"/>
              <a:gd name="connsiteY1466" fmla="*/ 6726767 h 6857999"/>
              <a:gd name="connsiteX1467" fmla="*/ 3300677 w 4070350"/>
              <a:gd name="connsiteY1467" fmla="*/ 6722269 h 6857999"/>
              <a:gd name="connsiteX1468" fmla="*/ 3299883 w 4070350"/>
              <a:gd name="connsiteY1468" fmla="*/ 6712479 h 6857999"/>
              <a:gd name="connsiteX1469" fmla="*/ 3299619 w 4070350"/>
              <a:gd name="connsiteY1469" fmla="*/ 6702954 h 6857999"/>
              <a:gd name="connsiteX1470" fmla="*/ 3299619 w 4070350"/>
              <a:gd name="connsiteY1470" fmla="*/ 6692900 h 6857999"/>
              <a:gd name="connsiteX1471" fmla="*/ 3299883 w 4070350"/>
              <a:gd name="connsiteY1471" fmla="*/ 6683111 h 6857999"/>
              <a:gd name="connsiteX1472" fmla="*/ 3300413 w 4070350"/>
              <a:gd name="connsiteY1472" fmla="*/ 6662738 h 6857999"/>
              <a:gd name="connsiteX1473" fmla="*/ 3300677 w 4070350"/>
              <a:gd name="connsiteY1473" fmla="*/ 6652948 h 6857999"/>
              <a:gd name="connsiteX1474" fmla="*/ 3300148 w 4070350"/>
              <a:gd name="connsiteY1474" fmla="*/ 6643159 h 6857999"/>
              <a:gd name="connsiteX1475" fmla="*/ 3299354 w 4070350"/>
              <a:gd name="connsiteY1475" fmla="*/ 6633634 h 6857999"/>
              <a:gd name="connsiteX1476" fmla="*/ 3298561 w 4070350"/>
              <a:gd name="connsiteY1476" fmla="*/ 6629136 h 6857999"/>
              <a:gd name="connsiteX1477" fmla="*/ 3297767 w 4070350"/>
              <a:gd name="connsiteY1477" fmla="*/ 6624109 h 6857999"/>
              <a:gd name="connsiteX1478" fmla="*/ 3296708 w 4070350"/>
              <a:gd name="connsiteY1478" fmla="*/ 6620140 h 6857999"/>
              <a:gd name="connsiteX1479" fmla="*/ 3296179 w 4070350"/>
              <a:gd name="connsiteY1479" fmla="*/ 6616171 h 6857999"/>
              <a:gd name="connsiteX1480" fmla="*/ 3295915 w 4070350"/>
              <a:gd name="connsiteY1480" fmla="*/ 6611409 h 6857999"/>
              <a:gd name="connsiteX1481" fmla="*/ 3295915 w 4070350"/>
              <a:gd name="connsiteY1481" fmla="*/ 6606911 h 6857999"/>
              <a:gd name="connsiteX1482" fmla="*/ 3296179 w 4070350"/>
              <a:gd name="connsiteY1482" fmla="*/ 6597915 h 6857999"/>
              <a:gd name="connsiteX1483" fmla="*/ 3297238 w 4070350"/>
              <a:gd name="connsiteY1483" fmla="*/ 6588654 h 6857999"/>
              <a:gd name="connsiteX1484" fmla="*/ 3299619 w 4070350"/>
              <a:gd name="connsiteY1484" fmla="*/ 6569604 h 6857999"/>
              <a:gd name="connsiteX1485" fmla="*/ 3300677 w 4070350"/>
              <a:gd name="connsiteY1485" fmla="*/ 6560344 h 6857999"/>
              <a:gd name="connsiteX1486" fmla="*/ 3301736 w 4070350"/>
              <a:gd name="connsiteY1486" fmla="*/ 6550819 h 6857999"/>
              <a:gd name="connsiteX1487" fmla="*/ 3296708 w 4070350"/>
              <a:gd name="connsiteY1487" fmla="*/ 6536531 h 6857999"/>
              <a:gd name="connsiteX1488" fmla="*/ 3291417 w 4070350"/>
              <a:gd name="connsiteY1488" fmla="*/ 6521979 h 6857999"/>
              <a:gd name="connsiteX1489" fmla="*/ 3290094 w 4070350"/>
              <a:gd name="connsiteY1489" fmla="*/ 6518011 h 6857999"/>
              <a:gd name="connsiteX1490" fmla="*/ 3289565 w 4070350"/>
              <a:gd name="connsiteY1490" fmla="*/ 6513513 h 6857999"/>
              <a:gd name="connsiteX1491" fmla="*/ 3289300 w 4070350"/>
              <a:gd name="connsiteY1491" fmla="*/ 6509015 h 6857999"/>
              <a:gd name="connsiteX1492" fmla="*/ 3289036 w 4070350"/>
              <a:gd name="connsiteY1492" fmla="*/ 6503988 h 6857999"/>
              <a:gd name="connsiteX1493" fmla="*/ 3289565 w 4070350"/>
              <a:gd name="connsiteY1493" fmla="*/ 6494198 h 6857999"/>
              <a:gd name="connsiteX1494" fmla="*/ 3289829 w 4070350"/>
              <a:gd name="connsiteY1494" fmla="*/ 6484409 h 6857999"/>
              <a:gd name="connsiteX1495" fmla="*/ 3289829 w 4070350"/>
              <a:gd name="connsiteY1495" fmla="*/ 6479911 h 6857999"/>
              <a:gd name="connsiteX1496" fmla="*/ 3289565 w 4070350"/>
              <a:gd name="connsiteY1496" fmla="*/ 6475413 h 6857999"/>
              <a:gd name="connsiteX1497" fmla="*/ 3289036 w 4070350"/>
              <a:gd name="connsiteY1497" fmla="*/ 6471444 h 6857999"/>
              <a:gd name="connsiteX1498" fmla="*/ 3287713 w 4070350"/>
              <a:gd name="connsiteY1498" fmla="*/ 6468004 h 6857999"/>
              <a:gd name="connsiteX1499" fmla="*/ 3286919 w 4070350"/>
              <a:gd name="connsiteY1499" fmla="*/ 6466152 h 6857999"/>
              <a:gd name="connsiteX1500" fmla="*/ 3285861 w 4070350"/>
              <a:gd name="connsiteY1500" fmla="*/ 6464565 h 6857999"/>
              <a:gd name="connsiteX1501" fmla="*/ 3285067 w 4070350"/>
              <a:gd name="connsiteY1501" fmla="*/ 6462977 h 6857999"/>
              <a:gd name="connsiteX1502" fmla="*/ 3283479 w 4070350"/>
              <a:gd name="connsiteY1502" fmla="*/ 6461919 h 6857999"/>
              <a:gd name="connsiteX1503" fmla="*/ 3282421 w 4070350"/>
              <a:gd name="connsiteY1503" fmla="*/ 6460861 h 6857999"/>
              <a:gd name="connsiteX1504" fmla="*/ 3280569 w 4070350"/>
              <a:gd name="connsiteY1504" fmla="*/ 6459802 h 6857999"/>
              <a:gd name="connsiteX1505" fmla="*/ 3278717 w 4070350"/>
              <a:gd name="connsiteY1505" fmla="*/ 6459273 h 6857999"/>
              <a:gd name="connsiteX1506" fmla="*/ 3276600 w 4070350"/>
              <a:gd name="connsiteY1506" fmla="*/ 6458479 h 6857999"/>
              <a:gd name="connsiteX1507" fmla="*/ 3274219 w 4070350"/>
              <a:gd name="connsiteY1507" fmla="*/ 6458215 h 6857999"/>
              <a:gd name="connsiteX1508" fmla="*/ 3272102 w 4070350"/>
              <a:gd name="connsiteY1508" fmla="*/ 6457950 h 6857999"/>
              <a:gd name="connsiteX1509" fmla="*/ 3270250 w 4070350"/>
              <a:gd name="connsiteY1509" fmla="*/ 6458215 h 6857999"/>
              <a:gd name="connsiteX1510" fmla="*/ 3268133 w 4070350"/>
              <a:gd name="connsiteY1510" fmla="*/ 6458479 h 6857999"/>
              <a:gd name="connsiteX1511" fmla="*/ 3266546 w 4070350"/>
              <a:gd name="connsiteY1511" fmla="*/ 6459273 h 6857999"/>
              <a:gd name="connsiteX1512" fmla="*/ 3265223 w 4070350"/>
              <a:gd name="connsiteY1512" fmla="*/ 6460067 h 6857999"/>
              <a:gd name="connsiteX1513" fmla="*/ 3263636 w 4070350"/>
              <a:gd name="connsiteY1513" fmla="*/ 6461390 h 6857999"/>
              <a:gd name="connsiteX1514" fmla="*/ 3262048 w 4070350"/>
              <a:gd name="connsiteY1514" fmla="*/ 6462448 h 6857999"/>
              <a:gd name="connsiteX1515" fmla="*/ 3259667 w 4070350"/>
              <a:gd name="connsiteY1515" fmla="*/ 6465623 h 6857999"/>
              <a:gd name="connsiteX1516" fmla="*/ 3257550 w 4070350"/>
              <a:gd name="connsiteY1516" fmla="*/ 6469063 h 6857999"/>
              <a:gd name="connsiteX1517" fmla="*/ 3255698 w 4070350"/>
              <a:gd name="connsiteY1517" fmla="*/ 6473296 h 6857999"/>
              <a:gd name="connsiteX1518" fmla="*/ 3254111 w 4070350"/>
              <a:gd name="connsiteY1518" fmla="*/ 6477794 h 6857999"/>
              <a:gd name="connsiteX1519" fmla="*/ 3250936 w 4070350"/>
              <a:gd name="connsiteY1519" fmla="*/ 6487848 h 6857999"/>
              <a:gd name="connsiteX1520" fmla="*/ 3248025 w 4070350"/>
              <a:gd name="connsiteY1520" fmla="*/ 6497902 h 6857999"/>
              <a:gd name="connsiteX1521" fmla="*/ 3246438 w 4070350"/>
              <a:gd name="connsiteY1521" fmla="*/ 6502400 h 6857999"/>
              <a:gd name="connsiteX1522" fmla="*/ 3244586 w 4070350"/>
              <a:gd name="connsiteY1522" fmla="*/ 6506898 h 6857999"/>
              <a:gd name="connsiteX1523" fmla="*/ 3242469 w 4070350"/>
              <a:gd name="connsiteY1523" fmla="*/ 6510867 h 6857999"/>
              <a:gd name="connsiteX1524" fmla="*/ 3239823 w 4070350"/>
              <a:gd name="connsiteY1524" fmla="*/ 6514306 h 6857999"/>
              <a:gd name="connsiteX1525" fmla="*/ 3240088 w 4070350"/>
              <a:gd name="connsiteY1525" fmla="*/ 6524096 h 6857999"/>
              <a:gd name="connsiteX1526" fmla="*/ 3240617 w 4070350"/>
              <a:gd name="connsiteY1526" fmla="*/ 6533886 h 6857999"/>
              <a:gd name="connsiteX1527" fmla="*/ 3240617 w 4070350"/>
              <a:gd name="connsiteY1527" fmla="*/ 6538913 h 6857999"/>
              <a:gd name="connsiteX1528" fmla="*/ 3240617 w 4070350"/>
              <a:gd name="connsiteY1528" fmla="*/ 6543675 h 6857999"/>
              <a:gd name="connsiteX1529" fmla="*/ 3240352 w 4070350"/>
              <a:gd name="connsiteY1529" fmla="*/ 6547909 h 6857999"/>
              <a:gd name="connsiteX1530" fmla="*/ 3239823 w 4070350"/>
              <a:gd name="connsiteY1530" fmla="*/ 6552142 h 6857999"/>
              <a:gd name="connsiteX1531" fmla="*/ 3238500 w 4070350"/>
              <a:gd name="connsiteY1531" fmla="*/ 6555581 h 6857999"/>
              <a:gd name="connsiteX1532" fmla="*/ 3237177 w 4070350"/>
              <a:gd name="connsiteY1532" fmla="*/ 6558756 h 6857999"/>
              <a:gd name="connsiteX1533" fmla="*/ 3236119 w 4070350"/>
              <a:gd name="connsiteY1533" fmla="*/ 6560344 h 6857999"/>
              <a:gd name="connsiteX1534" fmla="*/ 3235061 w 4070350"/>
              <a:gd name="connsiteY1534" fmla="*/ 6561402 h 6857999"/>
              <a:gd name="connsiteX1535" fmla="*/ 3233738 w 4070350"/>
              <a:gd name="connsiteY1535" fmla="*/ 6562725 h 6857999"/>
              <a:gd name="connsiteX1536" fmla="*/ 3232150 w 4070350"/>
              <a:gd name="connsiteY1536" fmla="*/ 6563519 h 6857999"/>
              <a:gd name="connsiteX1537" fmla="*/ 3230827 w 4070350"/>
              <a:gd name="connsiteY1537" fmla="*/ 6564577 h 6857999"/>
              <a:gd name="connsiteX1538" fmla="*/ 3228975 w 4070350"/>
              <a:gd name="connsiteY1538" fmla="*/ 6565106 h 6857999"/>
              <a:gd name="connsiteX1539" fmla="*/ 3226858 w 4070350"/>
              <a:gd name="connsiteY1539" fmla="*/ 6565371 h 6857999"/>
              <a:gd name="connsiteX1540" fmla="*/ 3224742 w 4070350"/>
              <a:gd name="connsiteY1540" fmla="*/ 6565636 h 6857999"/>
              <a:gd name="connsiteX1541" fmla="*/ 3222361 w 4070350"/>
              <a:gd name="connsiteY1541" fmla="*/ 6565636 h 6857999"/>
              <a:gd name="connsiteX1542" fmla="*/ 3219715 w 4070350"/>
              <a:gd name="connsiteY1542" fmla="*/ 6565636 h 6857999"/>
              <a:gd name="connsiteX1543" fmla="*/ 3216540 w 4070350"/>
              <a:gd name="connsiteY1543" fmla="*/ 6565371 h 6857999"/>
              <a:gd name="connsiteX1544" fmla="*/ 3213629 w 4070350"/>
              <a:gd name="connsiteY1544" fmla="*/ 6564577 h 6857999"/>
              <a:gd name="connsiteX1545" fmla="*/ 3211248 w 4070350"/>
              <a:gd name="connsiteY1545" fmla="*/ 6565636 h 6857999"/>
              <a:gd name="connsiteX1546" fmla="*/ 3208602 w 4070350"/>
              <a:gd name="connsiteY1546" fmla="*/ 6566694 h 6857999"/>
              <a:gd name="connsiteX1547" fmla="*/ 3206221 w 4070350"/>
              <a:gd name="connsiteY1547" fmla="*/ 6567223 h 6857999"/>
              <a:gd name="connsiteX1548" fmla="*/ 3203575 w 4070350"/>
              <a:gd name="connsiteY1548" fmla="*/ 6567488 h 6857999"/>
              <a:gd name="connsiteX1549" fmla="*/ 3197225 w 4070350"/>
              <a:gd name="connsiteY1549" fmla="*/ 6570134 h 6857999"/>
              <a:gd name="connsiteX1550" fmla="*/ 3190611 w 4070350"/>
              <a:gd name="connsiteY1550" fmla="*/ 6572779 h 6857999"/>
              <a:gd name="connsiteX1551" fmla="*/ 3183996 w 4070350"/>
              <a:gd name="connsiteY1551" fmla="*/ 6575425 h 6857999"/>
              <a:gd name="connsiteX1552" fmla="*/ 3177646 w 4070350"/>
              <a:gd name="connsiteY1552" fmla="*/ 6577542 h 6857999"/>
              <a:gd name="connsiteX1553" fmla="*/ 3171031 w 4070350"/>
              <a:gd name="connsiteY1553" fmla="*/ 6579659 h 6857999"/>
              <a:gd name="connsiteX1554" fmla="*/ 3164681 w 4070350"/>
              <a:gd name="connsiteY1554" fmla="*/ 6580981 h 6857999"/>
              <a:gd name="connsiteX1555" fmla="*/ 3158067 w 4070350"/>
              <a:gd name="connsiteY1555" fmla="*/ 6582569 h 6857999"/>
              <a:gd name="connsiteX1556" fmla="*/ 3151452 w 4070350"/>
              <a:gd name="connsiteY1556" fmla="*/ 6583892 h 6857999"/>
              <a:gd name="connsiteX1557" fmla="*/ 3145102 w 4070350"/>
              <a:gd name="connsiteY1557" fmla="*/ 6584686 h 6857999"/>
              <a:gd name="connsiteX1558" fmla="*/ 3138488 w 4070350"/>
              <a:gd name="connsiteY1558" fmla="*/ 6585215 h 6857999"/>
              <a:gd name="connsiteX1559" fmla="*/ 3125258 w 4070350"/>
              <a:gd name="connsiteY1559" fmla="*/ 6586538 h 6857999"/>
              <a:gd name="connsiteX1560" fmla="*/ 3112294 w 4070350"/>
              <a:gd name="connsiteY1560" fmla="*/ 6586802 h 6857999"/>
              <a:gd name="connsiteX1561" fmla="*/ 3098800 w 4070350"/>
              <a:gd name="connsiteY1561" fmla="*/ 6586538 h 6857999"/>
              <a:gd name="connsiteX1562" fmla="*/ 3085836 w 4070350"/>
              <a:gd name="connsiteY1562" fmla="*/ 6586009 h 6857999"/>
              <a:gd name="connsiteX1563" fmla="*/ 3072606 w 4070350"/>
              <a:gd name="connsiteY1563" fmla="*/ 6584686 h 6857999"/>
              <a:gd name="connsiteX1564" fmla="*/ 3059377 w 4070350"/>
              <a:gd name="connsiteY1564" fmla="*/ 6583363 h 6857999"/>
              <a:gd name="connsiteX1565" fmla="*/ 3046413 w 4070350"/>
              <a:gd name="connsiteY1565" fmla="*/ 6582304 h 6857999"/>
              <a:gd name="connsiteX1566" fmla="*/ 3019954 w 4070350"/>
              <a:gd name="connsiteY1566" fmla="*/ 6579129 h 6857999"/>
              <a:gd name="connsiteX1567" fmla="*/ 3006990 w 4070350"/>
              <a:gd name="connsiteY1567" fmla="*/ 6578071 h 6857999"/>
              <a:gd name="connsiteX1568" fmla="*/ 2993761 w 4070350"/>
              <a:gd name="connsiteY1568" fmla="*/ 6577013 h 6857999"/>
              <a:gd name="connsiteX1569" fmla="*/ 2991115 w 4070350"/>
              <a:gd name="connsiteY1569" fmla="*/ 6576748 h 6857999"/>
              <a:gd name="connsiteX1570" fmla="*/ 2988733 w 4070350"/>
              <a:gd name="connsiteY1570" fmla="*/ 6576219 h 6857999"/>
              <a:gd name="connsiteX1571" fmla="*/ 2986352 w 4070350"/>
              <a:gd name="connsiteY1571" fmla="*/ 6575425 h 6857999"/>
              <a:gd name="connsiteX1572" fmla="*/ 2983971 w 4070350"/>
              <a:gd name="connsiteY1572" fmla="*/ 6574367 h 6857999"/>
              <a:gd name="connsiteX1573" fmla="*/ 2981854 w 4070350"/>
              <a:gd name="connsiteY1573" fmla="*/ 6573309 h 6857999"/>
              <a:gd name="connsiteX1574" fmla="*/ 2980002 w 4070350"/>
              <a:gd name="connsiteY1574" fmla="*/ 6571721 h 6857999"/>
              <a:gd name="connsiteX1575" fmla="*/ 2977886 w 4070350"/>
              <a:gd name="connsiteY1575" fmla="*/ 6570134 h 6857999"/>
              <a:gd name="connsiteX1576" fmla="*/ 2976033 w 4070350"/>
              <a:gd name="connsiteY1576" fmla="*/ 6568281 h 6857999"/>
              <a:gd name="connsiteX1577" fmla="*/ 2972858 w 4070350"/>
              <a:gd name="connsiteY1577" fmla="*/ 6564577 h 6857999"/>
              <a:gd name="connsiteX1578" fmla="*/ 2970213 w 4070350"/>
              <a:gd name="connsiteY1578" fmla="*/ 6559550 h 6857999"/>
              <a:gd name="connsiteX1579" fmla="*/ 2967302 w 4070350"/>
              <a:gd name="connsiteY1579" fmla="*/ 6554523 h 6857999"/>
              <a:gd name="connsiteX1580" fmla="*/ 2965186 w 4070350"/>
              <a:gd name="connsiteY1580" fmla="*/ 6548967 h 6857999"/>
              <a:gd name="connsiteX1581" fmla="*/ 2963333 w 4070350"/>
              <a:gd name="connsiteY1581" fmla="*/ 6543146 h 6857999"/>
              <a:gd name="connsiteX1582" fmla="*/ 2961746 w 4070350"/>
              <a:gd name="connsiteY1582" fmla="*/ 6536796 h 6857999"/>
              <a:gd name="connsiteX1583" fmla="*/ 2960158 w 4070350"/>
              <a:gd name="connsiteY1583" fmla="*/ 6530446 h 6857999"/>
              <a:gd name="connsiteX1584" fmla="*/ 2958836 w 4070350"/>
              <a:gd name="connsiteY1584" fmla="*/ 6524096 h 6857999"/>
              <a:gd name="connsiteX1585" fmla="*/ 2957248 w 4070350"/>
              <a:gd name="connsiteY1585" fmla="*/ 6510867 h 6857999"/>
              <a:gd name="connsiteX1586" fmla="*/ 2955925 w 4070350"/>
              <a:gd name="connsiteY1586" fmla="*/ 6498431 h 6857999"/>
              <a:gd name="connsiteX1587" fmla="*/ 2954338 w 4070350"/>
              <a:gd name="connsiteY1587" fmla="*/ 6477529 h 6857999"/>
              <a:gd name="connsiteX1588" fmla="*/ 2953279 w 4070350"/>
              <a:gd name="connsiteY1588" fmla="*/ 6456627 h 6857999"/>
              <a:gd name="connsiteX1589" fmla="*/ 2952221 w 4070350"/>
              <a:gd name="connsiteY1589" fmla="*/ 6435990 h 6857999"/>
              <a:gd name="connsiteX1590" fmla="*/ 2951692 w 4070350"/>
              <a:gd name="connsiteY1590" fmla="*/ 6415088 h 6857999"/>
              <a:gd name="connsiteX1591" fmla="*/ 2950898 w 4070350"/>
              <a:gd name="connsiteY1591" fmla="*/ 6373284 h 6857999"/>
              <a:gd name="connsiteX1592" fmla="*/ 2949840 w 4070350"/>
              <a:gd name="connsiteY1592" fmla="*/ 6331479 h 6857999"/>
              <a:gd name="connsiteX1593" fmla="*/ 2946136 w 4070350"/>
              <a:gd name="connsiteY1593" fmla="*/ 6312165 h 6857999"/>
              <a:gd name="connsiteX1594" fmla="*/ 2942696 w 4070350"/>
              <a:gd name="connsiteY1594" fmla="*/ 6293115 h 6857999"/>
              <a:gd name="connsiteX1595" fmla="*/ 2938727 w 4070350"/>
              <a:gd name="connsiteY1595" fmla="*/ 6273800 h 6857999"/>
              <a:gd name="connsiteX1596" fmla="*/ 2937140 w 4070350"/>
              <a:gd name="connsiteY1596" fmla="*/ 6264275 h 6857999"/>
              <a:gd name="connsiteX1597" fmla="*/ 2935817 w 4070350"/>
              <a:gd name="connsiteY1597" fmla="*/ 6254750 h 6857999"/>
              <a:gd name="connsiteX1598" fmla="*/ 2934229 w 4070350"/>
              <a:gd name="connsiteY1598" fmla="*/ 6244961 h 6857999"/>
              <a:gd name="connsiteX1599" fmla="*/ 2933171 w 4070350"/>
              <a:gd name="connsiteY1599" fmla="*/ 6235436 h 6857999"/>
              <a:gd name="connsiteX1600" fmla="*/ 2932642 w 4070350"/>
              <a:gd name="connsiteY1600" fmla="*/ 6225646 h 6857999"/>
              <a:gd name="connsiteX1601" fmla="*/ 2932642 w 4070350"/>
              <a:gd name="connsiteY1601" fmla="*/ 6215592 h 6857999"/>
              <a:gd name="connsiteX1602" fmla="*/ 2932906 w 4070350"/>
              <a:gd name="connsiteY1602" fmla="*/ 6205802 h 6857999"/>
              <a:gd name="connsiteX1603" fmla="*/ 2933700 w 4070350"/>
              <a:gd name="connsiteY1603" fmla="*/ 6195748 h 6857999"/>
              <a:gd name="connsiteX1604" fmla="*/ 2935023 w 4070350"/>
              <a:gd name="connsiteY1604" fmla="*/ 6185959 h 6857999"/>
              <a:gd name="connsiteX1605" fmla="*/ 2937140 w 4070350"/>
              <a:gd name="connsiteY1605" fmla="*/ 6175640 h 6857999"/>
              <a:gd name="connsiteX1606" fmla="*/ 2932377 w 4070350"/>
              <a:gd name="connsiteY1606" fmla="*/ 6066367 h 6857999"/>
              <a:gd name="connsiteX1607" fmla="*/ 2927615 w 4070350"/>
              <a:gd name="connsiteY1607" fmla="*/ 5957094 h 6857999"/>
              <a:gd name="connsiteX1608" fmla="*/ 2925233 w 4070350"/>
              <a:gd name="connsiteY1608" fmla="*/ 5953919 h 6857999"/>
              <a:gd name="connsiteX1609" fmla="*/ 2923117 w 4070350"/>
              <a:gd name="connsiteY1609" fmla="*/ 5951009 h 6857999"/>
              <a:gd name="connsiteX1610" fmla="*/ 2921000 w 4070350"/>
              <a:gd name="connsiteY1610" fmla="*/ 5948892 h 6857999"/>
              <a:gd name="connsiteX1611" fmla="*/ 2919148 w 4070350"/>
              <a:gd name="connsiteY1611" fmla="*/ 5947304 h 6857999"/>
              <a:gd name="connsiteX1612" fmla="*/ 2917296 w 4070350"/>
              <a:gd name="connsiteY1612" fmla="*/ 5945981 h 6857999"/>
              <a:gd name="connsiteX1613" fmla="*/ 2915444 w 4070350"/>
              <a:gd name="connsiteY1613" fmla="*/ 5945188 h 6857999"/>
              <a:gd name="connsiteX1614" fmla="*/ 2913592 w 4070350"/>
              <a:gd name="connsiteY1614" fmla="*/ 5944394 h 6857999"/>
              <a:gd name="connsiteX1615" fmla="*/ 2912004 w 4070350"/>
              <a:gd name="connsiteY1615" fmla="*/ 5944394 h 6857999"/>
              <a:gd name="connsiteX1616" fmla="*/ 2910417 w 4070350"/>
              <a:gd name="connsiteY1616" fmla="*/ 5944659 h 6857999"/>
              <a:gd name="connsiteX1617" fmla="*/ 2908565 w 4070350"/>
              <a:gd name="connsiteY1617" fmla="*/ 5945188 h 6857999"/>
              <a:gd name="connsiteX1618" fmla="*/ 2906977 w 4070350"/>
              <a:gd name="connsiteY1618" fmla="*/ 5945981 h 6857999"/>
              <a:gd name="connsiteX1619" fmla="*/ 2905654 w 4070350"/>
              <a:gd name="connsiteY1619" fmla="*/ 5946775 h 6857999"/>
              <a:gd name="connsiteX1620" fmla="*/ 2902479 w 4070350"/>
              <a:gd name="connsiteY1620" fmla="*/ 5949686 h 6857999"/>
              <a:gd name="connsiteX1621" fmla="*/ 2899833 w 4070350"/>
              <a:gd name="connsiteY1621" fmla="*/ 5952861 h 6857999"/>
              <a:gd name="connsiteX1622" fmla="*/ 2894277 w 4070350"/>
              <a:gd name="connsiteY1622" fmla="*/ 5960269 h 6857999"/>
              <a:gd name="connsiteX1623" fmla="*/ 2891631 w 4070350"/>
              <a:gd name="connsiteY1623" fmla="*/ 5963709 h 6857999"/>
              <a:gd name="connsiteX1624" fmla="*/ 2888721 w 4070350"/>
              <a:gd name="connsiteY1624" fmla="*/ 5967148 h 6857999"/>
              <a:gd name="connsiteX1625" fmla="*/ 2885811 w 4070350"/>
              <a:gd name="connsiteY1625" fmla="*/ 5969794 h 6857999"/>
              <a:gd name="connsiteX1626" fmla="*/ 2884488 w 4070350"/>
              <a:gd name="connsiteY1626" fmla="*/ 5971117 h 6857999"/>
              <a:gd name="connsiteX1627" fmla="*/ 2882900 w 4070350"/>
              <a:gd name="connsiteY1627" fmla="*/ 5971911 h 6857999"/>
              <a:gd name="connsiteX1628" fmla="*/ 2881048 w 4070350"/>
              <a:gd name="connsiteY1628" fmla="*/ 5972440 h 6857999"/>
              <a:gd name="connsiteX1629" fmla="*/ 2879725 w 4070350"/>
              <a:gd name="connsiteY1629" fmla="*/ 5972969 h 6857999"/>
              <a:gd name="connsiteX1630" fmla="*/ 2877873 w 4070350"/>
              <a:gd name="connsiteY1630" fmla="*/ 5972969 h 6857999"/>
              <a:gd name="connsiteX1631" fmla="*/ 2876021 w 4070350"/>
              <a:gd name="connsiteY1631" fmla="*/ 5972440 h 6857999"/>
              <a:gd name="connsiteX1632" fmla="*/ 2867554 w 4070350"/>
              <a:gd name="connsiteY1632" fmla="*/ 5978261 h 6857999"/>
              <a:gd name="connsiteX1633" fmla="*/ 2863056 w 4070350"/>
              <a:gd name="connsiteY1633" fmla="*/ 5980642 h 6857999"/>
              <a:gd name="connsiteX1634" fmla="*/ 2858823 w 4070350"/>
              <a:gd name="connsiteY1634" fmla="*/ 5983023 h 6857999"/>
              <a:gd name="connsiteX1635" fmla="*/ 2854590 w 4070350"/>
              <a:gd name="connsiteY1635" fmla="*/ 5985140 h 6857999"/>
              <a:gd name="connsiteX1636" fmla="*/ 2850356 w 4070350"/>
              <a:gd name="connsiteY1636" fmla="*/ 5986992 h 6857999"/>
              <a:gd name="connsiteX1637" fmla="*/ 2846123 w 4070350"/>
              <a:gd name="connsiteY1637" fmla="*/ 5988315 h 6857999"/>
              <a:gd name="connsiteX1638" fmla="*/ 2842154 w 4070350"/>
              <a:gd name="connsiteY1638" fmla="*/ 5988579 h 6857999"/>
              <a:gd name="connsiteX1639" fmla="*/ 2840038 w 4070350"/>
              <a:gd name="connsiteY1639" fmla="*/ 5988579 h 6857999"/>
              <a:gd name="connsiteX1640" fmla="*/ 2838186 w 4070350"/>
              <a:gd name="connsiteY1640" fmla="*/ 5988579 h 6857999"/>
              <a:gd name="connsiteX1641" fmla="*/ 2836069 w 4070350"/>
              <a:gd name="connsiteY1641" fmla="*/ 5988050 h 6857999"/>
              <a:gd name="connsiteX1642" fmla="*/ 2834217 w 4070350"/>
              <a:gd name="connsiteY1642" fmla="*/ 5987256 h 6857999"/>
              <a:gd name="connsiteX1643" fmla="*/ 2832629 w 4070350"/>
              <a:gd name="connsiteY1643" fmla="*/ 5986463 h 6857999"/>
              <a:gd name="connsiteX1644" fmla="*/ 2830513 w 4070350"/>
              <a:gd name="connsiteY1644" fmla="*/ 5985404 h 6857999"/>
              <a:gd name="connsiteX1645" fmla="*/ 2828661 w 4070350"/>
              <a:gd name="connsiteY1645" fmla="*/ 5984081 h 6857999"/>
              <a:gd name="connsiteX1646" fmla="*/ 2827073 w 4070350"/>
              <a:gd name="connsiteY1646" fmla="*/ 5982494 h 6857999"/>
              <a:gd name="connsiteX1647" fmla="*/ 2825221 w 4070350"/>
              <a:gd name="connsiteY1647" fmla="*/ 5980377 h 6857999"/>
              <a:gd name="connsiteX1648" fmla="*/ 2823369 w 4070350"/>
              <a:gd name="connsiteY1648" fmla="*/ 5978261 h 6857999"/>
              <a:gd name="connsiteX1649" fmla="*/ 2822046 w 4070350"/>
              <a:gd name="connsiteY1649" fmla="*/ 5975879 h 6857999"/>
              <a:gd name="connsiteX1650" fmla="*/ 2820194 w 4070350"/>
              <a:gd name="connsiteY1650" fmla="*/ 5972969 h 6857999"/>
              <a:gd name="connsiteX1651" fmla="*/ 2818606 w 4070350"/>
              <a:gd name="connsiteY1651" fmla="*/ 5969794 h 6857999"/>
              <a:gd name="connsiteX1652" fmla="*/ 2817019 w 4070350"/>
              <a:gd name="connsiteY1652" fmla="*/ 5966090 h 6857999"/>
              <a:gd name="connsiteX1653" fmla="*/ 2814108 w 4070350"/>
              <a:gd name="connsiteY1653" fmla="*/ 5958152 h 6857999"/>
              <a:gd name="connsiteX1654" fmla="*/ 2809875 w 4070350"/>
              <a:gd name="connsiteY1654" fmla="*/ 5965561 h 6857999"/>
              <a:gd name="connsiteX1655" fmla="*/ 2805377 w 4070350"/>
              <a:gd name="connsiteY1655" fmla="*/ 5972440 h 6857999"/>
              <a:gd name="connsiteX1656" fmla="*/ 2800879 w 4070350"/>
              <a:gd name="connsiteY1656" fmla="*/ 5978525 h 6857999"/>
              <a:gd name="connsiteX1657" fmla="*/ 2796381 w 4070350"/>
              <a:gd name="connsiteY1657" fmla="*/ 5984081 h 6857999"/>
              <a:gd name="connsiteX1658" fmla="*/ 2791619 w 4070350"/>
              <a:gd name="connsiteY1658" fmla="*/ 5988844 h 6857999"/>
              <a:gd name="connsiteX1659" fmla="*/ 2786856 w 4070350"/>
              <a:gd name="connsiteY1659" fmla="*/ 5993077 h 6857999"/>
              <a:gd name="connsiteX1660" fmla="*/ 2782094 w 4070350"/>
              <a:gd name="connsiteY1660" fmla="*/ 5997046 h 6857999"/>
              <a:gd name="connsiteX1661" fmla="*/ 2777331 w 4070350"/>
              <a:gd name="connsiteY1661" fmla="*/ 5999956 h 6857999"/>
              <a:gd name="connsiteX1662" fmla="*/ 2772304 w 4070350"/>
              <a:gd name="connsiteY1662" fmla="*/ 6002602 h 6857999"/>
              <a:gd name="connsiteX1663" fmla="*/ 2767277 w 4070350"/>
              <a:gd name="connsiteY1663" fmla="*/ 6004719 h 6857999"/>
              <a:gd name="connsiteX1664" fmla="*/ 2762250 w 4070350"/>
              <a:gd name="connsiteY1664" fmla="*/ 6006571 h 6857999"/>
              <a:gd name="connsiteX1665" fmla="*/ 2757223 w 4070350"/>
              <a:gd name="connsiteY1665" fmla="*/ 6008159 h 6857999"/>
              <a:gd name="connsiteX1666" fmla="*/ 2751931 w 4070350"/>
              <a:gd name="connsiteY1666" fmla="*/ 6008952 h 6857999"/>
              <a:gd name="connsiteX1667" fmla="*/ 2746904 w 4070350"/>
              <a:gd name="connsiteY1667" fmla="*/ 6009746 h 6857999"/>
              <a:gd name="connsiteX1668" fmla="*/ 2741613 w 4070350"/>
              <a:gd name="connsiteY1668" fmla="*/ 6010011 h 6857999"/>
              <a:gd name="connsiteX1669" fmla="*/ 2736321 w 4070350"/>
              <a:gd name="connsiteY1669" fmla="*/ 6010011 h 6857999"/>
              <a:gd name="connsiteX1670" fmla="*/ 2731294 w 4070350"/>
              <a:gd name="connsiteY1670" fmla="*/ 6009746 h 6857999"/>
              <a:gd name="connsiteX1671" fmla="*/ 2725738 w 4070350"/>
              <a:gd name="connsiteY1671" fmla="*/ 6009217 h 6857999"/>
              <a:gd name="connsiteX1672" fmla="*/ 2720711 w 4070350"/>
              <a:gd name="connsiteY1672" fmla="*/ 6008423 h 6857999"/>
              <a:gd name="connsiteX1673" fmla="*/ 2715154 w 4070350"/>
              <a:gd name="connsiteY1673" fmla="*/ 6007629 h 6857999"/>
              <a:gd name="connsiteX1674" fmla="*/ 2704306 w 4070350"/>
              <a:gd name="connsiteY1674" fmla="*/ 6005513 h 6857999"/>
              <a:gd name="connsiteX1675" fmla="*/ 2693458 w 4070350"/>
              <a:gd name="connsiteY1675" fmla="*/ 6002602 h 6857999"/>
              <a:gd name="connsiteX1676" fmla="*/ 2672027 w 4070350"/>
              <a:gd name="connsiteY1676" fmla="*/ 5997575 h 6857999"/>
              <a:gd name="connsiteX1677" fmla="*/ 2661179 w 4070350"/>
              <a:gd name="connsiteY1677" fmla="*/ 5995459 h 6857999"/>
              <a:gd name="connsiteX1678" fmla="*/ 2650596 w 4070350"/>
              <a:gd name="connsiteY1678" fmla="*/ 5993606 h 6857999"/>
              <a:gd name="connsiteX1679" fmla="*/ 2644775 w 4070350"/>
              <a:gd name="connsiteY1679" fmla="*/ 5976144 h 6857999"/>
              <a:gd name="connsiteX1680" fmla="*/ 2638954 w 4070350"/>
              <a:gd name="connsiteY1680" fmla="*/ 5958681 h 6857999"/>
              <a:gd name="connsiteX1681" fmla="*/ 2626783 w 4070350"/>
              <a:gd name="connsiteY1681" fmla="*/ 5924286 h 6857999"/>
              <a:gd name="connsiteX1682" fmla="*/ 2620698 w 4070350"/>
              <a:gd name="connsiteY1682" fmla="*/ 5906823 h 6857999"/>
              <a:gd name="connsiteX1683" fmla="*/ 2614613 w 4070350"/>
              <a:gd name="connsiteY1683" fmla="*/ 5889625 h 6857999"/>
              <a:gd name="connsiteX1684" fmla="*/ 2609321 w 4070350"/>
              <a:gd name="connsiteY1684" fmla="*/ 5872163 h 6857999"/>
              <a:gd name="connsiteX1685" fmla="*/ 2603765 w 4070350"/>
              <a:gd name="connsiteY1685" fmla="*/ 5854171 h 6857999"/>
              <a:gd name="connsiteX1686" fmla="*/ 2599267 w 4070350"/>
              <a:gd name="connsiteY1686" fmla="*/ 5836444 h 6857999"/>
              <a:gd name="connsiteX1687" fmla="*/ 2595033 w 4070350"/>
              <a:gd name="connsiteY1687" fmla="*/ 5818717 h 6857999"/>
              <a:gd name="connsiteX1688" fmla="*/ 2593181 w 4070350"/>
              <a:gd name="connsiteY1688" fmla="*/ 5809456 h 6857999"/>
              <a:gd name="connsiteX1689" fmla="*/ 2591858 w 4070350"/>
              <a:gd name="connsiteY1689" fmla="*/ 5800196 h 6857999"/>
              <a:gd name="connsiteX1690" fmla="*/ 2590271 w 4070350"/>
              <a:gd name="connsiteY1690" fmla="*/ 5790936 h 6857999"/>
              <a:gd name="connsiteX1691" fmla="*/ 2588948 w 4070350"/>
              <a:gd name="connsiteY1691" fmla="*/ 5781675 h 6857999"/>
              <a:gd name="connsiteX1692" fmla="*/ 2587890 w 4070350"/>
              <a:gd name="connsiteY1692" fmla="*/ 5772150 h 6857999"/>
              <a:gd name="connsiteX1693" fmla="*/ 2587361 w 4070350"/>
              <a:gd name="connsiteY1693" fmla="*/ 5762625 h 6857999"/>
              <a:gd name="connsiteX1694" fmla="*/ 2586567 w 4070350"/>
              <a:gd name="connsiteY1694" fmla="*/ 5752836 h 6857999"/>
              <a:gd name="connsiteX1695" fmla="*/ 2586567 w 4070350"/>
              <a:gd name="connsiteY1695" fmla="*/ 5743311 h 6857999"/>
              <a:gd name="connsiteX1696" fmla="*/ 2586567 w 4070350"/>
              <a:gd name="connsiteY1696" fmla="*/ 5733256 h 6857999"/>
              <a:gd name="connsiteX1697" fmla="*/ 2586831 w 4070350"/>
              <a:gd name="connsiteY1697" fmla="*/ 5723467 h 6857999"/>
              <a:gd name="connsiteX1698" fmla="*/ 2587625 w 4070350"/>
              <a:gd name="connsiteY1698" fmla="*/ 5713413 h 6857999"/>
              <a:gd name="connsiteX1699" fmla="*/ 2588683 w 4070350"/>
              <a:gd name="connsiteY1699" fmla="*/ 5703094 h 6857999"/>
              <a:gd name="connsiteX1700" fmla="*/ 2586567 w 4070350"/>
              <a:gd name="connsiteY1700" fmla="*/ 5699125 h 6857999"/>
              <a:gd name="connsiteX1701" fmla="*/ 2584979 w 4070350"/>
              <a:gd name="connsiteY1701" fmla="*/ 5695686 h 6857999"/>
              <a:gd name="connsiteX1702" fmla="*/ 2583656 w 4070350"/>
              <a:gd name="connsiteY1702" fmla="*/ 5691717 h 6857999"/>
              <a:gd name="connsiteX1703" fmla="*/ 2582333 w 4070350"/>
              <a:gd name="connsiteY1703" fmla="*/ 5687484 h 6857999"/>
              <a:gd name="connsiteX1704" fmla="*/ 2581275 w 4070350"/>
              <a:gd name="connsiteY1704" fmla="*/ 5683250 h 6857999"/>
              <a:gd name="connsiteX1705" fmla="*/ 2580217 w 4070350"/>
              <a:gd name="connsiteY1705" fmla="*/ 5679017 h 6857999"/>
              <a:gd name="connsiteX1706" fmla="*/ 2579158 w 4070350"/>
              <a:gd name="connsiteY1706" fmla="*/ 5670286 h 6857999"/>
              <a:gd name="connsiteX1707" fmla="*/ 2578629 w 4070350"/>
              <a:gd name="connsiteY1707" fmla="*/ 5661290 h 6857999"/>
              <a:gd name="connsiteX1708" fmla="*/ 2577836 w 4070350"/>
              <a:gd name="connsiteY1708" fmla="*/ 5652029 h 6857999"/>
              <a:gd name="connsiteX1709" fmla="*/ 2577306 w 4070350"/>
              <a:gd name="connsiteY1709" fmla="*/ 5633773 h 6857999"/>
              <a:gd name="connsiteX1710" fmla="*/ 2576777 w 4070350"/>
              <a:gd name="connsiteY1710" fmla="*/ 5624777 h 6857999"/>
              <a:gd name="connsiteX1711" fmla="*/ 2575719 w 4070350"/>
              <a:gd name="connsiteY1711" fmla="*/ 5615517 h 6857999"/>
              <a:gd name="connsiteX1712" fmla="*/ 2574396 w 4070350"/>
              <a:gd name="connsiteY1712" fmla="*/ 5606786 h 6857999"/>
              <a:gd name="connsiteX1713" fmla="*/ 2573338 w 4070350"/>
              <a:gd name="connsiteY1713" fmla="*/ 5602552 h 6857999"/>
              <a:gd name="connsiteX1714" fmla="*/ 2572279 w 4070350"/>
              <a:gd name="connsiteY1714" fmla="*/ 5598848 h 6857999"/>
              <a:gd name="connsiteX1715" fmla="*/ 2570692 w 4070350"/>
              <a:gd name="connsiteY1715" fmla="*/ 5594615 h 6857999"/>
              <a:gd name="connsiteX1716" fmla="*/ 2569104 w 4070350"/>
              <a:gd name="connsiteY1716" fmla="*/ 5590646 h 6857999"/>
              <a:gd name="connsiteX1717" fmla="*/ 2567252 w 4070350"/>
              <a:gd name="connsiteY1717" fmla="*/ 5586942 h 6857999"/>
              <a:gd name="connsiteX1718" fmla="*/ 2564871 w 4070350"/>
              <a:gd name="connsiteY1718" fmla="*/ 5583238 h 6857999"/>
              <a:gd name="connsiteX1719" fmla="*/ 2562490 w 4070350"/>
              <a:gd name="connsiteY1719" fmla="*/ 5579798 h 6857999"/>
              <a:gd name="connsiteX1720" fmla="*/ 2559844 w 4070350"/>
              <a:gd name="connsiteY1720" fmla="*/ 5576359 h 6857999"/>
              <a:gd name="connsiteX1721" fmla="*/ 2556669 w 4070350"/>
              <a:gd name="connsiteY1721" fmla="*/ 5573184 h 6857999"/>
              <a:gd name="connsiteX1722" fmla="*/ 2553229 w 4070350"/>
              <a:gd name="connsiteY1722" fmla="*/ 5570009 h 6857999"/>
              <a:gd name="connsiteX1723" fmla="*/ 2552171 w 4070350"/>
              <a:gd name="connsiteY1723" fmla="*/ 5634038 h 6857999"/>
              <a:gd name="connsiteX1724" fmla="*/ 2551377 w 4070350"/>
              <a:gd name="connsiteY1724" fmla="*/ 5665788 h 6857999"/>
              <a:gd name="connsiteX1725" fmla="*/ 2550583 w 4070350"/>
              <a:gd name="connsiteY1725" fmla="*/ 5697802 h 6857999"/>
              <a:gd name="connsiteX1726" fmla="*/ 2549261 w 4070350"/>
              <a:gd name="connsiteY1726" fmla="*/ 5729288 h 6857999"/>
              <a:gd name="connsiteX1727" fmla="*/ 2547673 w 4070350"/>
              <a:gd name="connsiteY1727" fmla="*/ 5761038 h 6857999"/>
              <a:gd name="connsiteX1728" fmla="*/ 2546350 w 4070350"/>
              <a:gd name="connsiteY1728" fmla="*/ 5792788 h 6857999"/>
              <a:gd name="connsiteX1729" fmla="*/ 2544233 w 4070350"/>
              <a:gd name="connsiteY1729" fmla="*/ 5824538 h 6857999"/>
              <a:gd name="connsiteX1730" fmla="*/ 2541588 w 4070350"/>
              <a:gd name="connsiteY1730" fmla="*/ 5856023 h 6857999"/>
              <a:gd name="connsiteX1731" fmla="*/ 2538942 w 4070350"/>
              <a:gd name="connsiteY1731" fmla="*/ 5887509 h 6857999"/>
              <a:gd name="connsiteX1732" fmla="*/ 2536031 w 4070350"/>
              <a:gd name="connsiteY1732" fmla="*/ 5919259 h 6857999"/>
              <a:gd name="connsiteX1733" fmla="*/ 2532592 w 4070350"/>
              <a:gd name="connsiteY1733" fmla="*/ 5950479 h 6857999"/>
              <a:gd name="connsiteX1734" fmla="*/ 2528623 w 4070350"/>
              <a:gd name="connsiteY1734" fmla="*/ 5981965 h 6857999"/>
              <a:gd name="connsiteX1735" fmla="*/ 2524125 w 4070350"/>
              <a:gd name="connsiteY1735" fmla="*/ 6013186 h 6857999"/>
              <a:gd name="connsiteX1736" fmla="*/ 2519363 w 4070350"/>
              <a:gd name="connsiteY1736" fmla="*/ 6044406 h 6857999"/>
              <a:gd name="connsiteX1737" fmla="*/ 2514071 w 4070350"/>
              <a:gd name="connsiteY1737" fmla="*/ 6075627 h 6857999"/>
              <a:gd name="connsiteX1738" fmla="*/ 2513013 w 4070350"/>
              <a:gd name="connsiteY1738" fmla="*/ 6092296 h 6857999"/>
              <a:gd name="connsiteX1739" fmla="*/ 2511954 w 4070350"/>
              <a:gd name="connsiteY1739" fmla="*/ 6108965 h 6857999"/>
              <a:gd name="connsiteX1740" fmla="*/ 2510102 w 4070350"/>
              <a:gd name="connsiteY1740" fmla="*/ 6125104 h 6857999"/>
              <a:gd name="connsiteX1741" fmla="*/ 2507721 w 4070350"/>
              <a:gd name="connsiteY1741" fmla="*/ 6141509 h 6857999"/>
              <a:gd name="connsiteX1742" fmla="*/ 2504811 w 4070350"/>
              <a:gd name="connsiteY1742" fmla="*/ 6157384 h 6857999"/>
              <a:gd name="connsiteX1743" fmla="*/ 2501900 w 4070350"/>
              <a:gd name="connsiteY1743" fmla="*/ 6173523 h 6857999"/>
              <a:gd name="connsiteX1744" fmla="*/ 2498461 w 4070350"/>
              <a:gd name="connsiteY1744" fmla="*/ 6189134 h 6857999"/>
              <a:gd name="connsiteX1745" fmla="*/ 2495286 w 4070350"/>
              <a:gd name="connsiteY1745" fmla="*/ 6204744 h 6857999"/>
              <a:gd name="connsiteX1746" fmla="*/ 2491317 w 4070350"/>
              <a:gd name="connsiteY1746" fmla="*/ 6220619 h 6857999"/>
              <a:gd name="connsiteX1747" fmla="*/ 2487348 w 4070350"/>
              <a:gd name="connsiteY1747" fmla="*/ 6236229 h 6857999"/>
              <a:gd name="connsiteX1748" fmla="*/ 2479675 w 4070350"/>
              <a:gd name="connsiteY1748" fmla="*/ 6267186 h 6857999"/>
              <a:gd name="connsiteX1749" fmla="*/ 2471473 w 4070350"/>
              <a:gd name="connsiteY1749" fmla="*/ 6298406 h 6857999"/>
              <a:gd name="connsiteX1750" fmla="*/ 2463536 w 4070350"/>
              <a:gd name="connsiteY1750" fmla="*/ 6329363 h 6857999"/>
              <a:gd name="connsiteX1751" fmla="*/ 2463271 w 4070350"/>
              <a:gd name="connsiteY1751" fmla="*/ 6336771 h 6857999"/>
              <a:gd name="connsiteX1752" fmla="*/ 2462742 w 4070350"/>
              <a:gd name="connsiteY1752" fmla="*/ 6343650 h 6857999"/>
              <a:gd name="connsiteX1753" fmla="*/ 2461154 w 4070350"/>
              <a:gd name="connsiteY1753" fmla="*/ 6350265 h 6857999"/>
              <a:gd name="connsiteX1754" fmla="*/ 2459567 w 4070350"/>
              <a:gd name="connsiteY1754" fmla="*/ 6356615 h 6857999"/>
              <a:gd name="connsiteX1755" fmla="*/ 2457186 w 4070350"/>
              <a:gd name="connsiteY1755" fmla="*/ 6362700 h 6857999"/>
              <a:gd name="connsiteX1756" fmla="*/ 2454804 w 4070350"/>
              <a:gd name="connsiteY1756" fmla="*/ 6368256 h 6857999"/>
              <a:gd name="connsiteX1757" fmla="*/ 2451894 w 4070350"/>
              <a:gd name="connsiteY1757" fmla="*/ 6374077 h 6857999"/>
              <a:gd name="connsiteX1758" fmla="*/ 2448454 w 4070350"/>
              <a:gd name="connsiteY1758" fmla="*/ 6379898 h 6857999"/>
              <a:gd name="connsiteX1759" fmla="*/ 2446338 w 4070350"/>
              <a:gd name="connsiteY1759" fmla="*/ 6382015 h 6857999"/>
              <a:gd name="connsiteX1760" fmla="*/ 2443956 w 4070350"/>
              <a:gd name="connsiteY1760" fmla="*/ 6384396 h 6857999"/>
              <a:gd name="connsiteX1761" fmla="*/ 2439988 w 4070350"/>
              <a:gd name="connsiteY1761" fmla="*/ 6389159 h 6857999"/>
              <a:gd name="connsiteX1762" fmla="*/ 2436019 w 4070350"/>
              <a:gd name="connsiteY1762" fmla="*/ 6394979 h 6857999"/>
              <a:gd name="connsiteX1763" fmla="*/ 2432579 w 4070350"/>
              <a:gd name="connsiteY1763" fmla="*/ 6400536 h 6857999"/>
              <a:gd name="connsiteX1764" fmla="*/ 2429140 w 4070350"/>
              <a:gd name="connsiteY1764" fmla="*/ 6406621 h 6857999"/>
              <a:gd name="connsiteX1765" fmla="*/ 2426229 w 4070350"/>
              <a:gd name="connsiteY1765" fmla="*/ 6412971 h 6857999"/>
              <a:gd name="connsiteX1766" fmla="*/ 2419879 w 4070350"/>
              <a:gd name="connsiteY1766" fmla="*/ 6425671 h 6857999"/>
              <a:gd name="connsiteX1767" fmla="*/ 2416440 w 4070350"/>
              <a:gd name="connsiteY1767" fmla="*/ 6432021 h 6857999"/>
              <a:gd name="connsiteX1768" fmla="*/ 2413265 w 4070350"/>
              <a:gd name="connsiteY1768" fmla="*/ 6437842 h 6857999"/>
              <a:gd name="connsiteX1769" fmla="*/ 2409296 w 4070350"/>
              <a:gd name="connsiteY1769" fmla="*/ 6443398 h 6857999"/>
              <a:gd name="connsiteX1770" fmla="*/ 2405327 w 4070350"/>
              <a:gd name="connsiteY1770" fmla="*/ 6448954 h 6857999"/>
              <a:gd name="connsiteX1771" fmla="*/ 2401094 w 4070350"/>
              <a:gd name="connsiteY1771" fmla="*/ 6453452 h 6857999"/>
              <a:gd name="connsiteX1772" fmla="*/ 2398977 w 4070350"/>
              <a:gd name="connsiteY1772" fmla="*/ 6455834 h 6857999"/>
              <a:gd name="connsiteX1773" fmla="*/ 2396596 w 4070350"/>
              <a:gd name="connsiteY1773" fmla="*/ 6457686 h 6857999"/>
              <a:gd name="connsiteX1774" fmla="*/ 2393950 w 4070350"/>
              <a:gd name="connsiteY1774" fmla="*/ 6459538 h 6857999"/>
              <a:gd name="connsiteX1775" fmla="*/ 2391040 w 4070350"/>
              <a:gd name="connsiteY1775" fmla="*/ 6461390 h 6857999"/>
              <a:gd name="connsiteX1776" fmla="*/ 2388394 w 4070350"/>
              <a:gd name="connsiteY1776" fmla="*/ 6462448 h 6857999"/>
              <a:gd name="connsiteX1777" fmla="*/ 2385483 w 4070350"/>
              <a:gd name="connsiteY1777" fmla="*/ 6464036 h 6857999"/>
              <a:gd name="connsiteX1778" fmla="*/ 2383102 w 4070350"/>
              <a:gd name="connsiteY1778" fmla="*/ 6472238 h 6857999"/>
              <a:gd name="connsiteX1779" fmla="*/ 2380192 w 4070350"/>
              <a:gd name="connsiteY1779" fmla="*/ 6479911 h 6857999"/>
              <a:gd name="connsiteX1780" fmla="*/ 2377281 w 4070350"/>
              <a:gd name="connsiteY1780" fmla="*/ 6486525 h 6857999"/>
              <a:gd name="connsiteX1781" fmla="*/ 2373577 w 4070350"/>
              <a:gd name="connsiteY1781" fmla="*/ 6492875 h 6857999"/>
              <a:gd name="connsiteX1782" fmla="*/ 2370138 w 4070350"/>
              <a:gd name="connsiteY1782" fmla="*/ 6498431 h 6857999"/>
              <a:gd name="connsiteX1783" fmla="*/ 2366169 w 4070350"/>
              <a:gd name="connsiteY1783" fmla="*/ 6503459 h 6857999"/>
              <a:gd name="connsiteX1784" fmla="*/ 2361936 w 4070350"/>
              <a:gd name="connsiteY1784" fmla="*/ 6507956 h 6857999"/>
              <a:gd name="connsiteX1785" fmla="*/ 2357438 w 4070350"/>
              <a:gd name="connsiteY1785" fmla="*/ 6511925 h 6857999"/>
              <a:gd name="connsiteX1786" fmla="*/ 2352675 w 4070350"/>
              <a:gd name="connsiteY1786" fmla="*/ 6515365 h 6857999"/>
              <a:gd name="connsiteX1787" fmla="*/ 2347648 w 4070350"/>
              <a:gd name="connsiteY1787" fmla="*/ 6518275 h 6857999"/>
              <a:gd name="connsiteX1788" fmla="*/ 2342356 w 4070350"/>
              <a:gd name="connsiteY1788" fmla="*/ 6520656 h 6857999"/>
              <a:gd name="connsiteX1789" fmla="*/ 2336800 w 4070350"/>
              <a:gd name="connsiteY1789" fmla="*/ 6523038 h 6857999"/>
              <a:gd name="connsiteX1790" fmla="*/ 2331244 w 4070350"/>
              <a:gd name="connsiteY1790" fmla="*/ 6524890 h 6857999"/>
              <a:gd name="connsiteX1791" fmla="*/ 2325423 w 4070350"/>
              <a:gd name="connsiteY1791" fmla="*/ 6526742 h 6857999"/>
              <a:gd name="connsiteX1792" fmla="*/ 2319338 w 4070350"/>
              <a:gd name="connsiteY1792" fmla="*/ 6528329 h 6857999"/>
              <a:gd name="connsiteX1793" fmla="*/ 2313252 w 4070350"/>
              <a:gd name="connsiteY1793" fmla="*/ 6529388 h 6857999"/>
              <a:gd name="connsiteX1794" fmla="*/ 2302669 w 4070350"/>
              <a:gd name="connsiteY1794" fmla="*/ 6530975 h 6857999"/>
              <a:gd name="connsiteX1795" fmla="*/ 2292086 w 4070350"/>
              <a:gd name="connsiteY1795" fmla="*/ 6531769 h 6857999"/>
              <a:gd name="connsiteX1796" fmla="*/ 2281767 w 4070350"/>
              <a:gd name="connsiteY1796" fmla="*/ 6532563 h 6857999"/>
              <a:gd name="connsiteX1797" fmla="*/ 2271183 w 4070350"/>
              <a:gd name="connsiteY1797" fmla="*/ 6532563 h 6857999"/>
              <a:gd name="connsiteX1798" fmla="*/ 2260865 w 4070350"/>
              <a:gd name="connsiteY1798" fmla="*/ 6532298 h 6857999"/>
              <a:gd name="connsiteX1799" fmla="*/ 2250281 w 4070350"/>
              <a:gd name="connsiteY1799" fmla="*/ 6531504 h 6857999"/>
              <a:gd name="connsiteX1800" fmla="*/ 2239963 w 4070350"/>
              <a:gd name="connsiteY1800" fmla="*/ 6530446 h 6857999"/>
              <a:gd name="connsiteX1801" fmla="*/ 2229379 w 4070350"/>
              <a:gd name="connsiteY1801" fmla="*/ 6529123 h 6857999"/>
              <a:gd name="connsiteX1802" fmla="*/ 2208742 w 4070350"/>
              <a:gd name="connsiteY1802" fmla="*/ 6526213 h 6857999"/>
              <a:gd name="connsiteX1803" fmla="*/ 2188104 w 4070350"/>
              <a:gd name="connsiteY1803" fmla="*/ 6522773 h 6857999"/>
              <a:gd name="connsiteX1804" fmla="*/ 2167202 w 4070350"/>
              <a:gd name="connsiteY1804" fmla="*/ 6519334 h 6857999"/>
              <a:gd name="connsiteX1805" fmla="*/ 2157148 w 4070350"/>
              <a:gd name="connsiteY1805" fmla="*/ 6517746 h 6857999"/>
              <a:gd name="connsiteX1806" fmla="*/ 2146565 w 4070350"/>
              <a:gd name="connsiteY1806" fmla="*/ 6516423 h 6857999"/>
              <a:gd name="connsiteX1807" fmla="*/ 2140744 w 4070350"/>
              <a:gd name="connsiteY1807" fmla="*/ 6515365 h 6857999"/>
              <a:gd name="connsiteX1808" fmla="*/ 2135452 w 4070350"/>
              <a:gd name="connsiteY1808" fmla="*/ 6513777 h 6857999"/>
              <a:gd name="connsiteX1809" fmla="*/ 2130425 w 4070350"/>
              <a:gd name="connsiteY1809" fmla="*/ 6511661 h 6857999"/>
              <a:gd name="connsiteX1810" fmla="*/ 2125663 w 4070350"/>
              <a:gd name="connsiteY1810" fmla="*/ 6509279 h 6857999"/>
              <a:gd name="connsiteX1811" fmla="*/ 2121429 w 4070350"/>
              <a:gd name="connsiteY1811" fmla="*/ 6506104 h 6857999"/>
              <a:gd name="connsiteX1812" fmla="*/ 2117196 w 4070350"/>
              <a:gd name="connsiteY1812" fmla="*/ 6502665 h 6857999"/>
              <a:gd name="connsiteX1813" fmla="*/ 2113492 w 4070350"/>
              <a:gd name="connsiteY1813" fmla="*/ 6498431 h 6857999"/>
              <a:gd name="connsiteX1814" fmla="*/ 2110317 w 4070350"/>
              <a:gd name="connsiteY1814" fmla="*/ 6494198 h 6857999"/>
              <a:gd name="connsiteX1815" fmla="*/ 2106877 w 4070350"/>
              <a:gd name="connsiteY1815" fmla="*/ 6489436 h 6857999"/>
              <a:gd name="connsiteX1816" fmla="*/ 2104231 w 4070350"/>
              <a:gd name="connsiteY1816" fmla="*/ 6483879 h 6857999"/>
              <a:gd name="connsiteX1817" fmla="*/ 2101586 w 4070350"/>
              <a:gd name="connsiteY1817" fmla="*/ 6478588 h 6857999"/>
              <a:gd name="connsiteX1818" fmla="*/ 2099469 w 4070350"/>
              <a:gd name="connsiteY1818" fmla="*/ 6472502 h 6857999"/>
              <a:gd name="connsiteX1819" fmla="*/ 2097352 w 4070350"/>
              <a:gd name="connsiteY1819" fmla="*/ 6466417 h 6857999"/>
              <a:gd name="connsiteX1820" fmla="*/ 2095765 w 4070350"/>
              <a:gd name="connsiteY1820" fmla="*/ 6459802 h 6857999"/>
              <a:gd name="connsiteX1821" fmla="*/ 2094177 w 4070350"/>
              <a:gd name="connsiteY1821" fmla="*/ 6453188 h 6857999"/>
              <a:gd name="connsiteX1822" fmla="*/ 2093119 w 4070350"/>
              <a:gd name="connsiteY1822" fmla="*/ 6446309 h 6857999"/>
              <a:gd name="connsiteX1823" fmla="*/ 2089150 w 4070350"/>
              <a:gd name="connsiteY1823" fmla="*/ 6421967 h 6857999"/>
              <a:gd name="connsiteX1824" fmla="*/ 2085181 w 4070350"/>
              <a:gd name="connsiteY1824" fmla="*/ 6398154 h 6857999"/>
              <a:gd name="connsiteX1825" fmla="*/ 2076979 w 4070350"/>
              <a:gd name="connsiteY1825" fmla="*/ 6350265 h 6857999"/>
              <a:gd name="connsiteX1826" fmla="*/ 2069042 w 4070350"/>
              <a:gd name="connsiteY1826" fmla="*/ 6302640 h 6857999"/>
              <a:gd name="connsiteX1827" fmla="*/ 2065073 w 4070350"/>
              <a:gd name="connsiteY1827" fmla="*/ 6278563 h 6857999"/>
              <a:gd name="connsiteX1828" fmla="*/ 2061369 w 4070350"/>
              <a:gd name="connsiteY1828" fmla="*/ 6254750 h 6857999"/>
              <a:gd name="connsiteX1829" fmla="*/ 2058194 w 4070350"/>
              <a:gd name="connsiteY1829" fmla="*/ 6230409 h 6857999"/>
              <a:gd name="connsiteX1830" fmla="*/ 2055019 w 4070350"/>
              <a:gd name="connsiteY1830" fmla="*/ 6206331 h 6857999"/>
              <a:gd name="connsiteX1831" fmla="*/ 2052638 w 4070350"/>
              <a:gd name="connsiteY1831" fmla="*/ 6181990 h 6857999"/>
              <a:gd name="connsiteX1832" fmla="*/ 2050521 w 4070350"/>
              <a:gd name="connsiteY1832" fmla="*/ 6157648 h 6857999"/>
              <a:gd name="connsiteX1833" fmla="*/ 2049463 w 4070350"/>
              <a:gd name="connsiteY1833" fmla="*/ 6133306 h 6857999"/>
              <a:gd name="connsiteX1834" fmla="*/ 2048669 w 4070350"/>
              <a:gd name="connsiteY1834" fmla="*/ 6120871 h 6857999"/>
              <a:gd name="connsiteX1835" fmla="*/ 2048669 w 4070350"/>
              <a:gd name="connsiteY1835" fmla="*/ 6108700 h 6857999"/>
              <a:gd name="connsiteX1836" fmla="*/ 2048404 w 4070350"/>
              <a:gd name="connsiteY1836" fmla="*/ 6096265 h 6857999"/>
              <a:gd name="connsiteX1837" fmla="*/ 2048669 w 4070350"/>
              <a:gd name="connsiteY1837" fmla="*/ 6083829 h 6857999"/>
              <a:gd name="connsiteX1838" fmla="*/ 2048934 w 4070350"/>
              <a:gd name="connsiteY1838" fmla="*/ 6071129 h 6857999"/>
              <a:gd name="connsiteX1839" fmla="*/ 2049727 w 4070350"/>
              <a:gd name="connsiteY1839" fmla="*/ 6058694 h 6857999"/>
              <a:gd name="connsiteX1840" fmla="*/ 2037821 w 4070350"/>
              <a:gd name="connsiteY1840" fmla="*/ 6024827 h 6857999"/>
              <a:gd name="connsiteX1841" fmla="*/ 2013215 w 4070350"/>
              <a:gd name="connsiteY1841" fmla="*/ 6008159 h 6857999"/>
              <a:gd name="connsiteX1842" fmla="*/ 1986492 w 4070350"/>
              <a:gd name="connsiteY1842" fmla="*/ 6228027 h 6857999"/>
              <a:gd name="connsiteX1843" fmla="*/ 1987286 w 4070350"/>
              <a:gd name="connsiteY1843" fmla="*/ 6235700 h 6857999"/>
              <a:gd name="connsiteX1844" fmla="*/ 1987550 w 4070350"/>
              <a:gd name="connsiteY1844" fmla="*/ 6243109 h 6857999"/>
              <a:gd name="connsiteX1845" fmla="*/ 1987550 w 4070350"/>
              <a:gd name="connsiteY1845" fmla="*/ 6250781 h 6857999"/>
              <a:gd name="connsiteX1846" fmla="*/ 1987550 w 4070350"/>
              <a:gd name="connsiteY1846" fmla="*/ 6258190 h 6857999"/>
              <a:gd name="connsiteX1847" fmla="*/ 1987021 w 4070350"/>
              <a:gd name="connsiteY1847" fmla="*/ 6265598 h 6857999"/>
              <a:gd name="connsiteX1848" fmla="*/ 1986227 w 4070350"/>
              <a:gd name="connsiteY1848" fmla="*/ 6273006 h 6857999"/>
              <a:gd name="connsiteX1849" fmla="*/ 1984904 w 4070350"/>
              <a:gd name="connsiteY1849" fmla="*/ 6287559 h 6857999"/>
              <a:gd name="connsiteX1850" fmla="*/ 1982259 w 4070350"/>
              <a:gd name="connsiteY1850" fmla="*/ 6302375 h 6857999"/>
              <a:gd name="connsiteX1851" fmla="*/ 1979613 w 4070350"/>
              <a:gd name="connsiteY1851" fmla="*/ 6316663 h 6857999"/>
              <a:gd name="connsiteX1852" fmla="*/ 1974056 w 4070350"/>
              <a:gd name="connsiteY1852" fmla="*/ 6345767 h 6857999"/>
              <a:gd name="connsiteX1853" fmla="*/ 1974056 w 4070350"/>
              <a:gd name="connsiteY1853" fmla="*/ 6355556 h 6857999"/>
              <a:gd name="connsiteX1854" fmla="*/ 1972998 w 4070350"/>
              <a:gd name="connsiteY1854" fmla="*/ 6365346 h 6857999"/>
              <a:gd name="connsiteX1855" fmla="*/ 1971940 w 4070350"/>
              <a:gd name="connsiteY1855" fmla="*/ 6374606 h 6857999"/>
              <a:gd name="connsiteX1856" fmla="*/ 1970352 w 4070350"/>
              <a:gd name="connsiteY1856" fmla="*/ 6384131 h 6857999"/>
              <a:gd name="connsiteX1857" fmla="*/ 1968236 w 4070350"/>
              <a:gd name="connsiteY1857" fmla="*/ 6393127 h 6857999"/>
              <a:gd name="connsiteX1858" fmla="*/ 1965854 w 4070350"/>
              <a:gd name="connsiteY1858" fmla="*/ 6402123 h 6857999"/>
              <a:gd name="connsiteX1859" fmla="*/ 1962944 w 4070350"/>
              <a:gd name="connsiteY1859" fmla="*/ 6411119 h 6857999"/>
              <a:gd name="connsiteX1860" fmla="*/ 1960034 w 4070350"/>
              <a:gd name="connsiteY1860" fmla="*/ 6419850 h 6857999"/>
              <a:gd name="connsiteX1861" fmla="*/ 1953948 w 4070350"/>
              <a:gd name="connsiteY1861" fmla="*/ 6438106 h 6857999"/>
              <a:gd name="connsiteX1862" fmla="*/ 1951303 w 4070350"/>
              <a:gd name="connsiteY1862" fmla="*/ 6446838 h 6857999"/>
              <a:gd name="connsiteX1863" fmla="*/ 1948656 w 4070350"/>
              <a:gd name="connsiteY1863" fmla="*/ 6456098 h 6857999"/>
              <a:gd name="connsiteX1864" fmla="*/ 1945746 w 4070350"/>
              <a:gd name="connsiteY1864" fmla="*/ 6465094 h 6857999"/>
              <a:gd name="connsiteX1865" fmla="*/ 1943894 w 4070350"/>
              <a:gd name="connsiteY1865" fmla="*/ 6474619 h 6857999"/>
              <a:gd name="connsiteX1866" fmla="*/ 1942042 w 4070350"/>
              <a:gd name="connsiteY1866" fmla="*/ 6484144 h 6857999"/>
              <a:gd name="connsiteX1867" fmla="*/ 1940719 w 4070350"/>
              <a:gd name="connsiteY1867" fmla="*/ 6494198 h 6857999"/>
              <a:gd name="connsiteX1868" fmla="*/ 1940190 w 4070350"/>
              <a:gd name="connsiteY1868" fmla="*/ 6496315 h 6857999"/>
              <a:gd name="connsiteX1869" fmla="*/ 1939661 w 4070350"/>
              <a:gd name="connsiteY1869" fmla="*/ 6498167 h 6857999"/>
              <a:gd name="connsiteX1870" fmla="*/ 1938602 w 4070350"/>
              <a:gd name="connsiteY1870" fmla="*/ 6500548 h 6857999"/>
              <a:gd name="connsiteX1871" fmla="*/ 1937544 w 4070350"/>
              <a:gd name="connsiteY1871" fmla="*/ 6502665 h 6857999"/>
              <a:gd name="connsiteX1872" fmla="*/ 1934370 w 4070350"/>
              <a:gd name="connsiteY1872" fmla="*/ 6507427 h 6857999"/>
              <a:gd name="connsiteX1873" fmla="*/ 1930400 w 4070350"/>
              <a:gd name="connsiteY1873" fmla="*/ 6512454 h 6857999"/>
              <a:gd name="connsiteX1874" fmla="*/ 1925638 w 4070350"/>
              <a:gd name="connsiteY1874" fmla="*/ 6517746 h 6857999"/>
              <a:gd name="connsiteX1875" fmla="*/ 1920611 w 4070350"/>
              <a:gd name="connsiteY1875" fmla="*/ 6522773 h 6857999"/>
              <a:gd name="connsiteX1876" fmla="*/ 1914526 w 4070350"/>
              <a:gd name="connsiteY1876" fmla="*/ 6528065 h 6857999"/>
              <a:gd name="connsiteX1877" fmla="*/ 1908440 w 4070350"/>
              <a:gd name="connsiteY1877" fmla="*/ 6533092 h 6857999"/>
              <a:gd name="connsiteX1878" fmla="*/ 1901825 w 4070350"/>
              <a:gd name="connsiteY1878" fmla="*/ 6538119 h 6857999"/>
              <a:gd name="connsiteX1879" fmla="*/ 1895211 w 4070350"/>
              <a:gd name="connsiteY1879" fmla="*/ 6543146 h 6857999"/>
              <a:gd name="connsiteX1880" fmla="*/ 1888596 w 4070350"/>
              <a:gd name="connsiteY1880" fmla="*/ 6547379 h 6857999"/>
              <a:gd name="connsiteX1881" fmla="*/ 1881981 w 4070350"/>
              <a:gd name="connsiteY1881" fmla="*/ 6551084 h 6857999"/>
              <a:gd name="connsiteX1882" fmla="*/ 1875631 w 4070350"/>
              <a:gd name="connsiteY1882" fmla="*/ 6554788 h 6857999"/>
              <a:gd name="connsiteX1883" fmla="*/ 1869546 w 4070350"/>
              <a:gd name="connsiteY1883" fmla="*/ 6557698 h 6857999"/>
              <a:gd name="connsiteX1884" fmla="*/ 1863990 w 4070350"/>
              <a:gd name="connsiteY1884" fmla="*/ 6559815 h 6857999"/>
              <a:gd name="connsiteX1885" fmla="*/ 1858963 w 4070350"/>
              <a:gd name="connsiteY1885" fmla="*/ 6561667 h 6857999"/>
              <a:gd name="connsiteX1886" fmla="*/ 1851025 w 4070350"/>
              <a:gd name="connsiteY1886" fmla="*/ 6563784 h 6857999"/>
              <a:gd name="connsiteX1887" fmla="*/ 1843088 w 4070350"/>
              <a:gd name="connsiteY1887" fmla="*/ 6566165 h 6857999"/>
              <a:gd name="connsiteX1888" fmla="*/ 1826420 w 4070350"/>
              <a:gd name="connsiteY1888" fmla="*/ 6571986 h 6857999"/>
              <a:gd name="connsiteX1889" fmla="*/ 1817952 w 4070350"/>
              <a:gd name="connsiteY1889" fmla="*/ 6574631 h 6857999"/>
              <a:gd name="connsiteX1890" fmla="*/ 1809486 w 4070350"/>
              <a:gd name="connsiteY1890" fmla="*/ 6577013 h 6857999"/>
              <a:gd name="connsiteX1891" fmla="*/ 1801019 w 4070350"/>
              <a:gd name="connsiteY1891" fmla="*/ 6579659 h 6857999"/>
              <a:gd name="connsiteX1892" fmla="*/ 1792288 w 4070350"/>
              <a:gd name="connsiteY1892" fmla="*/ 6581775 h 6857999"/>
              <a:gd name="connsiteX1893" fmla="*/ 1783821 w 4070350"/>
              <a:gd name="connsiteY1893" fmla="*/ 6583098 h 6857999"/>
              <a:gd name="connsiteX1894" fmla="*/ 1775090 w 4070350"/>
              <a:gd name="connsiteY1894" fmla="*/ 6584156 h 6857999"/>
              <a:gd name="connsiteX1895" fmla="*/ 1770856 w 4070350"/>
              <a:gd name="connsiteY1895" fmla="*/ 6584421 h 6857999"/>
              <a:gd name="connsiteX1896" fmla="*/ 1766359 w 4070350"/>
              <a:gd name="connsiteY1896" fmla="*/ 6584421 h 6857999"/>
              <a:gd name="connsiteX1897" fmla="*/ 1762125 w 4070350"/>
              <a:gd name="connsiteY1897" fmla="*/ 6584421 h 6857999"/>
              <a:gd name="connsiteX1898" fmla="*/ 1757892 w 4070350"/>
              <a:gd name="connsiteY1898" fmla="*/ 6583892 h 6857999"/>
              <a:gd name="connsiteX1899" fmla="*/ 1753394 w 4070350"/>
              <a:gd name="connsiteY1899" fmla="*/ 6583098 h 6857999"/>
              <a:gd name="connsiteX1900" fmla="*/ 1749161 w 4070350"/>
              <a:gd name="connsiteY1900" fmla="*/ 6582304 h 6857999"/>
              <a:gd name="connsiteX1901" fmla="*/ 1744663 w 4070350"/>
              <a:gd name="connsiteY1901" fmla="*/ 6581246 h 6857999"/>
              <a:gd name="connsiteX1902" fmla="*/ 1740430 w 4070350"/>
              <a:gd name="connsiteY1902" fmla="*/ 6579923 h 6857999"/>
              <a:gd name="connsiteX1903" fmla="*/ 1736196 w 4070350"/>
              <a:gd name="connsiteY1903" fmla="*/ 6578071 h 6857999"/>
              <a:gd name="connsiteX1904" fmla="*/ 1731698 w 4070350"/>
              <a:gd name="connsiteY1904" fmla="*/ 6576219 h 6857999"/>
              <a:gd name="connsiteX1905" fmla="*/ 1727465 w 4070350"/>
              <a:gd name="connsiteY1905" fmla="*/ 6573838 h 6857999"/>
              <a:gd name="connsiteX1906" fmla="*/ 1723231 w 4070350"/>
              <a:gd name="connsiteY1906" fmla="*/ 6571192 h 6857999"/>
              <a:gd name="connsiteX1907" fmla="*/ 1725613 w 4070350"/>
              <a:gd name="connsiteY1907" fmla="*/ 6562461 h 6857999"/>
              <a:gd name="connsiteX1908" fmla="*/ 1724554 w 4070350"/>
              <a:gd name="connsiteY1908" fmla="*/ 6561667 h 6857999"/>
              <a:gd name="connsiteX1909" fmla="*/ 1723496 w 4070350"/>
              <a:gd name="connsiteY1909" fmla="*/ 6566694 h 6857999"/>
              <a:gd name="connsiteX1910" fmla="*/ 1723231 w 4070350"/>
              <a:gd name="connsiteY1910" fmla="*/ 6571192 h 6857999"/>
              <a:gd name="connsiteX1911" fmla="*/ 1720850 w 4070350"/>
              <a:gd name="connsiteY1911" fmla="*/ 6568811 h 6857999"/>
              <a:gd name="connsiteX1912" fmla="*/ 1718204 w 4070350"/>
              <a:gd name="connsiteY1912" fmla="*/ 6566694 h 6857999"/>
              <a:gd name="connsiteX1913" fmla="*/ 1715559 w 4070350"/>
              <a:gd name="connsiteY1913" fmla="*/ 6564842 h 6857999"/>
              <a:gd name="connsiteX1914" fmla="*/ 1712913 w 4070350"/>
              <a:gd name="connsiteY1914" fmla="*/ 6563254 h 6857999"/>
              <a:gd name="connsiteX1915" fmla="*/ 1710267 w 4070350"/>
              <a:gd name="connsiteY1915" fmla="*/ 6561931 h 6857999"/>
              <a:gd name="connsiteX1916" fmla="*/ 1707621 w 4070350"/>
              <a:gd name="connsiteY1916" fmla="*/ 6561138 h 6857999"/>
              <a:gd name="connsiteX1917" fmla="*/ 1704711 w 4070350"/>
              <a:gd name="connsiteY1917" fmla="*/ 6560609 h 6857999"/>
              <a:gd name="connsiteX1918" fmla="*/ 1702065 w 4070350"/>
              <a:gd name="connsiteY1918" fmla="*/ 6560344 h 6857999"/>
              <a:gd name="connsiteX1919" fmla="*/ 1699419 w 4070350"/>
              <a:gd name="connsiteY1919" fmla="*/ 6559815 h 6857999"/>
              <a:gd name="connsiteX1920" fmla="*/ 1696773 w 4070350"/>
              <a:gd name="connsiteY1920" fmla="*/ 6559815 h 6857999"/>
              <a:gd name="connsiteX1921" fmla="*/ 1690953 w 4070350"/>
              <a:gd name="connsiteY1921" fmla="*/ 6560344 h 6857999"/>
              <a:gd name="connsiteX1922" fmla="*/ 1685131 w 4070350"/>
              <a:gd name="connsiteY1922" fmla="*/ 6561138 h 6857999"/>
              <a:gd name="connsiteX1923" fmla="*/ 1679575 w 4070350"/>
              <a:gd name="connsiteY1923" fmla="*/ 6561931 h 6857999"/>
              <a:gd name="connsiteX1924" fmla="*/ 1673754 w 4070350"/>
              <a:gd name="connsiteY1924" fmla="*/ 6562990 h 6857999"/>
              <a:gd name="connsiteX1925" fmla="*/ 1667934 w 4070350"/>
              <a:gd name="connsiteY1925" fmla="*/ 6563519 h 6857999"/>
              <a:gd name="connsiteX1926" fmla="*/ 1662377 w 4070350"/>
              <a:gd name="connsiteY1926" fmla="*/ 6563784 h 6857999"/>
              <a:gd name="connsiteX1927" fmla="*/ 1659467 w 4070350"/>
              <a:gd name="connsiteY1927" fmla="*/ 6563519 h 6857999"/>
              <a:gd name="connsiteX1928" fmla="*/ 1656821 w 4070350"/>
              <a:gd name="connsiteY1928" fmla="*/ 6563254 h 6857999"/>
              <a:gd name="connsiteX1929" fmla="*/ 1654176 w 4070350"/>
              <a:gd name="connsiteY1929" fmla="*/ 6562990 h 6857999"/>
              <a:gd name="connsiteX1930" fmla="*/ 1651529 w 4070350"/>
              <a:gd name="connsiteY1930" fmla="*/ 6561931 h 6857999"/>
              <a:gd name="connsiteX1931" fmla="*/ 1648619 w 4070350"/>
              <a:gd name="connsiteY1931" fmla="*/ 6560873 h 6857999"/>
              <a:gd name="connsiteX1932" fmla="*/ 1645973 w 4070350"/>
              <a:gd name="connsiteY1932" fmla="*/ 6559550 h 6857999"/>
              <a:gd name="connsiteX1933" fmla="*/ 1643592 w 4070350"/>
              <a:gd name="connsiteY1933" fmla="*/ 6557698 h 6857999"/>
              <a:gd name="connsiteX1934" fmla="*/ 1640946 w 4070350"/>
              <a:gd name="connsiteY1934" fmla="*/ 6556111 h 6857999"/>
              <a:gd name="connsiteX1935" fmla="*/ 1638565 w 4070350"/>
              <a:gd name="connsiteY1935" fmla="*/ 6553465 h 6857999"/>
              <a:gd name="connsiteX1936" fmla="*/ 1635919 w 4070350"/>
              <a:gd name="connsiteY1936" fmla="*/ 6550554 h 6857999"/>
              <a:gd name="connsiteX1937" fmla="*/ 1631950 w 4070350"/>
              <a:gd name="connsiteY1937" fmla="*/ 6545263 h 6857999"/>
              <a:gd name="connsiteX1938" fmla="*/ 1627717 w 4070350"/>
              <a:gd name="connsiteY1938" fmla="*/ 6539442 h 6857999"/>
              <a:gd name="connsiteX1939" fmla="*/ 1624013 w 4070350"/>
              <a:gd name="connsiteY1939" fmla="*/ 6533356 h 6857999"/>
              <a:gd name="connsiteX1940" fmla="*/ 1620838 w 4070350"/>
              <a:gd name="connsiteY1940" fmla="*/ 6527271 h 6857999"/>
              <a:gd name="connsiteX1941" fmla="*/ 1617927 w 4070350"/>
              <a:gd name="connsiteY1941" fmla="*/ 6520921 h 6857999"/>
              <a:gd name="connsiteX1942" fmla="*/ 1615281 w 4070350"/>
              <a:gd name="connsiteY1942" fmla="*/ 6514571 h 6857999"/>
              <a:gd name="connsiteX1943" fmla="*/ 1612900 w 4070350"/>
              <a:gd name="connsiteY1943" fmla="*/ 6508221 h 6857999"/>
              <a:gd name="connsiteX1944" fmla="*/ 1610784 w 4070350"/>
              <a:gd name="connsiteY1944" fmla="*/ 6501606 h 6857999"/>
              <a:gd name="connsiteX1945" fmla="*/ 1608931 w 4070350"/>
              <a:gd name="connsiteY1945" fmla="*/ 6494992 h 6857999"/>
              <a:gd name="connsiteX1946" fmla="*/ 1607344 w 4070350"/>
              <a:gd name="connsiteY1946" fmla="*/ 6488377 h 6857999"/>
              <a:gd name="connsiteX1947" fmla="*/ 1605756 w 4070350"/>
              <a:gd name="connsiteY1947" fmla="*/ 6481498 h 6857999"/>
              <a:gd name="connsiteX1948" fmla="*/ 1604699 w 4070350"/>
              <a:gd name="connsiteY1948" fmla="*/ 6474884 h 6857999"/>
              <a:gd name="connsiteX1949" fmla="*/ 1602581 w 4070350"/>
              <a:gd name="connsiteY1949" fmla="*/ 6460596 h 6857999"/>
              <a:gd name="connsiteX1950" fmla="*/ 1601259 w 4070350"/>
              <a:gd name="connsiteY1950" fmla="*/ 6446573 h 6857999"/>
              <a:gd name="connsiteX1951" fmla="*/ 1600200 w 4070350"/>
              <a:gd name="connsiteY1951" fmla="*/ 6432286 h 6857999"/>
              <a:gd name="connsiteX1952" fmla="*/ 1599142 w 4070350"/>
              <a:gd name="connsiteY1952" fmla="*/ 6417734 h 6857999"/>
              <a:gd name="connsiteX1953" fmla="*/ 1597819 w 4070350"/>
              <a:gd name="connsiteY1953" fmla="*/ 6388894 h 6857999"/>
              <a:gd name="connsiteX1954" fmla="*/ 1596496 w 4070350"/>
              <a:gd name="connsiteY1954" fmla="*/ 6374606 h 6857999"/>
              <a:gd name="connsiteX1955" fmla="*/ 1594909 w 4070350"/>
              <a:gd name="connsiteY1955" fmla="*/ 6360584 h 6857999"/>
              <a:gd name="connsiteX1956" fmla="*/ 1592792 w 4070350"/>
              <a:gd name="connsiteY1956" fmla="*/ 6346561 h 6857999"/>
              <a:gd name="connsiteX1957" fmla="*/ 1591734 w 4070350"/>
              <a:gd name="connsiteY1957" fmla="*/ 6339681 h 6857999"/>
              <a:gd name="connsiteX1958" fmla="*/ 1590146 w 4070350"/>
              <a:gd name="connsiteY1958" fmla="*/ 6333067 h 6857999"/>
              <a:gd name="connsiteX1959" fmla="*/ 1587765 w 4070350"/>
              <a:gd name="connsiteY1959" fmla="*/ 6321690 h 6857999"/>
              <a:gd name="connsiteX1960" fmla="*/ 1585648 w 4070350"/>
              <a:gd name="connsiteY1960" fmla="*/ 6310313 h 6857999"/>
              <a:gd name="connsiteX1961" fmla="*/ 1583796 w 4070350"/>
              <a:gd name="connsiteY1961" fmla="*/ 6298671 h 6857999"/>
              <a:gd name="connsiteX1962" fmla="*/ 1581944 w 4070350"/>
              <a:gd name="connsiteY1962" fmla="*/ 6287294 h 6857999"/>
              <a:gd name="connsiteX1963" fmla="*/ 1580886 w 4070350"/>
              <a:gd name="connsiteY1963" fmla="*/ 6275388 h 6857999"/>
              <a:gd name="connsiteX1964" fmla="*/ 1579827 w 4070350"/>
              <a:gd name="connsiteY1964" fmla="*/ 6263481 h 6857999"/>
              <a:gd name="connsiteX1965" fmla="*/ 1578240 w 4070350"/>
              <a:gd name="connsiteY1965" fmla="*/ 6239669 h 6857999"/>
              <a:gd name="connsiteX1966" fmla="*/ 1576917 w 4070350"/>
              <a:gd name="connsiteY1966" fmla="*/ 6215592 h 6857999"/>
              <a:gd name="connsiteX1967" fmla="*/ 1575594 w 4070350"/>
              <a:gd name="connsiteY1967" fmla="*/ 6191515 h 6857999"/>
              <a:gd name="connsiteX1968" fmla="*/ 1574536 w 4070350"/>
              <a:gd name="connsiteY1968" fmla="*/ 6167438 h 6857999"/>
              <a:gd name="connsiteX1969" fmla="*/ 1572948 w 4070350"/>
              <a:gd name="connsiteY1969" fmla="*/ 6143625 h 6857999"/>
              <a:gd name="connsiteX1970" fmla="*/ 1572684 w 4070350"/>
              <a:gd name="connsiteY1970" fmla="*/ 6093619 h 6857999"/>
              <a:gd name="connsiteX1971" fmla="*/ 1572684 w 4070350"/>
              <a:gd name="connsiteY1971" fmla="*/ 6043348 h 6857999"/>
              <a:gd name="connsiteX1972" fmla="*/ 1568450 w 4070350"/>
              <a:gd name="connsiteY1972" fmla="*/ 6038850 h 6857999"/>
              <a:gd name="connsiteX1973" fmla="*/ 1565275 w 4070350"/>
              <a:gd name="connsiteY1973" fmla="*/ 6034088 h 6857999"/>
              <a:gd name="connsiteX1974" fmla="*/ 1562365 w 4070350"/>
              <a:gd name="connsiteY1974" fmla="*/ 6029325 h 6857999"/>
              <a:gd name="connsiteX1975" fmla="*/ 1560248 w 4070350"/>
              <a:gd name="connsiteY1975" fmla="*/ 6024034 h 6857999"/>
              <a:gd name="connsiteX1976" fmla="*/ 1558926 w 4070350"/>
              <a:gd name="connsiteY1976" fmla="*/ 6019006 h 6857999"/>
              <a:gd name="connsiteX1977" fmla="*/ 1557867 w 4070350"/>
              <a:gd name="connsiteY1977" fmla="*/ 6013979 h 6857999"/>
              <a:gd name="connsiteX1978" fmla="*/ 1557338 w 4070350"/>
              <a:gd name="connsiteY1978" fmla="*/ 6008423 h 6857999"/>
              <a:gd name="connsiteX1979" fmla="*/ 1557074 w 4070350"/>
              <a:gd name="connsiteY1979" fmla="*/ 6002602 h 6857999"/>
              <a:gd name="connsiteX1980" fmla="*/ 1557074 w 4070350"/>
              <a:gd name="connsiteY1980" fmla="*/ 5997311 h 6857999"/>
              <a:gd name="connsiteX1981" fmla="*/ 1557338 w 4070350"/>
              <a:gd name="connsiteY1981" fmla="*/ 5991490 h 6857999"/>
              <a:gd name="connsiteX1982" fmla="*/ 1558131 w 4070350"/>
              <a:gd name="connsiteY1982" fmla="*/ 5980113 h 6857999"/>
              <a:gd name="connsiteX1983" fmla="*/ 1559190 w 4070350"/>
              <a:gd name="connsiteY1983" fmla="*/ 5968736 h 6857999"/>
              <a:gd name="connsiteX1984" fmla="*/ 1559984 w 4070350"/>
              <a:gd name="connsiteY1984" fmla="*/ 5957359 h 6857999"/>
              <a:gd name="connsiteX1985" fmla="*/ 1548871 w 4070350"/>
              <a:gd name="connsiteY1985" fmla="*/ 5889625 h 6857999"/>
              <a:gd name="connsiteX1986" fmla="*/ 1546490 w 4070350"/>
              <a:gd name="connsiteY1986" fmla="*/ 5882217 h 6857999"/>
              <a:gd name="connsiteX1987" fmla="*/ 1544109 w 4070350"/>
              <a:gd name="connsiteY1987" fmla="*/ 5875338 h 6857999"/>
              <a:gd name="connsiteX1988" fmla="*/ 1541992 w 4070350"/>
              <a:gd name="connsiteY1988" fmla="*/ 5868194 h 6857999"/>
              <a:gd name="connsiteX1989" fmla="*/ 1540140 w 4070350"/>
              <a:gd name="connsiteY1989" fmla="*/ 5861315 h 6857999"/>
              <a:gd name="connsiteX1990" fmla="*/ 1538552 w 4070350"/>
              <a:gd name="connsiteY1990" fmla="*/ 5853906 h 6857999"/>
              <a:gd name="connsiteX1991" fmla="*/ 1537494 w 4070350"/>
              <a:gd name="connsiteY1991" fmla="*/ 5846763 h 6857999"/>
              <a:gd name="connsiteX1992" fmla="*/ 1536171 w 4070350"/>
              <a:gd name="connsiteY1992" fmla="*/ 5839884 h 6857999"/>
              <a:gd name="connsiteX1993" fmla="*/ 1535377 w 4070350"/>
              <a:gd name="connsiteY1993" fmla="*/ 5832475 h 6857999"/>
              <a:gd name="connsiteX1994" fmla="*/ 1534054 w 4070350"/>
              <a:gd name="connsiteY1994" fmla="*/ 5817659 h 6857999"/>
              <a:gd name="connsiteX1995" fmla="*/ 1533525 w 4070350"/>
              <a:gd name="connsiteY1995" fmla="*/ 5803371 h 6857999"/>
              <a:gd name="connsiteX1996" fmla="*/ 1533261 w 4070350"/>
              <a:gd name="connsiteY1996" fmla="*/ 5788819 h 6857999"/>
              <a:gd name="connsiteX1997" fmla="*/ 1533261 w 4070350"/>
              <a:gd name="connsiteY1997" fmla="*/ 5774002 h 6857999"/>
              <a:gd name="connsiteX1998" fmla="*/ 1534054 w 4070350"/>
              <a:gd name="connsiteY1998" fmla="*/ 5744369 h 6857999"/>
              <a:gd name="connsiteX1999" fmla="*/ 1534584 w 4070350"/>
              <a:gd name="connsiteY1999" fmla="*/ 5715000 h 6857999"/>
              <a:gd name="connsiteX2000" fmla="*/ 1534848 w 4070350"/>
              <a:gd name="connsiteY2000" fmla="*/ 5700448 h 6857999"/>
              <a:gd name="connsiteX2001" fmla="*/ 1534584 w 4070350"/>
              <a:gd name="connsiteY2001" fmla="*/ 5685631 h 6857999"/>
              <a:gd name="connsiteX2002" fmla="*/ 1533790 w 4070350"/>
              <a:gd name="connsiteY2002" fmla="*/ 5671079 h 6857999"/>
              <a:gd name="connsiteX2003" fmla="*/ 1532467 w 4070350"/>
              <a:gd name="connsiteY2003" fmla="*/ 5656792 h 6857999"/>
              <a:gd name="connsiteX2004" fmla="*/ 1539611 w 4070350"/>
              <a:gd name="connsiteY2004" fmla="*/ 5650971 h 6857999"/>
              <a:gd name="connsiteX2005" fmla="*/ 1539081 w 4070350"/>
              <a:gd name="connsiteY2005" fmla="*/ 5649119 h 6857999"/>
              <a:gd name="connsiteX2006" fmla="*/ 1532467 w 4070350"/>
              <a:gd name="connsiteY2006" fmla="*/ 5656792 h 6857999"/>
              <a:gd name="connsiteX2007" fmla="*/ 1531145 w 4070350"/>
              <a:gd name="connsiteY2007" fmla="*/ 5654146 h 6857999"/>
              <a:gd name="connsiteX2008" fmla="*/ 1529821 w 4070350"/>
              <a:gd name="connsiteY2008" fmla="*/ 5651500 h 6857999"/>
              <a:gd name="connsiteX2009" fmla="*/ 1527969 w 4070350"/>
              <a:gd name="connsiteY2009" fmla="*/ 5646473 h 6857999"/>
              <a:gd name="connsiteX2010" fmla="*/ 1526646 w 4070350"/>
              <a:gd name="connsiteY2010" fmla="*/ 5640917 h 6857999"/>
              <a:gd name="connsiteX2011" fmla="*/ 1525588 w 4070350"/>
              <a:gd name="connsiteY2011" fmla="*/ 5635625 h 6857999"/>
              <a:gd name="connsiteX2012" fmla="*/ 1525059 w 4070350"/>
              <a:gd name="connsiteY2012" fmla="*/ 5629804 h 6857999"/>
              <a:gd name="connsiteX2013" fmla="*/ 1524794 w 4070350"/>
              <a:gd name="connsiteY2013" fmla="*/ 5623984 h 6857999"/>
              <a:gd name="connsiteX2014" fmla="*/ 1524001 w 4070350"/>
              <a:gd name="connsiteY2014" fmla="*/ 5612342 h 6857999"/>
              <a:gd name="connsiteX2015" fmla="*/ 1523471 w 4070350"/>
              <a:gd name="connsiteY2015" fmla="*/ 5600436 h 6857999"/>
              <a:gd name="connsiteX2016" fmla="*/ 1522942 w 4070350"/>
              <a:gd name="connsiteY2016" fmla="*/ 5594879 h 6857999"/>
              <a:gd name="connsiteX2017" fmla="*/ 1521884 w 4070350"/>
              <a:gd name="connsiteY2017" fmla="*/ 5589323 h 6857999"/>
              <a:gd name="connsiteX2018" fmla="*/ 1520825 w 4070350"/>
              <a:gd name="connsiteY2018" fmla="*/ 5584031 h 6857999"/>
              <a:gd name="connsiteX2019" fmla="*/ 1518709 w 4070350"/>
              <a:gd name="connsiteY2019" fmla="*/ 5578740 h 6857999"/>
              <a:gd name="connsiteX2020" fmla="*/ 1517386 w 4070350"/>
              <a:gd name="connsiteY2020" fmla="*/ 5576094 h 6857999"/>
              <a:gd name="connsiteX2021" fmla="*/ 1516327 w 4070350"/>
              <a:gd name="connsiteY2021" fmla="*/ 5573713 h 6857999"/>
              <a:gd name="connsiteX2022" fmla="*/ 1514740 w 4070350"/>
              <a:gd name="connsiteY2022" fmla="*/ 5571331 h 6857999"/>
              <a:gd name="connsiteX2023" fmla="*/ 1512888 w 4070350"/>
              <a:gd name="connsiteY2023" fmla="*/ 5569215 h 6857999"/>
              <a:gd name="connsiteX2024" fmla="*/ 1497542 w 4070350"/>
              <a:gd name="connsiteY2024" fmla="*/ 5720292 h 6857999"/>
              <a:gd name="connsiteX2025" fmla="*/ 1498071 w 4070350"/>
              <a:gd name="connsiteY2025" fmla="*/ 5735373 h 6857999"/>
              <a:gd name="connsiteX2026" fmla="*/ 1498071 w 4070350"/>
              <a:gd name="connsiteY2026" fmla="*/ 5750454 h 6857999"/>
              <a:gd name="connsiteX2027" fmla="*/ 1497542 w 4070350"/>
              <a:gd name="connsiteY2027" fmla="*/ 5765271 h 6857999"/>
              <a:gd name="connsiteX2028" fmla="*/ 1496484 w 4070350"/>
              <a:gd name="connsiteY2028" fmla="*/ 5780352 h 6857999"/>
              <a:gd name="connsiteX2029" fmla="*/ 1494896 w 4070350"/>
              <a:gd name="connsiteY2029" fmla="*/ 5795169 h 6857999"/>
              <a:gd name="connsiteX2030" fmla="*/ 1493044 w 4070350"/>
              <a:gd name="connsiteY2030" fmla="*/ 5809721 h 6857999"/>
              <a:gd name="connsiteX2031" fmla="*/ 1490927 w 4070350"/>
              <a:gd name="connsiteY2031" fmla="*/ 5824538 h 6857999"/>
              <a:gd name="connsiteX2032" fmla="*/ 1488811 w 4070350"/>
              <a:gd name="connsiteY2032" fmla="*/ 5838825 h 6857999"/>
              <a:gd name="connsiteX2033" fmla="*/ 1484048 w 4070350"/>
              <a:gd name="connsiteY2033" fmla="*/ 5868194 h 6857999"/>
              <a:gd name="connsiteX2034" fmla="*/ 1479286 w 4070350"/>
              <a:gd name="connsiteY2034" fmla="*/ 5897298 h 6857999"/>
              <a:gd name="connsiteX2035" fmla="*/ 1477434 w 4070350"/>
              <a:gd name="connsiteY2035" fmla="*/ 5912115 h 6857999"/>
              <a:gd name="connsiteX2036" fmla="*/ 1475581 w 4070350"/>
              <a:gd name="connsiteY2036" fmla="*/ 5926667 h 6857999"/>
              <a:gd name="connsiteX2037" fmla="*/ 1473994 w 4070350"/>
              <a:gd name="connsiteY2037" fmla="*/ 5941484 h 6857999"/>
              <a:gd name="connsiteX2038" fmla="*/ 1473200 w 4070350"/>
              <a:gd name="connsiteY2038" fmla="*/ 5956565 h 6857999"/>
              <a:gd name="connsiteX2039" fmla="*/ 1469496 w 4070350"/>
              <a:gd name="connsiteY2039" fmla="*/ 5981700 h 6857999"/>
              <a:gd name="connsiteX2040" fmla="*/ 1465792 w 4070350"/>
              <a:gd name="connsiteY2040" fmla="*/ 6006571 h 6857999"/>
              <a:gd name="connsiteX2041" fmla="*/ 1462088 w 4070350"/>
              <a:gd name="connsiteY2041" fmla="*/ 6031706 h 6857999"/>
              <a:gd name="connsiteX2042" fmla="*/ 1457325 w 4070350"/>
              <a:gd name="connsiteY2042" fmla="*/ 6056048 h 6857999"/>
              <a:gd name="connsiteX2043" fmla="*/ 1452563 w 4070350"/>
              <a:gd name="connsiteY2043" fmla="*/ 6080125 h 6857999"/>
              <a:gd name="connsiteX2044" fmla="*/ 1447536 w 4070350"/>
              <a:gd name="connsiteY2044" fmla="*/ 6104467 h 6857999"/>
              <a:gd name="connsiteX2045" fmla="*/ 1444361 w 4070350"/>
              <a:gd name="connsiteY2045" fmla="*/ 6116109 h 6857999"/>
              <a:gd name="connsiteX2046" fmla="*/ 1441451 w 4070350"/>
              <a:gd name="connsiteY2046" fmla="*/ 6128015 h 6857999"/>
              <a:gd name="connsiteX2047" fmla="*/ 1438011 w 4070350"/>
              <a:gd name="connsiteY2047" fmla="*/ 6139392 h 6857999"/>
              <a:gd name="connsiteX2048" fmla="*/ 1434836 w 4070350"/>
              <a:gd name="connsiteY2048" fmla="*/ 6150769 h 6857999"/>
              <a:gd name="connsiteX2049" fmla="*/ 1431131 w 4070350"/>
              <a:gd name="connsiteY2049" fmla="*/ 6162411 h 6857999"/>
              <a:gd name="connsiteX2050" fmla="*/ 1427163 w 4070350"/>
              <a:gd name="connsiteY2050" fmla="*/ 6173523 h 6857999"/>
              <a:gd name="connsiteX2051" fmla="*/ 1423459 w 4070350"/>
              <a:gd name="connsiteY2051" fmla="*/ 6184636 h 6857999"/>
              <a:gd name="connsiteX2052" fmla="*/ 1419225 w 4070350"/>
              <a:gd name="connsiteY2052" fmla="*/ 6195748 h 6857999"/>
              <a:gd name="connsiteX2053" fmla="*/ 1414727 w 4070350"/>
              <a:gd name="connsiteY2053" fmla="*/ 6206596 h 6857999"/>
              <a:gd name="connsiteX2054" fmla="*/ 1409700 w 4070350"/>
              <a:gd name="connsiteY2054" fmla="*/ 6217179 h 6857999"/>
              <a:gd name="connsiteX2055" fmla="*/ 1404938 w 4070350"/>
              <a:gd name="connsiteY2055" fmla="*/ 6227763 h 6857999"/>
              <a:gd name="connsiteX2056" fmla="*/ 1399646 w 4070350"/>
              <a:gd name="connsiteY2056" fmla="*/ 6238346 h 6857999"/>
              <a:gd name="connsiteX2057" fmla="*/ 1394090 w 4070350"/>
              <a:gd name="connsiteY2057" fmla="*/ 6248665 h 6857999"/>
              <a:gd name="connsiteX2058" fmla="*/ 1388270 w 4070350"/>
              <a:gd name="connsiteY2058" fmla="*/ 6258454 h 6857999"/>
              <a:gd name="connsiteX2059" fmla="*/ 1382448 w 4070350"/>
              <a:gd name="connsiteY2059" fmla="*/ 6268509 h 6857999"/>
              <a:gd name="connsiteX2060" fmla="*/ 1376098 w 4070350"/>
              <a:gd name="connsiteY2060" fmla="*/ 6278563 h 6857999"/>
              <a:gd name="connsiteX2061" fmla="*/ 1369484 w 4070350"/>
              <a:gd name="connsiteY2061" fmla="*/ 6287823 h 6857999"/>
              <a:gd name="connsiteX2062" fmla="*/ 1362340 w 4070350"/>
              <a:gd name="connsiteY2062" fmla="*/ 6297084 h 6857999"/>
              <a:gd name="connsiteX2063" fmla="*/ 1355197 w 4070350"/>
              <a:gd name="connsiteY2063" fmla="*/ 6306609 h 6857999"/>
              <a:gd name="connsiteX2064" fmla="*/ 1347259 w 4070350"/>
              <a:gd name="connsiteY2064" fmla="*/ 6315604 h 6857999"/>
              <a:gd name="connsiteX2065" fmla="*/ 1340115 w 4070350"/>
              <a:gd name="connsiteY2065" fmla="*/ 6323277 h 6857999"/>
              <a:gd name="connsiteX2066" fmla="*/ 1332971 w 4070350"/>
              <a:gd name="connsiteY2066" fmla="*/ 6330686 h 6857999"/>
              <a:gd name="connsiteX2067" fmla="*/ 1325563 w 4070350"/>
              <a:gd name="connsiteY2067" fmla="*/ 6337300 h 6857999"/>
              <a:gd name="connsiteX2068" fmla="*/ 1318154 w 4070350"/>
              <a:gd name="connsiteY2068" fmla="*/ 6343386 h 6857999"/>
              <a:gd name="connsiteX2069" fmla="*/ 1310481 w 4070350"/>
              <a:gd name="connsiteY2069" fmla="*/ 6348413 h 6857999"/>
              <a:gd name="connsiteX2070" fmla="*/ 1303073 w 4070350"/>
              <a:gd name="connsiteY2070" fmla="*/ 6352911 h 6857999"/>
              <a:gd name="connsiteX2071" fmla="*/ 1295400 w 4070350"/>
              <a:gd name="connsiteY2071" fmla="*/ 6356879 h 6857999"/>
              <a:gd name="connsiteX2072" fmla="*/ 1287728 w 4070350"/>
              <a:gd name="connsiteY2072" fmla="*/ 6360319 h 6857999"/>
              <a:gd name="connsiteX2073" fmla="*/ 1279790 w 4070350"/>
              <a:gd name="connsiteY2073" fmla="*/ 6362700 h 6857999"/>
              <a:gd name="connsiteX2074" fmla="*/ 1271852 w 4070350"/>
              <a:gd name="connsiteY2074" fmla="*/ 6364817 h 6857999"/>
              <a:gd name="connsiteX2075" fmla="*/ 1263651 w 4070350"/>
              <a:gd name="connsiteY2075" fmla="*/ 6365611 h 6857999"/>
              <a:gd name="connsiteX2076" fmla="*/ 1255713 w 4070350"/>
              <a:gd name="connsiteY2076" fmla="*/ 6366140 h 6857999"/>
              <a:gd name="connsiteX2077" fmla="*/ 1247246 w 4070350"/>
              <a:gd name="connsiteY2077" fmla="*/ 6365875 h 6857999"/>
              <a:gd name="connsiteX2078" fmla="*/ 1238779 w 4070350"/>
              <a:gd name="connsiteY2078" fmla="*/ 6365081 h 6857999"/>
              <a:gd name="connsiteX2079" fmla="*/ 1230048 w 4070350"/>
              <a:gd name="connsiteY2079" fmla="*/ 6363494 h 6857999"/>
              <a:gd name="connsiteX2080" fmla="*/ 1221052 w 4070350"/>
              <a:gd name="connsiteY2080" fmla="*/ 6361113 h 6857999"/>
              <a:gd name="connsiteX2081" fmla="*/ 1212056 w 4070350"/>
              <a:gd name="connsiteY2081" fmla="*/ 6360584 h 6857999"/>
              <a:gd name="connsiteX2082" fmla="*/ 1203854 w 4070350"/>
              <a:gd name="connsiteY2082" fmla="*/ 6360319 h 6857999"/>
              <a:gd name="connsiteX2083" fmla="*/ 1194859 w 4070350"/>
              <a:gd name="connsiteY2083" fmla="*/ 6360319 h 6857999"/>
              <a:gd name="connsiteX2084" fmla="*/ 1186127 w 4070350"/>
              <a:gd name="connsiteY2084" fmla="*/ 6360319 h 6857999"/>
              <a:gd name="connsiteX2085" fmla="*/ 1168665 w 4070350"/>
              <a:gd name="connsiteY2085" fmla="*/ 6360848 h 6857999"/>
              <a:gd name="connsiteX2086" fmla="*/ 1151467 w 4070350"/>
              <a:gd name="connsiteY2086" fmla="*/ 6361377 h 6857999"/>
              <a:gd name="connsiteX2087" fmla="*/ 1142736 w 4070350"/>
              <a:gd name="connsiteY2087" fmla="*/ 6361377 h 6857999"/>
              <a:gd name="connsiteX2088" fmla="*/ 1134004 w 4070350"/>
              <a:gd name="connsiteY2088" fmla="*/ 6361113 h 6857999"/>
              <a:gd name="connsiteX2089" fmla="*/ 1125273 w 4070350"/>
              <a:gd name="connsiteY2089" fmla="*/ 6360584 h 6857999"/>
              <a:gd name="connsiteX2090" fmla="*/ 1116806 w 4070350"/>
              <a:gd name="connsiteY2090" fmla="*/ 6359525 h 6857999"/>
              <a:gd name="connsiteX2091" fmla="*/ 1108075 w 4070350"/>
              <a:gd name="connsiteY2091" fmla="*/ 6358202 h 6857999"/>
              <a:gd name="connsiteX2092" fmla="*/ 1099344 w 4070350"/>
              <a:gd name="connsiteY2092" fmla="*/ 6356086 h 6857999"/>
              <a:gd name="connsiteX2093" fmla="*/ 1090877 w 4070350"/>
              <a:gd name="connsiteY2093" fmla="*/ 6353704 h 6857999"/>
              <a:gd name="connsiteX2094" fmla="*/ 1082411 w 4070350"/>
              <a:gd name="connsiteY2094" fmla="*/ 6350265 h 6857999"/>
              <a:gd name="connsiteX2095" fmla="*/ 1060186 w 4070350"/>
              <a:gd name="connsiteY2095" fmla="*/ 6346031 h 6857999"/>
              <a:gd name="connsiteX2096" fmla="*/ 1055423 w 4070350"/>
              <a:gd name="connsiteY2096" fmla="*/ 6346561 h 6857999"/>
              <a:gd name="connsiteX2097" fmla="*/ 1050661 w 4070350"/>
              <a:gd name="connsiteY2097" fmla="*/ 6346825 h 6857999"/>
              <a:gd name="connsiteX2098" fmla="*/ 1046163 w 4070350"/>
              <a:gd name="connsiteY2098" fmla="*/ 6346561 h 6857999"/>
              <a:gd name="connsiteX2099" fmla="*/ 1041929 w 4070350"/>
              <a:gd name="connsiteY2099" fmla="*/ 6346031 h 6857999"/>
              <a:gd name="connsiteX2100" fmla="*/ 1037696 w 4070350"/>
              <a:gd name="connsiteY2100" fmla="*/ 6344709 h 6857999"/>
              <a:gd name="connsiteX2101" fmla="*/ 1033992 w 4070350"/>
              <a:gd name="connsiteY2101" fmla="*/ 6343386 h 6857999"/>
              <a:gd name="connsiteX2102" fmla="*/ 1030023 w 4070350"/>
              <a:gd name="connsiteY2102" fmla="*/ 6341269 h 6857999"/>
              <a:gd name="connsiteX2103" fmla="*/ 1026584 w 4070350"/>
              <a:gd name="connsiteY2103" fmla="*/ 6338888 h 6857999"/>
              <a:gd name="connsiteX2104" fmla="*/ 1023409 w 4070350"/>
              <a:gd name="connsiteY2104" fmla="*/ 6335713 h 6857999"/>
              <a:gd name="connsiteX2105" fmla="*/ 1020234 w 4070350"/>
              <a:gd name="connsiteY2105" fmla="*/ 6332538 h 6857999"/>
              <a:gd name="connsiteX2106" fmla="*/ 1017323 w 4070350"/>
              <a:gd name="connsiteY2106" fmla="*/ 6328569 h 6857999"/>
              <a:gd name="connsiteX2107" fmla="*/ 1014942 w 4070350"/>
              <a:gd name="connsiteY2107" fmla="*/ 6324336 h 6857999"/>
              <a:gd name="connsiteX2108" fmla="*/ 1012561 w 4070350"/>
              <a:gd name="connsiteY2108" fmla="*/ 6319838 h 6857999"/>
              <a:gd name="connsiteX2109" fmla="*/ 1010709 w 4070350"/>
              <a:gd name="connsiteY2109" fmla="*/ 6315075 h 6857999"/>
              <a:gd name="connsiteX2110" fmla="*/ 1008856 w 4070350"/>
              <a:gd name="connsiteY2110" fmla="*/ 6309519 h 6857999"/>
              <a:gd name="connsiteX2111" fmla="*/ 1007534 w 4070350"/>
              <a:gd name="connsiteY2111" fmla="*/ 6303698 h 6857999"/>
              <a:gd name="connsiteX2112" fmla="*/ 1005152 w 4070350"/>
              <a:gd name="connsiteY2112" fmla="*/ 6293644 h 6857999"/>
              <a:gd name="connsiteX2113" fmla="*/ 1002771 w 4070350"/>
              <a:gd name="connsiteY2113" fmla="*/ 6283590 h 6857999"/>
              <a:gd name="connsiteX2114" fmla="*/ 997479 w 4070350"/>
              <a:gd name="connsiteY2114" fmla="*/ 6263746 h 6857999"/>
              <a:gd name="connsiteX2115" fmla="*/ 991659 w 4070350"/>
              <a:gd name="connsiteY2115" fmla="*/ 6243638 h 6857999"/>
              <a:gd name="connsiteX2116" fmla="*/ 985838 w 4070350"/>
              <a:gd name="connsiteY2116" fmla="*/ 6224059 h 6857999"/>
              <a:gd name="connsiteX2117" fmla="*/ 983192 w 4070350"/>
              <a:gd name="connsiteY2117" fmla="*/ 6214004 h 6857999"/>
              <a:gd name="connsiteX2118" fmla="*/ 980811 w 4070350"/>
              <a:gd name="connsiteY2118" fmla="*/ 6203950 h 6857999"/>
              <a:gd name="connsiteX2119" fmla="*/ 978694 w 4070350"/>
              <a:gd name="connsiteY2119" fmla="*/ 6193631 h 6857999"/>
              <a:gd name="connsiteX2120" fmla="*/ 976577 w 4070350"/>
              <a:gd name="connsiteY2120" fmla="*/ 6183313 h 6857999"/>
              <a:gd name="connsiteX2121" fmla="*/ 974990 w 4070350"/>
              <a:gd name="connsiteY2121" fmla="*/ 6173259 h 6857999"/>
              <a:gd name="connsiteX2122" fmla="*/ 974196 w 4070350"/>
              <a:gd name="connsiteY2122" fmla="*/ 6162675 h 6857999"/>
              <a:gd name="connsiteX2123" fmla="*/ 973138 w 4070350"/>
              <a:gd name="connsiteY2123" fmla="*/ 6151827 h 6857999"/>
              <a:gd name="connsiteX2124" fmla="*/ 973138 w 4070350"/>
              <a:gd name="connsiteY2124" fmla="*/ 6140979 h 6857999"/>
              <a:gd name="connsiteX2125" fmla="*/ 968640 w 4070350"/>
              <a:gd name="connsiteY2125" fmla="*/ 6130396 h 6857999"/>
              <a:gd name="connsiteX2126" fmla="*/ 964672 w 4070350"/>
              <a:gd name="connsiteY2126" fmla="*/ 6119548 h 6857999"/>
              <a:gd name="connsiteX2127" fmla="*/ 960967 w 4070350"/>
              <a:gd name="connsiteY2127" fmla="*/ 6108171 h 6857999"/>
              <a:gd name="connsiteX2128" fmla="*/ 957263 w 4070350"/>
              <a:gd name="connsiteY2128" fmla="*/ 6097323 h 6857999"/>
              <a:gd name="connsiteX2129" fmla="*/ 953824 w 4070350"/>
              <a:gd name="connsiteY2129" fmla="*/ 6086211 h 6857999"/>
              <a:gd name="connsiteX2130" fmla="*/ 951177 w 4070350"/>
              <a:gd name="connsiteY2130" fmla="*/ 6074834 h 6857999"/>
              <a:gd name="connsiteX2131" fmla="*/ 948532 w 4070350"/>
              <a:gd name="connsiteY2131" fmla="*/ 6063721 h 6857999"/>
              <a:gd name="connsiteX2132" fmla="*/ 946150 w 4070350"/>
              <a:gd name="connsiteY2132" fmla="*/ 6051815 h 6857999"/>
              <a:gd name="connsiteX2133" fmla="*/ 943769 w 4070350"/>
              <a:gd name="connsiteY2133" fmla="*/ 6040438 h 6857999"/>
              <a:gd name="connsiteX2134" fmla="*/ 941917 w 4070350"/>
              <a:gd name="connsiteY2134" fmla="*/ 6028531 h 6857999"/>
              <a:gd name="connsiteX2135" fmla="*/ 940065 w 4070350"/>
              <a:gd name="connsiteY2135" fmla="*/ 6017154 h 6857999"/>
              <a:gd name="connsiteX2136" fmla="*/ 938477 w 4070350"/>
              <a:gd name="connsiteY2136" fmla="*/ 6005248 h 6857999"/>
              <a:gd name="connsiteX2137" fmla="*/ 937419 w 4070350"/>
              <a:gd name="connsiteY2137" fmla="*/ 5993342 h 6857999"/>
              <a:gd name="connsiteX2138" fmla="*/ 936096 w 4070350"/>
              <a:gd name="connsiteY2138" fmla="*/ 5981171 h 6857999"/>
              <a:gd name="connsiteX2139" fmla="*/ 934244 w 4070350"/>
              <a:gd name="connsiteY2139" fmla="*/ 5957094 h 6857999"/>
              <a:gd name="connsiteX2140" fmla="*/ 933186 w 4070350"/>
              <a:gd name="connsiteY2140" fmla="*/ 5953919 h 6857999"/>
              <a:gd name="connsiteX2141" fmla="*/ 932127 w 4070350"/>
              <a:gd name="connsiteY2141" fmla="*/ 5950215 h 6857999"/>
              <a:gd name="connsiteX2142" fmla="*/ 931598 w 4070350"/>
              <a:gd name="connsiteY2142" fmla="*/ 5945981 h 6857999"/>
              <a:gd name="connsiteX2143" fmla="*/ 931334 w 4070350"/>
              <a:gd name="connsiteY2143" fmla="*/ 5941748 h 6857999"/>
              <a:gd name="connsiteX2144" fmla="*/ 931334 w 4070350"/>
              <a:gd name="connsiteY2144" fmla="*/ 5933017 h 6857999"/>
              <a:gd name="connsiteX2145" fmla="*/ 931069 w 4070350"/>
              <a:gd name="connsiteY2145" fmla="*/ 5928519 h 6857999"/>
              <a:gd name="connsiteX2146" fmla="*/ 931069 w 4070350"/>
              <a:gd name="connsiteY2146" fmla="*/ 5924286 h 6857999"/>
              <a:gd name="connsiteX2147" fmla="*/ 930275 w 4070350"/>
              <a:gd name="connsiteY2147" fmla="*/ 5920052 h 6857999"/>
              <a:gd name="connsiteX2148" fmla="*/ 929481 w 4070350"/>
              <a:gd name="connsiteY2148" fmla="*/ 5916348 h 6857999"/>
              <a:gd name="connsiteX2149" fmla="*/ 927894 w 4070350"/>
              <a:gd name="connsiteY2149" fmla="*/ 5913173 h 6857999"/>
              <a:gd name="connsiteX2150" fmla="*/ 927100 w 4070350"/>
              <a:gd name="connsiteY2150" fmla="*/ 5911850 h 6857999"/>
              <a:gd name="connsiteX2151" fmla="*/ 925777 w 4070350"/>
              <a:gd name="connsiteY2151" fmla="*/ 5910792 h 6857999"/>
              <a:gd name="connsiteX2152" fmla="*/ 924719 w 4070350"/>
              <a:gd name="connsiteY2152" fmla="*/ 5909469 h 6857999"/>
              <a:gd name="connsiteX2153" fmla="*/ 923131 w 4070350"/>
              <a:gd name="connsiteY2153" fmla="*/ 5908675 h 6857999"/>
              <a:gd name="connsiteX2154" fmla="*/ 921544 w 4070350"/>
              <a:gd name="connsiteY2154" fmla="*/ 5907617 h 6857999"/>
              <a:gd name="connsiteX2155" fmla="*/ 919956 w 4070350"/>
              <a:gd name="connsiteY2155" fmla="*/ 5907088 h 6857999"/>
              <a:gd name="connsiteX2156" fmla="*/ 917840 w 4070350"/>
              <a:gd name="connsiteY2156" fmla="*/ 5906823 h 6857999"/>
              <a:gd name="connsiteX2157" fmla="*/ 915195 w 4070350"/>
              <a:gd name="connsiteY2157" fmla="*/ 5906559 h 6857999"/>
              <a:gd name="connsiteX2158" fmla="*/ 912548 w 4070350"/>
              <a:gd name="connsiteY2158" fmla="*/ 5906823 h 6857999"/>
              <a:gd name="connsiteX2159" fmla="*/ 909903 w 4070350"/>
              <a:gd name="connsiteY2159" fmla="*/ 5907088 h 6857999"/>
              <a:gd name="connsiteX2160" fmla="*/ 907256 w 4070350"/>
              <a:gd name="connsiteY2160" fmla="*/ 5919523 h 6857999"/>
              <a:gd name="connsiteX2161" fmla="*/ 904347 w 4070350"/>
              <a:gd name="connsiteY2161" fmla="*/ 5931694 h 6857999"/>
              <a:gd name="connsiteX2162" fmla="*/ 901436 w 4070350"/>
              <a:gd name="connsiteY2162" fmla="*/ 5943865 h 6857999"/>
              <a:gd name="connsiteX2163" fmla="*/ 899584 w 4070350"/>
              <a:gd name="connsiteY2163" fmla="*/ 5949686 h 6857999"/>
              <a:gd name="connsiteX2164" fmla="*/ 897467 w 4070350"/>
              <a:gd name="connsiteY2164" fmla="*/ 5954977 h 6857999"/>
              <a:gd name="connsiteX2165" fmla="*/ 895351 w 4070350"/>
              <a:gd name="connsiteY2165" fmla="*/ 5960534 h 6857999"/>
              <a:gd name="connsiteX2166" fmla="*/ 892704 w 4070350"/>
              <a:gd name="connsiteY2166" fmla="*/ 5965825 h 6857999"/>
              <a:gd name="connsiteX2167" fmla="*/ 890059 w 4070350"/>
              <a:gd name="connsiteY2167" fmla="*/ 5970852 h 6857999"/>
              <a:gd name="connsiteX2168" fmla="*/ 886619 w 4070350"/>
              <a:gd name="connsiteY2168" fmla="*/ 5975350 h 6857999"/>
              <a:gd name="connsiteX2169" fmla="*/ 883444 w 4070350"/>
              <a:gd name="connsiteY2169" fmla="*/ 5979584 h 6857999"/>
              <a:gd name="connsiteX2170" fmla="*/ 879475 w 4070350"/>
              <a:gd name="connsiteY2170" fmla="*/ 5983288 h 6857999"/>
              <a:gd name="connsiteX2171" fmla="*/ 874977 w 4070350"/>
              <a:gd name="connsiteY2171" fmla="*/ 5986992 h 6857999"/>
              <a:gd name="connsiteX2172" fmla="*/ 869950 w 4070350"/>
              <a:gd name="connsiteY2172" fmla="*/ 5990431 h 6857999"/>
              <a:gd name="connsiteX2173" fmla="*/ 871274 w 4070350"/>
              <a:gd name="connsiteY2173" fmla="*/ 5997575 h 6857999"/>
              <a:gd name="connsiteX2174" fmla="*/ 872861 w 4070350"/>
              <a:gd name="connsiteY2174" fmla="*/ 6005248 h 6857999"/>
              <a:gd name="connsiteX2175" fmla="*/ 873654 w 4070350"/>
              <a:gd name="connsiteY2175" fmla="*/ 6012921 h 6857999"/>
              <a:gd name="connsiteX2176" fmla="*/ 873919 w 4070350"/>
              <a:gd name="connsiteY2176" fmla="*/ 6016890 h 6857999"/>
              <a:gd name="connsiteX2177" fmla="*/ 873919 w 4070350"/>
              <a:gd name="connsiteY2177" fmla="*/ 6020594 h 6857999"/>
              <a:gd name="connsiteX2178" fmla="*/ 873919 w 4070350"/>
              <a:gd name="connsiteY2178" fmla="*/ 6024034 h 6857999"/>
              <a:gd name="connsiteX2179" fmla="*/ 873390 w 4070350"/>
              <a:gd name="connsiteY2179" fmla="*/ 6027738 h 6857999"/>
              <a:gd name="connsiteX2180" fmla="*/ 872861 w 4070350"/>
              <a:gd name="connsiteY2180" fmla="*/ 6030648 h 6857999"/>
              <a:gd name="connsiteX2181" fmla="*/ 871802 w 4070350"/>
              <a:gd name="connsiteY2181" fmla="*/ 6033823 h 6857999"/>
              <a:gd name="connsiteX2182" fmla="*/ 870744 w 4070350"/>
              <a:gd name="connsiteY2182" fmla="*/ 6036204 h 6857999"/>
              <a:gd name="connsiteX2183" fmla="*/ 868892 w 4070350"/>
              <a:gd name="connsiteY2183" fmla="*/ 6038586 h 6857999"/>
              <a:gd name="connsiteX2184" fmla="*/ 866775 w 4070350"/>
              <a:gd name="connsiteY2184" fmla="*/ 6040438 h 6857999"/>
              <a:gd name="connsiteX2185" fmla="*/ 864130 w 4070350"/>
              <a:gd name="connsiteY2185" fmla="*/ 6042025 h 6857999"/>
              <a:gd name="connsiteX2186" fmla="*/ 858309 w 4070350"/>
              <a:gd name="connsiteY2186" fmla="*/ 6044671 h 6857999"/>
              <a:gd name="connsiteX2187" fmla="*/ 852752 w 4070350"/>
              <a:gd name="connsiteY2187" fmla="*/ 6047846 h 6857999"/>
              <a:gd name="connsiteX2188" fmla="*/ 847461 w 4070350"/>
              <a:gd name="connsiteY2188" fmla="*/ 6051286 h 6857999"/>
              <a:gd name="connsiteX2189" fmla="*/ 842434 w 4070350"/>
              <a:gd name="connsiteY2189" fmla="*/ 6055254 h 6857999"/>
              <a:gd name="connsiteX2190" fmla="*/ 837406 w 4070350"/>
              <a:gd name="connsiteY2190" fmla="*/ 6059488 h 6857999"/>
              <a:gd name="connsiteX2191" fmla="*/ 832645 w 4070350"/>
              <a:gd name="connsiteY2191" fmla="*/ 6063721 h 6857999"/>
              <a:gd name="connsiteX2192" fmla="*/ 827881 w 4070350"/>
              <a:gd name="connsiteY2192" fmla="*/ 6068219 h 6857999"/>
              <a:gd name="connsiteX2193" fmla="*/ 823384 w 4070350"/>
              <a:gd name="connsiteY2193" fmla="*/ 6072981 h 6857999"/>
              <a:gd name="connsiteX2194" fmla="*/ 814123 w 4070350"/>
              <a:gd name="connsiteY2194" fmla="*/ 6082771 h 6857999"/>
              <a:gd name="connsiteX2195" fmla="*/ 805392 w 4070350"/>
              <a:gd name="connsiteY2195" fmla="*/ 6092561 h 6857999"/>
              <a:gd name="connsiteX2196" fmla="*/ 796396 w 4070350"/>
              <a:gd name="connsiteY2196" fmla="*/ 6102350 h 6857999"/>
              <a:gd name="connsiteX2197" fmla="*/ 791898 w 4070350"/>
              <a:gd name="connsiteY2197" fmla="*/ 6107113 h 6857999"/>
              <a:gd name="connsiteX2198" fmla="*/ 787136 w 4070350"/>
              <a:gd name="connsiteY2198" fmla="*/ 6111611 h 6857999"/>
              <a:gd name="connsiteX2199" fmla="*/ 761206 w 4070350"/>
              <a:gd name="connsiteY2199" fmla="*/ 6114521 h 6857999"/>
              <a:gd name="connsiteX2200" fmla="*/ 735013 w 4070350"/>
              <a:gd name="connsiteY2200" fmla="*/ 6117696 h 6857999"/>
              <a:gd name="connsiteX2201" fmla="*/ 722048 w 4070350"/>
              <a:gd name="connsiteY2201" fmla="*/ 6119284 h 6857999"/>
              <a:gd name="connsiteX2202" fmla="*/ 708554 w 4070350"/>
              <a:gd name="connsiteY2202" fmla="*/ 6120077 h 6857999"/>
              <a:gd name="connsiteX2203" fmla="*/ 695590 w 4070350"/>
              <a:gd name="connsiteY2203" fmla="*/ 6120871 h 6857999"/>
              <a:gd name="connsiteX2204" fmla="*/ 682626 w 4070350"/>
              <a:gd name="connsiteY2204" fmla="*/ 6121665 h 6857999"/>
              <a:gd name="connsiteX2205" fmla="*/ 669396 w 4070350"/>
              <a:gd name="connsiteY2205" fmla="*/ 6122194 h 6857999"/>
              <a:gd name="connsiteX2206" fmla="*/ 656431 w 4070350"/>
              <a:gd name="connsiteY2206" fmla="*/ 6122194 h 6857999"/>
              <a:gd name="connsiteX2207" fmla="*/ 643467 w 4070350"/>
              <a:gd name="connsiteY2207" fmla="*/ 6121665 h 6857999"/>
              <a:gd name="connsiteX2208" fmla="*/ 630238 w 4070350"/>
              <a:gd name="connsiteY2208" fmla="*/ 6120606 h 6857999"/>
              <a:gd name="connsiteX2209" fmla="*/ 617273 w 4070350"/>
              <a:gd name="connsiteY2209" fmla="*/ 6119548 h 6857999"/>
              <a:gd name="connsiteX2210" fmla="*/ 604309 w 4070350"/>
              <a:gd name="connsiteY2210" fmla="*/ 6117696 h 6857999"/>
              <a:gd name="connsiteX2211" fmla="*/ 591080 w 4070350"/>
              <a:gd name="connsiteY2211" fmla="*/ 6115315 h 6857999"/>
              <a:gd name="connsiteX2212" fmla="*/ 578115 w 4070350"/>
              <a:gd name="connsiteY2212" fmla="*/ 6112140 h 6857999"/>
              <a:gd name="connsiteX2213" fmla="*/ 573617 w 4070350"/>
              <a:gd name="connsiteY2213" fmla="*/ 6110817 h 6857999"/>
              <a:gd name="connsiteX2214" fmla="*/ 569913 w 4070350"/>
              <a:gd name="connsiteY2214" fmla="*/ 6108965 h 6857999"/>
              <a:gd name="connsiteX2215" fmla="*/ 566473 w 4070350"/>
              <a:gd name="connsiteY2215" fmla="*/ 6106584 h 6857999"/>
              <a:gd name="connsiteX2216" fmla="*/ 563563 w 4070350"/>
              <a:gd name="connsiteY2216" fmla="*/ 6103673 h 6857999"/>
              <a:gd name="connsiteX2217" fmla="*/ 561181 w 4070350"/>
              <a:gd name="connsiteY2217" fmla="*/ 6100763 h 6857999"/>
              <a:gd name="connsiteX2218" fmla="*/ 559065 w 4070350"/>
              <a:gd name="connsiteY2218" fmla="*/ 6097323 h 6857999"/>
              <a:gd name="connsiteX2219" fmla="*/ 557213 w 4070350"/>
              <a:gd name="connsiteY2219" fmla="*/ 6093884 h 6857999"/>
              <a:gd name="connsiteX2220" fmla="*/ 555625 w 4070350"/>
              <a:gd name="connsiteY2220" fmla="*/ 6089915 h 6857999"/>
              <a:gd name="connsiteX2221" fmla="*/ 554567 w 4070350"/>
              <a:gd name="connsiteY2221" fmla="*/ 6085681 h 6857999"/>
              <a:gd name="connsiteX2222" fmla="*/ 553509 w 4070350"/>
              <a:gd name="connsiteY2222" fmla="*/ 6081448 h 6857999"/>
              <a:gd name="connsiteX2223" fmla="*/ 551656 w 4070350"/>
              <a:gd name="connsiteY2223" fmla="*/ 6072717 h 6857999"/>
              <a:gd name="connsiteX2224" fmla="*/ 549275 w 4070350"/>
              <a:gd name="connsiteY2224" fmla="*/ 6054725 h 6857999"/>
              <a:gd name="connsiteX2225" fmla="*/ 545042 w 4070350"/>
              <a:gd name="connsiteY2225" fmla="*/ 6021652 h 6857999"/>
              <a:gd name="connsiteX2226" fmla="*/ 540809 w 4070350"/>
              <a:gd name="connsiteY2226" fmla="*/ 5989109 h 6857999"/>
              <a:gd name="connsiteX2227" fmla="*/ 533400 w 4070350"/>
              <a:gd name="connsiteY2227" fmla="*/ 5923756 h 6857999"/>
              <a:gd name="connsiteX2228" fmla="*/ 508530 w 4070350"/>
              <a:gd name="connsiteY2228" fmla="*/ 5618692 h 6857999"/>
              <a:gd name="connsiteX2229" fmla="*/ 506413 w 4070350"/>
              <a:gd name="connsiteY2229" fmla="*/ 5612871 h 6857999"/>
              <a:gd name="connsiteX2230" fmla="*/ 505090 w 4070350"/>
              <a:gd name="connsiteY2230" fmla="*/ 5607579 h 6857999"/>
              <a:gd name="connsiteX2231" fmla="*/ 503767 w 4070350"/>
              <a:gd name="connsiteY2231" fmla="*/ 5601759 h 6857999"/>
              <a:gd name="connsiteX2232" fmla="*/ 502973 w 4070350"/>
              <a:gd name="connsiteY2232" fmla="*/ 5596467 h 6857999"/>
              <a:gd name="connsiteX2233" fmla="*/ 499269 w 4070350"/>
              <a:gd name="connsiteY2233" fmla="*/ 5581915 h 6857999"/>
              <a:gd name="connsiteX2234" fmla="*/ 495565 w 4070350"/>
              <a:gd name="connsiteY2234" fmla="*/ 5567363 h 6857999"/>
              <a:gd name="connsiteX2235" fmla="*/ 492390 w 4070350"/>
              <a:gd name="connsiteY2235" fmla="*/ 5552811 h 6857999"/>
              <a:gd name="connsiteX2236" fmla="*/ 489744 w 4070350"/>
              <a:gd name="connsiteY2236" fmla="*/ 5538523 h 6857999"/>
              <a:gd name="connsiteX2237" fmla="*/ 486834 w 4070350"/>
              <a:gd name="connsiteY2237" fmla="*/ 5523706 h 6857999"/>
              <a:gd name="connsiteX2238" fmla="*/ 484717 w 4070350"/>
              <a:gd name="connsiteY2238" fmla="*/ 5509154 h 6857999"/>
              <a:gd name="connsiteX2239" fmla="*/ 482600 w 4070350"/>
              <a:gd name="connsiteY2239" fmla="*/ 5494338 h 6857999"/>
              <a:gd name="connsiteX2240" fmla="*/ 481277 w 4070350"/>
              <a:gd name="connsiteY2240" fmla="*/ 5479521 h 6857999"/>
              <a:gd name="connsiteX2241" fmla="*/ 479954 w 4070350"/>
              <a:gd name="connsiteY2241" fmla="*/ 5464704 h 6857999"/>
              <a:gd name="connsiteX2242" fmla="*/ 479161 w 4070350"/>
              <a:gd name="connsiteY2242" fmla="*/ 5449888 h 6857999"/>
              <a:gd name="connsiteX2243" fmla="*/ 478367 w 4070350"/>
              <a:gd name="connsiteY2243" fmla="*/ 5435336 h 6857999"/>
              <a:gd name="connsiteX2244" fmla="*/ 478102 w 4070350"/>
              <a:gd name="connsiteY2244" fmla="*/ 5420254 h 6857999"/>
              <a:gd name="connsiteX2245" fmla="*/ 478102 w 4070350"/>
              <a:gd name="connsiteY2245" fmla="*/ 5405438 h 6857999"/>
              <a:gd name="connsiteX2246" fmla="*/ 478367 w 4070350"/>
              <a:gd name="connsiteY2246" fmla="*/ 5390356 h 6857999"/>
              <a:gd name="connsiteX2247" fmla="*/ 479161 w 4070350"/>
              <a:gd name="connsiteY2247" fmla="*/ 5375275 h 6857999"/>
              <a:gd name="connsiteX2248" fmla="*/ 479954 w 4070350"/>
              <a:gd name="connsiteY2248" fmla="*/ 5360194 h 6857999"/>
              <a:gd name="connsiteX2249" fmla="*/ 479425 w 4070350"/>
              <a:gd name="connsiteY2249" fmla="*/ 5354373 h 6857999"/>
              <a:gd name="connsiteX2250" fmla="*/ 479161 w 4070350"/>
              <a:gd name="connsiteY2250" fmla="*/ 5349081 h 6857999"/>
              <a:gd name="connsiteX2251" fmla="*/ 479161 w 4070350"/>
              <a:gd name="connsiteY2251" fmla="*/ 5343261 h 6857999"/>
              <a:gd name="connsiteX2252" fmla="*/ 479425 w 4070350"/>
              <a:gd name="connsiteY2252" fmla="*/ 5337440 h 6857999"/>
              <a:gd name="connsiteX2253" fmla="*/ 479954 w 4070350"/>
              <a:gd name="connsiteY2253" fmla="*/ 5331884 h 6857999"/>
              <a:gd name="connsiteX2254" fmla="*/ 481013 w 4070350"/>
              <a:gd name="connsiteY2254" fmla="*/ 5325798 h 6857999"/>
              <a:gd name="connsiteX2255" fmla="*/ 482336 w 4070350"/>
              <a:gd name="connsiteY2255" fmla="*/ 5319713 h 6857999"/>
              <a:gd name="connsiteX2256" fmla="*/ 484188 w 4070350"/>
              <a:gd name="connsiteY2256" fmla="*/ 5313892 h 6857999"/>
              <a:gd name="connsiteX2257" fmla="*/ 482336 w 4070350"/>
              <a:gd name="connsiteY2257" fmla="*/ 5297488 h 6857999"/>
              <a:gd name="connsiteX2258" fmla="*/ 479954 w 4070350"/>
              <a:gd name="connsiteY2258" fmla="*/ 5293519 h 6857999"/>
              <a:gd name="connsiteX2259" fmla="*/ 477838 w 4070350"/>
              <a:gd name="connsiteY2259" fmla="*/ 5289550 h 6857999"/>
              <a:gd name="connsiteX2260" fmla="*/ 475986 w 4070350"/>
              <a:gd name="connsiteY2260" fmla="*/ 5285581 h 6857999"/>
              <a:gd name="connsiteX2261" fmla="*/ 474663 w 4070350"/>
              <a:gd name="connsiteY2261" fmla="*/ 5281613 h 6857999"/>
              <a:gd name="connsiteX2262" fmla="*/ 473075 w 4070350"/>
              <a:gd name="connsiteY2262" fmla="*/ 5277644 h 6857999"/>
              <a:gd name="connsiteX2263" fmla="*/ 471753 w 4070350"/>
              <a:gd name="connsiteY2263" fmla="*/ 5273411 h 6857999"/>
              <a:gd name="connsiteX2264" fmla="*/ 469901 w 4070350"/>
              <a:gd name="connsiteY2264" fmla="*/ 5265209 h 6857999"/>
              <a:gd name="connsiteX2265" fmla="*/ 468842 w 4070350"/>
              <a:gd name="connsiteY2265" fmla="*/ 5256742 h 6857999"/>
              <a:gd name="connsiteX2266" fmla="*/ 468313 w 4070350"/>
              <a:gd name="connsiteY2266" fmla="*/ 5248011 h 6857999"/>
              <a:gd name="connsiteX2267" fmla="*/ 467784 w 4070350"/>
              <a:gd name="connsiteY2267" fmla="*/ 5239015 h 6857999"/>
              <a:gd name="connsiteX2268" fmla="*/ 467519 w 4070350"/>
              <a:gd name="connsiteY2268" fmla="*/ 5230284 h 6857999"/>
              <a:gd name="connsiteX2269" fmla="*/ 468313 w 4070350"/>
              <a:gd name="connsiteY2269" fmla="*/ 5212556 h 6857999"/>
              <a:gd name="connsiteX2270" fmla="*/ 468577 w 4070350"/>
              <a:gd name="connsiteY2270" fmla="*/ 5194829 h 6857999"/>
              <a:gd name="connsiteX2271" fmla="*/ 468577 w 4070350"/>
              <a:gd name="connsiteY2271" fmla="*/ 5185834 h 6857999"/>
              <a:gd name="connsiteX2272" fmla="*/ 467784 w 4070350"/>
              <a:gd name="connsiteY2272" fmla="*/ 5176573 h 6857999"/>
              <a:gd name="connsiteX2273" fmla="*/ 466990 w 4070350"/>
              <a:gd name="connsiteY2273" fmla="*/ 5167842 h 6857999"/>
              <a:gd name="connsiteX2274" fmla="*/ 465402 w 4070350"/>
              <a:gd name="connsiteY2274" fmla="*/ 5159111 h 6857999"/>
              <a:gd name="connsiteX2275" fmla="*/ 464344 w 4070350"/>
              <a:gd name="connsiteY2275" fmla="*/ 5162815 h 6857999"/>
              <a:gd name="connsiteX2276" fmla="*/ 463286 w 4070350"/>
              <a:gd name="connsiteY2276" fmla="*/ 5166784 h 6857999"/>
              <a:gd name="connsiteX2277" fmla="*/ 461698 w 4070350"/>
              <a:gd name="connsiteY2277" fmla="*/ 5174192 h 6857999"/>
              <a:gd name="connsiteX2278" fmla="*/ 460640 w 4070350"/>
              <a:gd name="connsiteY2278" fmla="*/ 5182129 h 6857999"/>
              <a:gd name="connsiteX2279" fmla="*/ 460111 w 4070350"/>
              <a:gd name="connsiteY2279" fmla="*/ 5190067 h 6857999"/>
              <a:gd name="connsiteX2280" fmla="*/ 460111 w 4070350"/>
              <a:gd name="connsiteY2280" fmla="*/ 5197740 h 6857999"/>
              <a:gd name="connsiteX2281" fmla="*/ 460111 w 4070350"/>
              <a:gd name="connsiteY2281" fmla="*/ 5205942 h 6857999"/>
              <a:gd name="connsiteX2282" fmla="*/ 460375 w 4070350"/>
              <a:gd name="connsiteY2282" fmla="*/ 5221552 h 6857999"/>
              <a:gd name="connsiteX2283" fmla="*/ 460375 w 4070350"/>
              <a:gd name="connsiteY2283" fmla="*/ 5229490 h 6857999"/>
              <a:gd name="connsiteX2284" fmla="*/ 460375 w 4070350"/>
              <a:gd name="connsiteY2284" fmla="*/ 5237427 h 6857999"/>
              <a:gd name="connsiteX2285" fmla="*/ 459846 w 4070350"/>
              <a:gd name="connsiteY2285" fmla="*/ 5244836 h 6857999"/>
              <a:gd name="connsiteX2286" fmla="*/ 458788 w 4070350"/>
              <a:gd name="connsiteY2286" fmla="*/ 5252509 h 6857999"/>
              <a:gd name="connsiteX2287" fmla="*/ 457465 w 4070350"/>
              <a:gd name="connsiteY2287" fmla="*/ 5259917 h 6857999"/>
              <a:gd name="connsiteX2288" fmla="*/ 456406 w 4070350"/>
              <a:gd name="connsiteY2288" fmla="*/ 5263621 h 6857999"/>
              <a:gd name="connsiteX2289" fmla="*/ 455348 w 4070350"/>
              <a:gd name="connsiteY2289" fmla="*/ 5267061 h 6857999"/>
              <a:gd name="connsiteX2290" fmla="*/ 453761 w 4070350"/>
              <a:gd name="connsiteY2290" fmla="*/ 5270500 h 6857999"/>
              <a:gd name="connsiteX2291" fmla="*/ 452173 w 4070350"/>
              <a:gd name="connsiteY2291" fmla="*/ 5274204 h 6857999"/>
              <a:gd name="connsiteX2292" fmla="*/ 450321 w 4070350"/>
              <a:gd name="connsiteY2292" fmla="*/ 5277379 h 6857999"/>
              <a:gd name="connsiteX2293" fmla="*/ 448204 w 4070350"/>
              <a:gd name="connsiteY2293" fmla="*/ 5280819 h 6857999"/>
              <a:gd name="connsiteX2294" fmla="*/ 446881 w 4070350"/>
              <a:gd name="connsiteY2294" fmla="*/ 5313892 h 6857999"/>
              <a:gd name="connsiteX2295" fmla="*/ 445029 w 4070350"/>
              <a:gd name="connsiteY2295" fmla="*/ 5346965 h 6857999"/>
              <a:gd name="connsiteX2296" fmla="*/ 442913 w 4070350"/>
              <a:gd name="connsiteY2296" fmla="*/ 5380038 h 6857999"/>
              <a:gd name="connsiteX2297" fmla="*/ 440531 w 4070350"/>
              <a:gd name="connsiteY2297" fmla="*/ 5412846 h 6857999"/>
              <a:gd name="connsiteX2298" fmla="*/ 438150 w 4070350"/>
              <a:gd name="connsiteY2298" fmla="*/ 5446184 h 6857999"/>
              <a:gd name="connsiteX2299" fmla="*/ 435504 w 4070350"/>
              <a:gd name="connsiteY2299" fmla="*/ 5478992 h 6857999"/>
              <a:gd name="connsiteX2300" fmla="*/ 429948 w 4070350"/>
              <a:gd name="connsiteY2300" fmla="*/ 5544873 h 6857999"/>
              <a:gd name="connsiteX2301" fmla="*/ 423598 w 4070350"/>
              <a:gd name="connsiteY2301" fmla="*/ 5610225 h 6857999"/>
              <a:gd name="connsiteX2302" fmla="*/ 416719 w 4070350"/>
              <a:gd name="connsiteY2302" fmla="*/ 5675577 h 6857999"/>
              <a:gd name="connsiteX2303" fmla="*/ 409046 w 4070350"/>
              <a:gd name="connsiteY2303" fmla="*/ 5741194 h 6857999"/>
              <a:gd name="connsiteX2304" fmla="*/ 401373 w 4070350"/>
              <a:gd name="connsiteY2304" fmla="*/ 5806546 h 6857999"/>
              <a:gd name="connsiteX2305" fmla="*/ 393171 w 4070350"/>
              <a:gd name="connsiteY2305" fmla="*/ 5871898 h 6857999"/>
              <a:gd name="connsiteX2306" fmla="*/ 384440 w 4070350"/>
              <a:gd name="connsiteY2306" fmla="*/ 5936986 h 6857999"/>
              <a:gd name="connsiteX2307" fmla="*/ 366977 w 4070350"/>
              <a:gd name="connsiteY2307" fmla="*/ 6067161 h 6857999"/>
              <a:gd name="connsiteX2308" fmla="*/ 348722 w 4070350"/>
              <a:gd name="connsiteY2308" fmla="*/ 6197336 h 6857999"/>
              <a:gd name="connsiteX2309" fmla="*/ 331259 w 4070350"/>
              <a:gd name="connsiteY2309" fmla="*/ 6327511 h 6857999"/>
              <a:gd name="connsiteX2310" fmla="*/ 332582 w 4070350"/>
              <a:gd name="connsiteY2310" fmla="*/ 6332538 h 6857999"/>
              <a:gd name="connsiteX2311" fmla="*/ 333111 w 4070350"/>
              <a:gd name="connsiteY2311" fmla="*/ 6337300 h 6857999"/>
              <a:gd name="connsiteX2312" fmla="*/ 333640 w 4070350"/>
              <a:gd name="connsiteY2312" fmla="*/ 6341798 h 6857999"/>
              <a:gd name="connsiteX2313" fmla="*/ 333640 w 4070350"/>
              <a:gd name="connsiteY2313" fmla="*/ 6346296 h 6857999"/>
              <a:gd name="connsiteX2314" fmla="*/ 333640 w 4070350"/>
              <a:gd name="connsiteY2314" fmla="*/ 6350794 h 6857999"/>
              <a:gd name="connsiteX2315" fmla="*/ 333111 w 4070350"/>
              <a:gd name="connsiteY2315" fmla="*/ 6355292 h 6857999"/>
              <a:gd name="connsiteX2316" fmla="*/ 332582 w 4070350"/>
              <a:gd name="connsiteY2316" fmla="*/ 6359525 h 6857999"/>
              <a:gd name="connsiteX2317" fmla="*/ 331523 w 4070350"/>
              <a:gd name="connsiteY2317" fmla="*/ 6364023 h 6857999"/>
              <a:gd name="connsiteX2318" fmla="*/ 329406 w 4070350"/>
              <a:gd name="connsiteY2318" fmla="*/ 6372490 h 6857999"/>
              <a:gd name="connsiteX2319" fmla="*/ 326761 w 4070350"/>
              <a:gd name="connsiteY2319" fmla="*/ 6380692 h 6857999"/>
              <a:gd name="connsiteX2320" fmla="*/ 320940 w 4070350"/>
              <a:gd name="connsiteY2320" fmla="*/ 6397361 h 6857999"/>
              <a:gd name="connsiteX2321" fmla="*/ 319882 w 4070350"/>
              <a:gd name="connsiteY2321" fmla="*/ 6404504 h 6857999"/>
              <a:gd name="connsiteX2322" fmla="*/ 318294 w 4070350"/>
              <a:gd name="connsiteY2322" fmla="*/ 6411384 h 6857999"/>
              <a:gd name="connsiteX2323" fmla="*/ 316706 w 4070350"/>
              <a:gd name="connsiteY2323" fmla="*/ 6418792 h 6857999"/>
              <a:gd name="connsiteX2324" fmla="*/ 314854 w 4070350"/>
              <a:gd name="connsiteY2324" fmla="*/ 6425671 h 6857999"/>
              <a:gd name="connsiteX2325" fmla="*/ 313267 w 4070350"/>
              <a:gd name="connsiteY2325" fmla="*/ 6432550 h 6857999"/>
              <a:gd name="connsiteX2326" fmla="*/ 311150 w 4070350"/>
              <a:gd name="connsiteY2326" fmla="*/ 6439165 h 6857999"/>
              <a:gd name="connsiteX2327" fmla="*/ 308504 w 4070350"/>
              <a:gd name="connsiteY2327" fmla="*/ 6446309 h 6857999"/>
              <a:gd name="connsiteX2328" fmla="*/ 306123 w 4070350"/>
              <a:gd name="connsiteY2328" fmla="*/ 6452923 h 6857999"/>
              <a:gd name="connsiteX2329" fmla="*/ 303477 w 4070350"/>
              <a:gd name="connsiteY2329" fmla="*/ 6459273 h 6857999"/>
              <a:gd name="connsiteX2330" fmla="*/ 300831 w 4070350"/>
              <a:gd name="connsiteY2330" fmla="*/ 6465888 h 6857999"/>
              <a:gd name="connsiteX2331" fmla="*/ 298186 w 4070350"/>
              <a:gd name="connsiteY2331" fmla="*/ 6471709 h 6857999"/>
              <a:gd name="connsiteX2332" fmla="*/ 295011 w 4070350"/>
              <a:gd name="connsiteY2332" fmla="*/ 6478059 h 6857999"/>
              <a:gd name="connsiteX2333" fmla="*/ 291836 w 4070350"/>
              <a:gd name="connsiteY2333" fmla="*/ 6483879 h 6857999"/>
              <a:gd name="connsiteX2334" fmla="*/ 288397 w 4070350"/>
              <a:gd name="connsiteY2334" fmla="*/ 6489965 h 6857999"/>
              <a:gd name="connsiteX2335" fmla="*/ 285221 w 4070350"/>
              <a:gd name="connsiteY2335" fmla="*/ 6495256 h 6857999"/>
              <a:gd name="connsiteX2336" fmla="*/ 281781 w 4070350"/>
              <a:gd name="connsiteY2336" fmla="*/ 6500813 h 6857999"/>
              <a:gd name="connsiteX2337" fmla="*/ 278077 w 4070350"/>
              <a:gd name="connsiteY2337" fmla="*/ 6505840 h 6857999"/>
              <a:gd name="connsiteX2338" fmla="*/ 274638 w 4070350"/>
              <a:gd name="connsiteY2338" fmla="*/ 6510867 h 6857999"/>
              <a:gd name="connsiteX2339" fmla="*/ 270669 w 4070350"/>
              <a:gd name="connsiteY2339" fmla="*/ 6515629 h 6857999"/>
              <a:gd name="connsiteX2340" fmla="*/ 266965 w 4070350"/>
              <a:gd name="connsiteY2340" fmla="*/ 6520127 h 6857999"/>
              <a:gd name="connsiteX2341" fmla="*/ 262996 w 4070350"/>
              <a:gd name="connsiteY2341" fmla="*/ 6524361 h 6857999"/>
              <a:gd name="connsiteX2342" fmla="*/ 259027 w 4070350"/>
              <a:gd name="connsiteY2342" fmla="*/ 6528065 h 6857999"/>
              <a:gd name="connsiteX2343" fmla="*/ 255324 w 4070350"/>
              <a:gd name="connsiteY2343" fmla="*/ 6531504 h 6857999"/>
              <a:gd name="connsiteX2344" fmla="*/ 251354 w 4070350"/>
              <a:gd name="connsiteY2344" fmla="*/ 6534944 h 6857999"/>
              <a:gd name="connsiteX2345" fmla="*/ 247386 w 4070350"/>
              <a:gd name="connsiteY2345" fmla="*/ 6537854 h 6857999"/>
              <a:gd name="connsiteX2346" fmla="*/ 243417 w 4070350"/>
              <a:gd name="connsiteY2346" fmla="*/ 6540500 h 6857999"/>
              <a:gd name="connsiteX2347" fmla="*/ 239448 w 4070350"/>
              <a:gd name="connsiteY2347" fmla="*/ 6542617 h 6857999"/>
              <a:gd name="connsiteX2348" fmla="*/ 235744 w 4070350"/>
              <a:gd name="connsiteY2348" fmla="*/ 6544734 h 6857999"/>
              <a:gd name="connsiteX2349" fmla="*/ 231775 w 4070350"/>
              <a:gd name="connsiteY2349" fmla="*/ 6546321 h 6857999"/>
              <a:gd name="connsiteX2350" fmla="*/ 227806 w 4070350"/>
              <a:gd name="connsiteY2350" fmla="*/ 6547644 h 6857999"/>
              <a:gd name="connsiteX2351" fmla="*/ 223838 w 4070350"/>
              <a:gd name="connsiteY2351" fmla="*/ 6548438 h 6857999"/>
              <a:gd name="connsiteX2352" fmla="*/ 219869 w 4070350"/>
              <a:gd name="connsiteY2352" fmla="*/ 6548702 h 6857999"/>
              <a:gd name="connsiteX2353" fmla="*/ 216695 w 4070350"/>
              <a:gd name="connsiteY2353" fmla="*/ 6550819 h 6857999"/>
              <a:gd name="connsiteX2354" fmla="*/ 212990 w 4070350"/>
              <a:gd name="connsiteY2354" fmla="*/ 6552936 h 6857999"/>
              <a:gd name="connsiteX2355" fmla="*/ 209551 w 4070350"/>
              <a:gd name="connsiteY2355" fmla="*/ 6554523 h 6857999"/>
              <a:gd name="connsiteX2356" fmla="*/ 206375 w 4070350"/>
              <a:gd name="connsiteY2356" fmla="*/ 6556111 h 6857999"/>
              <a:gd name="connsiteX2357" fmla="*/ 202671 w 4070350"/>
              <a:gd name="connsiteY2357" fmla="*/ 6557434 h 6857999"/>
              <a:gd name="connsiteX2358" fmla="*/ 199496 w 4070350"/>
              <a:gd name="connsiteY2358" fmla="*/ 6558756 h 6857999"/>
              <a:gd name="connsiteX2359" fmla="*/ 192352 w 4070350"/>
              <a:gd name="connsiteY2359" fmla="*/ 6560609 h 6857999"/>
              <a:gd name="connsiteX2360" fmla="*/ 185209 w 4070350"/>
              <a:gd name="connsiteY2360" fmla="*/ 6561667 h 6857999"/>
              <a:gd name="connsiteX2361" fmla="*/ 178329 w 4070350"/>
              <a:gd name="connsiteY2361" fmla="*/ 6562461 h 6857999"/>
              <a:gd name="connsiteX2362" fmla="*/ 171186 w 4070350"/>
              <a:gd name="connsiteY2362" fmla="*/ 6562725 h 6857999"/>
              <a:gd name="connsiteX2363" fmla="*/ 164042 w 4070350"/>
              <a:gd name="connsiteY2363" fmla="*/ 6562990 h 6857999"/>
              <a:gd name="connsiteX2364" fmla="*/ 149754 w 4070350"/>
              <a:gd name="connsiteY2364" fmla="*/ 6562990 h 6857999"/>
              <a:gd name="connsiteX2365" fmla="*/ 142611 w 4070350"/>
              <a:gd name="connsiteY2365" fmla="*/ 6562990 h 6857999"/>
              <a:gd name="connsiteX2366" fmla="*/ 135467 w 4070350"/>
              <a:gd name="connsiteY2366" fmla="*/ 6563254 h 6857999"/>
              <a:gd name="connsiteX2367" fmla="*/ 128588 w 4070350"/>
              <a:gd name="connsiteY2367" fmla="*/ 6563519 h 6857999"/>
              <a:gd name="connsiteX2368" fmla="*/ 121180 w 4070350"/>
              <a:gd name="connsiteY2368" fmla="*/ 6564577 h 6857999"/>
              <a:gd name="connsiteX2369" fmla="*/ 114300 w 4070350"/>
              <a:gd name="connsiteY2369" fmla="*/ 6565900 h 6857999"/>
              <a:gd name="connsiteX2370" fmla="*/ 107421 w 4070350"/>
              <a:gd name="connsiteY2370" fmla="*/ 6568017 h 6857999"/>
              <a:gd name="connsiteX2371" fmla="*/ 44980 w 4070350"/>
              <a:gd name="connsiteY2371" fmla="*/ 6563254 h 6857999"/>
              <a:gd name="connsiteX2372" fmla="*/ 39952 w 4070350"/>
              <a:gd name="connsiteY2372" fmla="*/ 6563254 h 6857999"/>
              <a:gd name="connsiteX2373" fmla="*/ 34396 w 4070350"/>
              <a:gd name="connsiteY2373" fmla="*/ 6562990 h 6857999"/>
              <a:gd name="connsiteX2374" fmla="*/ 31750 w 4070350"/>
              <a:gd name="connsiteY2374" fmla="*/ 6562725 h 6857999"/>
              <a:gd name="connsiteX2375" fmla="*/ 28840 w 4070350"/>
              <a:gd name="connsiteY2375" fmla="*/ 6561931 h 6857999"/>
              <a:gd name="connsiteX2376" fmla="*/ 26459 w 4070350"/>
              <a:gd name="connsiteY2376" fmla="*/ 6561138 h 6857999"/>
              <a:gd name="connsiteX2377" fmla="*/ 23813 w 4070350"/>
              <a:gd name="connsiteY2377" fmla="*/ 6560344 h 6857999"/>
              <a:gd name="connsiteX2378" fmla="*/ 21696 w 4070350"/>
              <a:gd name="connsiteY2378" fmla="*/ 6559021 h 6857999"/>
              <a:gd name="connsiteX2379" fmla="*/ 19580 w 4070350"/>
              <a:gd name="connsiteY2379" fmla="*/ 6557434 h 6857999"/>
              <a:gd name="connsiteX2380" fmla="*/ 17992 w 4070350"/>
              <a:gd name="connsiteY2380" fmla="*/ 6556111 h 6857999"/>
              <a:gd name="connsiteX2381" fmla="*/ 16669 w 4070350"/>
              <a:gd name="connsiteY2381" fmla="*/ 6554259 h 6857999"/>
              <a:gd name="connsiteX2382" fmla="*/ 15346 w 4070350"/>
              <a:gd name="connsiteY2382" fmla="*/ 6552142 h 6857999"/>
              <a:gd name="connsiteX2383" fmla="*/ 14817 w 4070350"/>
              <a:gd name="connsiteY2383" fmla="*/ 6550025 h 6857999"/>
              <a:gd name="connsiteX2384" fmla="*/ 14817 w 4070350"/>
              <a:gd name="connsiteY2384" fmla="*/ 6547644 h 6857999"/>
              <a:gd name="connsiteX2385" fmla="*/ 15082 w 4070350"/>
              <a:gd name="connsiteY2385" fmla="*/ 6544734 h 6857999"/>
              <a:gd name="connsiteX2386" fmla="*/ 16404 w 4070350"/>
              <a:gd name="connsiteY2386" fmla="*/ 6537325 h 6857999"/>
              <a:gd name="connsiteX2387" fmla="*/ 17463 w 4070350"/>
              <a:gd name="connsiteY2387" fmla="*/ 6530181 h 6857999"/>
              <a:gd name="connsiteX2388" fmla="*/ 17992 w 4070350"/>
              <a:gd name="connsiteY2388" fmla="*/ 6523038 h 6857999"/>
              <a:gd name="connsiteX2389" fmla="*/ 19050 w 4070350"/>
              <a:gd name="connsiteY2389" fmla="*/ 6515894 h 6857999"/>
              <a:gd name="connsiteX2390" fmla="*/ 19315 w 4070350"/>
              <a:gd name="connsiteY2390" fmla="*/ 6508750 h 6857999"/>
              <a:gd name="connsiteX2391" fmla="*/ 19580 w 4070350"/>
              <a:gd name="connsiteY2391" fmla="*/ 6501342 h 6857999"/>
              <a:gd name="connsiteX2392" fmla="*/ 19580 w 4070350"/>
              <a:gd name="connsiteY2392" fmla="*/ 6487319 h 6857999"/>
              <a:gd name="connsiteX2393" fmla="*/ 18786 w 4070350"/>
              <a:gd name="connsiteY2393" fmla="*/ 6473296 h 6857999"/>
              <a:gd name="connsiteX2394" fmla="*/ 17727 w 4070350"/>
              <a:gd name="connsiteY2394" fmla="*/ 6459273 h 6857999"/>
              <a:gd name="connsiteX2395" fmla="*/ 16404 w 4070350"/>
              <a:gd name="connsiteY2395" fmla="*/ 6444986 h 6857999"/>
              <a:gd name="connsiteX2396" fmla="*/ 14552 w 4070350"/>
              <a:gd name="connsiteY2396" fmla="*/ 6431227 h 6857999"/>
              <a:gd name="connsiteX2397" fmla="*/ 10584 w 4070350"/>
              <a:gd name="connsiteY2397" fmla="*/ 6403181 h 6857999"/>
              <a:gd name="connsiteX2398" fmla="*/ 8732 w 4070350"/>
              <a:gd name="connsiteY2398" fmla="*/ 6389159 h 6857999"/>
              <a:gd name="connsiteX2399" fmla="*/ 7144 w 4070350"/>
              <a:gd name="connsiteY2399" fmla="*/ 6375400 h 6857999"/>
              <a:gd name="connsiteX2400" fmla="*/ 6086 w 4070350"/>
              <a:gd name="connsiteY2400" fmla="*/ 6361113 h 6857999"/>
              <a:gd name="connsiteX2401" fmla="*/ 5027 w 4070350"/>
              <a:gd name="connsiteY2401" fmla="*/ 6346825 h 6857999"/>
              <a:gd name="connsiteX2402" fmla="*/ 4763 w 4070350"/>
              <a:gd name="connsiteY2402" fmla="*/ 6333067 h 6857999"/>
              <a:gd name="connsiteX2403" fmla="*/ 4763 w 4070350"/>
              <a:gd name="connsiteY2403" fmla="*/ 6325923 h 6857999"/>
              <a:gd name="connsiteX2404" fmla="*/ 5027 w 4070350"/>
              <a:gd name="connsiteY2404" fmla="*/ 6318779 h 6857999"/>
              <a:gd name="connsiteX2405" fmla="*/ 5821 w 4070350"/>
              <a:gd name="connsiteY2405" fmla="*/ 6307931 h 6857999"/>
              <a:gd name="connsiteX2406" fmla="*/ 6086 w 4070350"/>
              <a:gd name="connsiteY2406" fmla="*/ 6297084 h 6857999"/>
              <a:gd name="connsiteX2407" fmla="*/ 6086 w 4070350"/>
              <a:gd name="connsiteY2407" fmla="*/ 6275388 h 6857999"/>
              <a:gd name="connsiteX2408" fmla="*/ 5556 w 4070350"/>
              <a:gd name="connsiteY2408" fmla="*/ 6253956 h 6857999"/>
              <a:gd name="connsiteX2409" fmla="*/ 4498 w 4070350"/>
              <a:gd name="connsiteY2409" fmla="*/ 6232261 h 6857999"/>
              <a:gd name="connsiteX2410" fmla="*/ 2382 w 4070350"/>
              <a:gd name="connsiteY2410" fmla="*/ 6188869 h 6857999"/>
              <a:gd name="connsiteX2411" fmla="*/ 1323 w 4070350"/>
              <a:gd name="connsiteY2411" fmla="*/ 6167173 h 6857999"/>
              <a:gd name="connsiteX2412" fmla="*/ 265 w 4070350"/>
              <a:gd name="connsiteY2412" fmla="*/ 6145477 h 6857999"/>
              <a:gd name="connsiteX2413" fmla="*/ 0 w 4070350"/>
              <a:gd name="connsiteY2413" fmla="*/ 6123781 h 6857999"/>
              <a:gd name="connsiteX2414" fmla="*/ 0 w 4070350"/>
              <a:gd name="connsiteY2414" fmla="*/ 6102350 h 6857999"/>
              <a:gd name="connsiteX2415" fmla="*/ 265 w 4070350"/>
              <a:gd name="connsiteY2415" fmla="*/ 6091502 h 6857999"/>
              <a:gd name="connsiteX2416" fmla="*/ 530 w 4070350"/>
              <a:gd name="connsiteY2416" fmla="*/ 6080654 h 6857999"/>
              <a:gd name="connsiteX2417" fmla="*/ 1323 w 4070350"/>
              <a:gd name="connsiteY2417" fmla="*/ 6070071 h 6857999"/>
              <a:gd name="connsiteX2418" fmla="*/ 2117 w 4070350"/>
              <a:gd name="connsiteY2418" fmla="*/ 6059223 h 6857999"/>
              <a:gd name="connsiteX2419" fmla="*/ 3440 w 4070350"/>
              <a:gd name="connsiteY2419" fmla="*/ 6048375 h 6857999"/>
              <a:gd name="connsiteX2420" fmla="*/ 4763 w 4070350"/>
              <a:gd name="connsiteY2420" fmla="*/ 6037792 h 6857999"/>
              <a:gd name="connsiteX2421" fmla="*/ 6350 w 4070350"/>
              <a:gd name="connsiteY2421" fmla="*/ 6027209 h 6857999"/>
              <a:gd name="connsiteX2422" fmla="*/ 8467 w 4070350"/>
              <a:gd name="connsiteY2422" fmla="*/ 6016361 h 6857999"/>
              <a:gd name="connsiteX2423" fmla="*/ 10584 w 4070350"/>
              <a:gd name="connsiteY2423" fmla="*/ 6005777 h 6857999"/>
              <a:gd name="connsiteX2424" fmla="*/ 13230 w 4070350"/>
              <a:gd name="connsiteY2424" fmla="*/ 5995194 h 6857999"/>
              <a:gd name="connsiteX2425" fmla="*/ 16404 w 4070350"/>
              <a:gd name="connsiteY2425" fmla="*/ 5984611 h 6857999"/>
              <a:gd name="connsiteX2426" fmla="*/ 19580 w 4070350"/>
              <a:gd name="connsiteY2426" fmla="*/ 5974027 h 6857999"/>
              <a:gd name="connsiteX2427" fmla="*/ 20638 w 4070350"/>
              <a:gd name="connsiteY2427" fmla="*/ 5948363 h 6857999"/>
              <a:gd name="connsiteX2428" fmla="*/ 21167 w 4070350"/>
              <a:gd name="connsiteY2428" fmla="*/ 5922963 h 6857999"/>
              <a:gd name="connsiteX2429" fmla="*/ 21696 w 4070350"/>
              <a:gd name="connsiteY2429" fmla="*/ 5897827 h 6857999"/>
              <a:gd name="connsiteX2430" fmla="*/ 22755 w 4070350"/>
              <a:gd name="connsiteY2430" fmla="*/ 5872163 h 6857999"/>
              <a:gd name="connsiteX2431" fmla="*/ 23813 w 4070350"/>
              <a:gd name="connsiteY2431" fmla="*/ 5846763 h 6857999"/>
              <a:gd name="connsiteX2432" fmla="*/ 24607 w 4070350"/>
              <a:gd name="connsiteY2432" fmla="*/ 5834063 h 6857999"/>
              <a:gd name="connsiteX2433" fmla="*/ 25930 w 4070350"/>
              <a:gd name="connsiteY2433" fmla="*/ 5821363 h 6857999"/>
              <a:gd name="connsiteX2434" fmla="*/ 27517 w 4070350"/>
              <a:gd name="connsiteY2434" fmla="*/ 5808663 h 6857999"/>
              <a:gd name="connsiteX2435" fmla="*/ 28840 w 4070350"/>
              <a:gd name="connsiteY2435" fmla="*/ 5796227 h 6857999"/>
              <a:gd name="connsiteX2436" fmla="*/ 30957 w 4070350"/>
              <a:gd name="connsiteY2436" fmla="*/ 5783792 h 6857999"/>
              <a:gd name="connsiteX2437" fmla="*/ 33602 w 4070350"/>
              <a:gd name="connsiteY2437" fmla="*/ 5771356 h 6857999"/>
              <a:gd name="connsiteX2438" fmla="*/ 31486 w 4070350"/>
              <a:gd name="connsiteY2438" fmla="*/ 5757334 h 6857999"/>
              <a:gd name="connsiteX2439" fmla="*/ 29634 w 4070350"/>
              <a:gd name="connsiteY2439" fmla="*/ 5743575 h 6857999"/>
              <a:gd name="connsiteX2440" fmla="*/ 28575 w 4070350"/>
              <a:gd name="connsiteY2440" fmla="*/ 5729552 h 6857999"/>
              <a:gd name="connsiteX2441" fmla="*/ 28311 w 4070350"/>
              <a:gd name="connsiteY2441" fmla="*/ 5716059 h 6857999"/>
              <a:gd name="connsiteX2442" fmla="*/ 28311 w 4070350"/>
              <a:gd name="connsiteY2442" fmla="*/ 5702300 h 6857999"/>
              <a:gd name="connsiteX2443" fmla="*/ 28575 w 4070350"/>
              <a:gd name="connsiteY2443" fmla="*/ 5688277 h 6857999"/>
              <a:gd name="connsiteX2444" fmla="*/ 29634 w 4070350"/>
              <a:gd name="connsiteY2444" fmla="*/ 5674784 h 6857999"/>
              <a:gd name="connsiteX2445" fmla="*/ 30427 w 4070350"/>
              <a:gd name="connsiteY2445" fmla="*/ 5661025 h 6857999"/>
              <a:gd name="connsiteX2446" fmla="*/ 33073 w 4070350"/>
              <a:gd name="connsiteY2446" fmla="*/ 5633773 h 6857999"/>
              <a:gd name="connsiteX2447" fmla="*/ 36248 w 4070350"/>
              <a:gd name="connsiteY2447" fmla="*/ 5606256 h 6857999"/>
              <a:gd name="connsiteX2448" fmla="*/ 39159 w 4070350"/>
              <a:gd name="connsiteY2448" fmla="*/ 5579269 h 6857999"/>
              <a:gd name="connsiteX2449" fmla="*/ 40481 w 4070350"/>
              <a:gd name="connsiteY2449" fmla="*/ 5565511 h 6857999"/>
              <a:gd name="connsiteX2450" fmla="*/ 41275 w 4070350"/>
              <a:gd name="connsiteY2450" fmla="*/ 5552281 h 6857999"/>
              <a:gd name="connsiteX2451" fmla="*/ 44715 w 4070350"/>
              <a:gd name="connsiteY2451" fmla="*/ 5501217 h 6857999"/>
              <a:gd name="connsiteX2452" fmla="*/ 47625 w 4070350"/>
              <a:gd name="connsiteY2452" fmla="*/ 5450417 h 6857999"/>
              <a:gd name="connsiteX2453" fmla="*/ 50800 w 4070350"/>
              <a:gd name="connsiteY2453" fmla="*/ 5399352 h 6857999"/>
              <a:gd name="connsiteX2454" fmla="*/ 53181 w 4070350"/>
              <a:gd name="connsiteY2454" fmla="*/ 5348288 h 6857999"/>
              <a:gd name="connsiteX2455" fmla="*/ 55298 w 4070350"/>
              <a:gd name="connsiteY2455" fmla="*/ 5297488 h 6857999"/>
              <a:gd name="connsiteX2456" fmla="*/ 57415 w 4070350"/>
              <a:gd name="connsiteY2456" fmla="*/ 5246423 h 6857999"/>
              <a:gd name="connsiteX2457" fmla="*/ 58738 w 4070350"/>
              <a:gd name="connsiteY2457" fmla="*/ 5195359 h 6857999"/>
              <a:gd name="connsiteX2458" fmla="*/ 60325 w 4070350"/>
              <a:gd name="connsiteY2458" fmla="*/ 5144029 h 6857999"/>
              <a:gd name="connsiteX2459" fmla="*/ 57415 w 4070350"/>
              <a:gd name="connsiteY2459" fmla="*/ 4450556 h 6857999"/>
              <a:gd name="connsiteX2460" fmla="*/ 58473 w 4070350"/>
              <a:gd name="connsiteY2460" fmla="*/ 4400021 h 6857999"/>
              <a:gd name="connsiteX2461" fmla="*/ 58209 w 4070350"/>
              <a:gd name="connsiteY2461" fmla="*/ 4357688 h 6857999"/>
              <a:gd name="connsiteX2462" fmla="*/ 57944 w 4070350"/>
              <a:gd name="connsiteY2462" fmla="*/ 4315354 h 6857999"/>
              <a:gd name="connsiteX2463" fmla="*/ 53181 w 4070350"/>
              <a:gd name="connsiteY2463" fmla="*/ 3858948 h 6857999"/>
              <a:gd name="connsiteX2464" fmla="*/ 52123 w 4070350"/>
              <a:gd name="connsiteY2464" fmla="*/ 3744648 h 6857999"/>
              <a:gd name="connsiteX2465" fmla="*/ 51329 w 4070350"/>
              <a:gd name="connsiteY2465" fmla="*/ 3630613 h 6857999"/>
              <a:gd name="connsiteX2466" fmla="*/ 50800 w 4070350"/>
              <a:gd name="connsiteY2466" fmla="*/ 3516577 h 6857999"/>
              <a:gd name="connsiteX2467" fmla="*/ 50007 w 4070350"/>
              <a:gd name="connsiteY2467" fmla="*/ 3402542 h 6857999"/>
              <a:gd name="connsiteX2468" fmla="*/ 50007 w 4070350"/>
              <a:gd name="connsiteY2468" fmla="*/ 3382169 h 6857999"/>
              <a:gd name="connsiteX2469" fmla="*/ 49477 w 4070350"/>
              <a:gd name="connsiteY2469" fmla="*/ 3361796 h 6857999"/>
              <a:gd name="connsiteX2470" fmla="*/ 47890 w 4070350"/>
              <a:gd name="connsiteY2470" fmla="*/ 3321315 h 6857999"/>
              <a:gd name="connsiteX2471" fmla="*/ 46038 w 4070350"/>
              <a:gd name="connsiteY2471" fmla="*/ 3280569 h 6857999"/>
              <a:gd name="connsiteX2472" fmla="*/ 45509 w 4070350"/>
              <a:gd name="connsiteY2472" fmla="*/ 3259931 h 6857999"/>
              <a:gd name="connsiteX2473" fmla="*/ 44980 w 4070350"/>
              <a:gd name="connsiteY2473" fmla="*/ 3239823 h 6857999"/>
              <a:gd name="connsiteX2474" fmla="*/ 44715 w 4070350"/>
              <a:gd name="connsiteY2474" fmla="*/ 3219715 h 6857999"/>
              <a:gd name="connsiteX2475" fmla="*/ 44715 w 4070350"/>
              <a:gd name="connsiteY2475" fmla="*/ 3199077 h 6857999"/>
              <a:gd name="connsiteX2476" fmla="*/ 44980 w 4070350"/>
              <a:gd name="connsiteY2476" fmla="*/ 3178969 h 6857999"/>
              <a:gd name="connsiteX2477" fmla="*/ 45773 w 4070350"/>
              <a:gd name="connsiteY2477" fmla="*/ 3158596 h 6857999"/>
              <a:gd name="connsiteX2478" fmla="*/ 47096 w 4070350"/>
              <a:gd name="connsiteY2478" fmla="*/ 3138223 h 6857999"/>
              <a:gd name="connsiteX2479" fmla="*/ 49213 w 4070350"/>
              <a:gd name="connsiteY2479" fmla="*/ 3117850 h 6857999"/>
              <a:gd name="connsiteX2480" fmla="*/ 50271 w 4070350"/>
              <a:gd name="connsiteY2480" fmla="*/ 3108061 h 6857999"/>
              <a:gd name="connsiteX2481" fmla="*/ 51859 w 4070350"/>
              <a:gd name="connsiteY2481" fmla="*/ 3097742 h 6857999"/>
              <a:gd name="connsiteX2482" fmla="*/ 53711 w 4070350"/>
              <a:gd name="connsiteY2482" fmla="*/ 3087688 h 6857999"/>
              <a:gd name="connsiteX2483" fmla="*/ 55563 w 4070350"/>
              <a:gd name="connsiteY2483" fmla="*/ 3077634 h 6857999"/>
              <a:gd name="connsiteX2484" fmla="*/ 52388 w 4070350"/>
              <a:gd name="connsiteY2484" fmla="*/ 3050117 h 6857999"/>
              <a:gd name="connsiteX2485" fmla="*/ 50007 w 4070350"/>
              <a:gd name="connsiteY2485" fmla="*/ 3022336 h 6857999"/>
              <a:gd name="connsiteX2486" fmla="*/ 48155 w 4070350"/>
              <a:gd name="connsiteY2486" fmla="*/ 2994819 h 6857999"/>
              <a:gd name="connsiteX2487" fmla="*/ 47096 w 4070350"/>
              <a:gd name="connsiteY2487" fmla="*/ 2967038 h 6857999"/>
              <a:gd name="connsiteX2488" fmla="*/ 45773 w 4070350"/>
              <a:gd name="connsiteY2488" fmla="*/ 2939256 h 6857999"/>
              <a:gd name="connsiteX2489" fmla="*/ 45244 w 4070350"/>
              <a:gd name="connsiteY2489" fmla="*/ 2911475 h 6857999"/>
              <a:gd name="connsiteX2490" fmla="*/ 44980 w 4070350"/>
              <a:gd name="connsiteY2490" fmla="*/ 2883959 h 6857999"/>
              <a:gd name="connsiteX2491" fmla="*/ 44715 w 4070350"/>
              <a:gd name="connsiteY2491" fmla="*/ 2856442 h 6857999"/>
              <a:gd name="connsiteX2492" fmla="*/ 45244 w 4070350"/>
              <a:gd name="connsiteY2492" fmla="*/ 2800879 h 6857999"/>
              <a:gd name="connsiteX2493" fmla="*/ 45773 w 4070350"/>
              <a:gd name="connsiteY2493" fmla="*/ 2745317 h 6857999"/>
              <a:gd name="connsiteX2494" fmla="*/ 46832 w 4070350"/>
              <a:gd name="connsiteY2494" fmla="*/ 2689754 h 6857999"/>
              <a:gd name="connsiteX2495" fmla="*/ 47361 w 4070350"/>
              <a:gd name="connsiteY2495" fmla="*/ 2634721 h 6857999"/>
              <a:gd name="connsiteX2496" fmla="*/ 47625 w 4070350"/>
              <a:gd name="connsiteY2496" fmla="*/ 2603236 h 6857999"/>
              <a:gd name="connsiteX2497" fmla="*/ 47361 w 4070350"/>
              <a:gd name="connsiteY2497" fmla="*/ 2572015 h 6857999"/>
              <a:gd name="connsiteX2498" fmla="*/ 46832 w 4070350"/>
              <a:gd name="connsiteY2498" fmla="*/ 2509044 h 6857999"/>
              <a:gd name="connsiteX2499" fmla="*/ 46038 w 4070350"/>
              <a:gd name="connsiteY2499" fmla="*/ 2446338 h 6857999"/>
              <a:gd name="connsiteX2500" fmla="*/ 45773 w 4070350"/>
              <a:gd name="connsiteY2500" fmla="*/ 2383632 h 6857999"/>
              <a:gd name="connsiteX2501" fmla="*/ 45773 w 4070350"/>
              <a:gd name="connsiteY2501" fmla="*/ 2352146 h 6857999"/>
              <a:gd name="connsiteX2502" fmla="*/ 46038 w 4070350"/>
              <a:gd name="connsiteY2502" fmla="*/ 2320661 h 6857999"/>
              <a:gd name="connsiteX2503" fmla="*/ 46832 w 4070350"/>
              <a:gd name="connsiteY2503" fmla="*/ 2289175 h 6857999"/>
              <a:gd name="connsiteX2504" fmla="*/ 47625 w 4070350"/>
              <a:gd name="connsiteY2504" fmla="*/ 2257954 h 6857999"/>
              <a:gd name="connsiteX2505" fmla="*/ 48948 w 4070350"/>
              <a:gd name="connsiteY2505" fmla="*/ 2226733 h 6857999"/>
              <a:gd name="connsiteX2506" fmla="*/ 50271 w 4070350"/>
              <a:gd name="connsiteY2506" fmla="*/ 2195513 h 6857999"/>
              <a:gd name="connsiteX2507" fmla="*/ 52388 w 4070350"/>
              <a:gd name="connsiteY2507" fmla="*/ 2164027 h 6857999"/>
              <a:gd name="connsiteX2508" fmla="*/ 55298 w 4070350"/>
              <a:gd name="connsiteY2508" fmla="*/ 2132542 h 6857999"/>
              <a:gd name="connsiteX2509" fmla="*/ 53181 w 4070350"/>
              <a:gd name="connsiteY2509" fmla="*/ 2101586 h 6857999"/>
              <a:gd name="connsiteX2510" fmla="*/ 51594 w 4070350"/>
              <a:gd name="connsiteY2510" fmla="*/ 2070100 h 6857999"/>
              <a:gd name="connsiteX2511" fmla="*/ 50007 w 4070350"/>
              <a:gd name="connsiteY2511" fmla="*/ 2039144 h 6857999"/>
              <a:gd name="connsiteX2512" fmla="*/ 48948 w 4070350"/>
              <a:gd name="connsiteY2512" fmla="*/ 2007659 h 6857999"/>
              <a:gd name="connsiteX2513" fmla="*/ 47890 w 4070350"/>
              <a:gd name="connsiteY2513" fmla="*/ 1976438 h 6857999"/>
              <a:gd name="connsiteX2514" fmla="*/ 47096 w 4070350"/>
              <a:gd name="connsiteY2514" fmla="*/ 1945217 h 6857999"/>
              <a:gd name="connsiteX2515" fmla="*/ 46832 w 4070350"/>
              <a:gd name="connsiteY2515" fmla="*/ 1913996 h 6857999"/>
              <a:gd name="connsiteX2516" fmla="*/ 46567 w 4070350"/>
              <a:gd name="connsiteY2516" fmla="*/ 1882775 h 6857999"/>
              <a:gd name="connsiteX2517" fmla="*/ 46567 w 4070350"/>
              <a:gd name="connsiteY2517" fmla="*/ 1820334 h 6857999"/>
              <a:gd name="connsiteX2518" fmla="*/ 47096 w 4070350"/>
              <a:gd name="connsiteY2518" fmla="*/ 1757892 h 6857999"/>
              <a:gd name="connsiteX2519" fmla="*/ 47890 w 4070350"/>
              <a:gd name="connsiteY2519" fmla="*/ 1695450 h 6857999"/>
              <a:gd name="connsiteX2520" fmla="*/ 49477 w 4070350"/>
              <a:gd name="connsiteY2520" fmla="*/ 1633009 h 6857999"/>
              <a:gd name="connsiteX2521" fmla="*/ 52917 w 4070350"/>
              <a:gd name="connsiteY2521" fmla="*/ 1508125 h 6857999"/>
              <a:gd name="connsiteX2522" fmla="*/ 54240 w 4070350"/>
              <a:gd name="connsiteY2522" fmla="*/ 1445684 h 6857999"/>
              <a:gd name="connsiteX2523" fmla="*/ 55827 w 4070350"/>
              <a:gd name="connsiteY2523" fmla="*/ 1383242 h 6857999"/>
              <a:gd name="connsiteX2524" fmla="*/ 57150 w 4070350"/>
              <a:gd name="connsiteY2524" fmla="*/ 1320800 h 6857999"/>
              <a:gd name="connsiteX2525" fmla="*/ 57944 w 4070350"/>
              <a:gd name="connsiteY2525" fmla="*/ 1258094 h 6857999"/>
              <a:gd name="connsiteX2526" fmla="*/ 57944 w 4070350"/>
              <a:gd name="connsiteY2526" fmla="*/ 1195652 h 6857999"/>
              <a:gd name="connsiteX2527" fmla="*/ 57944 w 4070350"/>
              <a:gd name="connsiteY2527" fmla="*/ 1164431 h 6857999"/>
              <a:gd name="connsiteX2528" fmla="*/ 57415 w 4070350"/>
              <a:gd name="connsiteY2528" fmla="*/ 1133210 h 6857999"/>
              <a:gd name="connsiteX2529" fmla="*/ 58473 w 4070350"/>
              <a:gd name="connsiteY2529" fmla="*/ 1116542 h 6857999"/>
              <a:gd name="connsiteX2530" fmla="*/ 57150 w 4070350"/>
              <a:gd name="connsiteY2530" fmla="*/ 800100 h 6857999"/>
              <a:gd name="connsiteX2531" fmla="*/ 56621 w 4070350"/>
              <a:gd name="connsiteY2531" fmla="*/ 783431 h 6857999"/>
              <a:gd name="connsiteX2532" fmla="*/ 56621 w 4070350"/>
              <a:gd name="connsiteY2532" fmla="*/ 775229 h 6857999"/>
              <a:gd name="connsiteX2533" fmla="*/ 57150 w 4070350"/>
              <a:gd name="connsiteY2533" fmla="*/ 767292 h 6857999"/>
              <a:gd name="connsiteX2534" fmla="*/ 57680 w 4070350"/>
              <a:gd name="connsiteY2534" fmla="*/ 763323 h 6857999"/>
              <a:gd name="connsiteX2535" fmla="*/ 58209 w 4070350"/>
              <a:gd name="connsiteY2535" fmla="*/ 759354 h 6857999"/>
              <a:gd name="connsiteX2536" fmla="*/ 59002 w 4070350"/>
              <a:gd name="connsiteY2536" fmla="*/ 755650 h 6857999"/>
              <a:gd name="connsiteX2537" fmla="*/ 60325 w 4070350"/>
              <a:gd name="connsiteY2537" fmla="*/ 751681 h 6857999"/>
              <a:gd name="connsiteX2538" fmla="*/ 61913 w 4070350"/>
              <a:gd name="connsiteY2538" fmla="*/ 748242 h 6857999"/>
              <a:gd name="connsiteX2539" fmla="*/ 63765 w 4070350"/>
              <a:gd name="connsiteY2539" fmla="*/ 744802 h 6857999"/>
              <a:gd name="connsiteX2540" fmla="*/ 65881 w 4070350"/>
              <a:gd name="connsiteY2540" fmla="*/ 741363 h 6857999"/>
              <a:gd name="connsiteX2541" fmla="*/ 68527 w 4070350"/>
              <a:gd name="connsiteY2541" fmla="*/ 737923 h 6857999"/>
              <a:gd name="connsiteX2542" fmla="*/ 66411 w 4070350"/>
              <a:gd name="connsiteY2542" fmla="*/ 734219 h 6857999"/>
              <a:gd name="connsiteX2543" fmla="*/ 64559 w 4070350"/>
              <a:gd name="connsiteY2543" fmla="*/ 730779 h 6857999"/>
              <a:gd name="connsiteX2544" fmla="*/ 63236 w 4070350"/>
              <a:gd name="connsiteY2544" fmla="*/ 727075 h 6857999"/>
              <a:gd name="connsiteX2545" fmla="*/ 62177 w 4070350"/>
              <a:gd name="connsiteY2545" fmla="*/ 723371 h 6857999"/>
              <a:gd name="connsiteX2546" fmla="*/ 60855 w 4070350"/>
              <a:gd name="connsiteY2546" fmla="*/ 719931 h 6857999"/>
              <a:gd name="connsiteX2547" fmla="*/ 60325 w 4070350"/>
              <a:gd name="connsiteY2547" fmla="*/ 716492 h 6857999"/>
              <a:gd name="connsiteX2548" fmla="*/ 59532 w 4070350"/>
              <a:gd name="connsiteY2548" fmla="*/ 712788 h 6857999"/>
              <a:gd name="connsiteX2549" fmla="*/ 59002 w 4070350"/>
              <a:gd name="connsiteY2549" fmla="*/ 709348 h 6857999"/>
              <a:gd name="connsiteX2550" fmla="*/ 58738 w 4070350"/>
              <a:gd name="connsiteY2550" fmla="*/ 701940 h 6857999"/>
              <a:gd name="connsiteX2551" fmla="*/ 58738 w 4070350"/>
              <a:gd name="connsiteY2551" fmla="*/ 695061 h 6857999"/>
              <a:gd name="connsiteX2552" fmla="*/ 59796 w 4070350"/>
              <a:gd name="connsiteY2552" fmla="*/ 688181 h 6857999"/>
              <a:gd name="connsiteX2553" fmla="*/ 60590 w 4070350"/>
              <a:gd name="connsiteY2553" fmla="*/ 681038 h 6857999"/>
              <a:gd name="connsiteX2554" fmla="*/ 62177 w 4070350"/>
              <a:gd name="connsiteY2554" fmla="*/ 673894 h 6857999"/>
              <a:gd name="connsiteX2555" fmla="*/ 63765 w 4070350"/>
              <a:gd name="connsiteY2555" fmla="*/ 667015 h 6857999"/>
              <a:gd name="connsiteX2556" fmla="*/ 66940 w 4070350"/>
              <a:gd name="connsiteY2556" fmla="*/ 653256 h 6857999"/>
              <a:gd name="connsiteX2557" fmla="*/ 68792 w 4070350"/>
              <a:gd name="connsiteY2557" fmla="*/ 646113 h 6857999"/>
              <a:gd name="connsiteX2558" fmla="*/ 70380 w 4070350"/>
              <a:gd name="connsiteY2558" fmla="*/ 639233 h 6857999"/>
              <a:gd name="connsiteX2559" fmla="*/ 71438 w 4070350"/>
              <a:gd name="connsiteY2559" fmla="*/ 632090 h 6857999"/>
              <a:gd name="connsiteX2560" fmla="*/ 72496 w 4070350"/>
              <a:gd name="connsiteY2560" fmla="*/ 625211 h 6857999"/>
              <a:gd name="connsiteX2561" fmla="*/ 70115 w 4070350"/>
              <a:gd name="connsiteY2561" fmla="*/ 618861 h 6857999"/>
              <a:gd name="connsiteX2562" fmla="*/ 68527 w 4070350"/>
              <a:gd name="connsiteY2562" fmla="*/ 612511 h 6857999"/>
              <a:gd name="connsiteX2563" fmla="*/ 67469 w 4070350"/>
              <a:gd name="connsiteY2563" fmla="*/ 606425 h 6857999"/>
              <a:gd name="connsiteX2564" fmla="*/ 66940 w 4070350"/>
              <a:gd name="connsiteY2564" fmla="*/ 600075 h 6857999"/>
              <a:gd name="connsiteX2565" fmla="*/ 66675 w 4070350"/>
              <a:gd name="connsiteY2565" fmla="*/ 593725 h 6857999"/>
              <a:gd name="connsiteX2566" fmla="*/ 66675 w 4070350"/>
              <a:gd name="connsiteY2566" fmla="*/ 587375 h 6857999"/>
              <a:gd name="connsiteX2567" fmla="*/ 66940 w 4070350"/>
              <a:gd name="connsiteY2567" fmla="*/ 581025 h 6857999"/>
              <a:gd name="connsiteX2568" fmla="*/ 67469 w 4070350"/>
              <a:gd name="connsiteY2568" fmla="*/ 574675 h 6857999"/>
              <a:gd name="connsiteX2569" fmla="*/ 70380 w 4070350"/>
              <a:gd name="connsiteY2569" fmla="*/ 549275 h 6857999"/>
              <a:gd name="connsiteX2570" fmla="*/ 70909 w 4070350"/>
              <a:gd name="connsiteY2570" fmla="*/ 542925 h 6857999"/>
              <a:gd name="connsiteX2571" fmla="*/ 71173 w 4070350"/>
              <a:gd name="connsiteY2571" fmla="*/ 536575 h 6857999"/>
              <a:gd name="connsiteX2572" fmla="*/ 71438 w 4070350"/>
              <a:gd name="connsiteY2572" fmla="*/ 530490 h 6857999"/>
              <a:gd name="connsiteX2573" fmla="*/ 71173 w 4070350"/>
              <a:gd name="connsiteY2573" fmla="*/ 524140 h 6857999"/>
              <a:gd name="connsiteX2574" fmla="*/ 70380 w 4070350"/>
              <a:gd name="connsiteY2574" fmla="*/ 496623 h 6857999"/>
              <a:gd name="connsiteX2575" fmla="*/ 70115 w 4070350"/>
              <a:gd name="connsiteY2575" fmla="*/ 469106 h 6857999"/>
              <a:gd name="connsiteX2576" fmla="*/ 70115 w 4070350"/>
              <a:gd name="connsiteY2576" fmla="*/ 441590 h 6857999"/>
              <a:gd name="connsiteX2577" fmla="*/ 70644 w 4070350"/>
              <a:gd name="connsiteY2577" fmla="*/ 414338 h 6857999"/>
              <a:gd name="connsiteX2578" fmla="*/ 71438 w 4070350"/>
              <a:gd name="connsiteY2578" fmla="*/ 387086 h 6857999"/>
              <a:gd name="connsiteX2579" fmla="*/ 72496 w 4070350"/>
              <a:gd name="connsiteY2579" fmla="*/ 359569 h 6857999"/>
              <a:gd name="connsiteX2580" fmla="*/ 73819 w 4070350"/>
              <a:gd name="connsiteY2580" fmla="*/ 332052 h 6857999"/>
              <a:gd name="connsiteX2581" fmla="*/ 75407 w 4070350"/>
              <a:gd name="connsiteY2581" fmla="*/ 305065 h 6857999"/>
              <a:gd name="connsiteX2582" fmla="*/ 79111 w 4070350"/>
              <a:gd name="connsiteY2582" fmla="*/ 250296 h 6857999"/>
              <a:gd name="connsiteX2583" fmla="*/ 83344 w 4070350"/>
              <a:gd name="connsiteY2583" fmla="*/ 195792 h 6857999"/>
              <a:gd name="connsiteX2584" fmla="*/ 87313 w 4070350"/>
              <a:gd name="connsiteY2584" fmla="*/ 141288 h 6857999"/>
              <a:gd name="connsiteX2585" fmla="*/ 90752 w 4070350"/>
              <a:gd name="connsiteY2585" fmla="*/ 86519 h 6857999"/>
              <a:gd name="connsiteX2586" fmla="*/ 91282 w 4070350"/>
              <a:gd name="connsiteY2586" fmla="*/ 77258 h 6857999"/>
              <a:gd name="connsiteX2587" fmla="*/ 92340 w 4070350"/>
              <a:gd name="connsiteY2587" fmla="*/ 68263 h 6857999"/>
              <a:gd name="connsiteX2588" fmla="*/ 93927 w 4070350"/>
              <a:gd name="connsiteY2588" fmla="*/ 59002 h 6857999"/>
              <a:gd name="connsiteX2589" fmla="*/ 95250 w 4070350"/>
              <a:gd name="connsiteY2589" fmla="*/ 50800 h 6857999"/>
              <a:gd name="connsiteX2590" fmla="*/ 97367 w 4070350"/>
              <a:gd name="connsiteY2590" fmla="*/ 42598 h 6857999"/>
              <a:gd name="connsiteX2591" fmla="*/ 99748 w 4070350"/>
              <a:gd name="connsiteY2591" fmla="*/ 34925 h 6857999"/>
              <a:gd name="connsiteX2592" fmla="*/ 101336 w 4070350"/>
              <a:gd name="connsiteY2592" fmla="*/ 31486 h 6857999"/>
              <a:gd name="connsiteX2593" fmla="*/ 102923 w 4070350"/>
              <a:gd name="connsiteY2593" fmla="*/ 28046 h 6857999"/>
              <a:gd name="connsiteX2594" fmla="*/ 104511 w 4070350"/>
              <a:gd name="connsiteY2594" fmla="*/ 25135 h 6857999"/>
              <a:gd name="connsiteX2595" fmla="*/ 106098 w 4070350"/>
              <a:gd name="connsiteY2595" fmla="*/ 21960 h 6857999"/>
              <a:gd name="connsiteX2596" fmla="*/ 108215 w 4070350"/>
              <a:gd name="connsiteY2596" fmla="*/ 19315 h 6857999"/>
              <a:gd name="connsiteX2597" fmla="*/ 110332 w 4070350"/>
              <a:gd name="connsiteY2597" fmla="*/ 16669 h 6857999"/>
              <a:gd name="connsiteX2598" fmla="*/ 112448 w 4070350"/>
              <a:gd name="connsiteY2598" fmla="*/ 14552 h 6857999"/>
              <a:gd name="connsiteX2599" fmla="*/ 114830 w 4070350"/>
              <a:gd name="connsiteY2599" fmla="*/ 12436 h 6857999"/>
              <a:gd name="connsiteX2600" fmla="*/ 117740 w 4070350"/>
              <a:gd name="connsiteY2600" fmla="*/ 10848 h 6857999"/>
              <a:gd name="connsiteX2601" fmla="*/ 120386 w 4070350"/>
              <a:gd name="connsiteY2601" fmla="*/ 9261 h 6857999"/>
              <a:gd name="connsiteX2602" fmla="*/ 123296 w 4070350"/>
              <a:gd name="connsiteY2602" fmla="*/ 8202 h 6857999"/>
              <a:gd name="connsiteX2603" fmla="*/ 126471 w 4070350"/>
              <a:gd name="connsiteY2603" fmla="*/ 7144 h 6857999"/>
              <a:gd name="connsiteX2604" fmla="*/ 129646 w 4070350"/>
              <a:gd name="connsiteY2604" fmla="*/ 6879 h 6857999"/>
              <a:gd name="connsiteX2605" fmla="*/ 133086 w 4070350"/>
              <a:gd name="connsiteY2605" fmla="*/ 6615 h 6857999"/>
              <a:gd name="connsiteX2606" fmla="*/ 137054 w 4070350"/>
              <a:gd name="connsiteY2606" fmla="*/ 6879 h 6857999"/>
              <a:gd name="connsiteX2607" fmla="*/ 140494 w 4070350"/>
              <a:gd name="connsiteY2607" fmla="*/ 7673 h 6857999"/>
              <a:gd name="connsiteX2608" fmla="*/ 144727 w 4070350"/>
              <a:gd name="connsiteY2608" fmla="*/ 8467 h 6857999"/>
              <a:gd name="connsiteX2609" fmla="*/ 148961 w 4070350"/>
              <a:gd name="connsiteY2609" fmla="*/ 9525 h 6857999"/>
              <a:gd name="connsiteX2610" fmla="*/ 153459 w 4070350"/>
              <a:gd name="connsiteY2610" fmla="*/ 11377 h 6857999"/>
              <a:gd name="connsiteX2611" fmla="*/ 158486 w 4070350"/>
              <a:gd name="connsiteY2611" fmla="*/ 13494 h 6857999"/>
              <a:gd name="connsiteX2612" fmla="*/ 161396 w 4070350"/>
              <a:gd name="connsiteY2612" fmla="*/ 13758 h 6857999"/>
              <a:gd name="connsiteX2613" fmla="*/ 164306 w 4070350"/>
              <a:gd name="connsiteY2613" fmla="*/ 13494 h 6857999"/>
              <a:gd name="connsiteX2614" fmla="*/ 170656 w 4070350"/>
              <a:gd name="connsiteY2614" fmla="*/ 12965 h 6857999"/>
              <a:gd name="connsiteX2615" fmla="*/ 177006 w 4070350"/>
              <a:gd name="connsiteY2615" fmla="*/ 11642 h 6857999"/>
              <a:gd name="connsiteX2616" fmla="*/ 183356 w 4070350"/>
              <a:gd name="connsiteY2616" fmla="*/ 10054 h 6857999"/>
              <a:gd name="connsiteX2617" fmla="*/ 195792 w 4070350"/>
              <a:gd name="connsiteY2617" fmla="*/ 6086 h 6857999"/>
              <a:gd name="connsiteX2618" fmla="*/ 202142 w 4070350"/>
              <a:gd name="connsiteY2618" fmla="*/ 4233 h 6857999"/>
              <a:gd name="connsiteX2619" fmla="*/ 208227 w 4070350"/>
              <a:gd name="connsiteY2619" fmla="*/ 2381 h 6857999"/>
              <a:gd name="connsiteX2620" fmla="*/ 214577 w 4070350"/>
              <a:gd name="connsiteY2620" fmla="*/ 794 h 6857999"/>
              <a:gd name="connsiteX2621" fmla="*/ 220927 w 4070350"/>
              <a:gd name="connsiteY2621" fmla="*/ 26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Lst>
            <a:rect l="l" t="t" r="r" b="b"/>
            <a:pathLst>
              <a:path w="4070350" h="6857999">
                <a:moveTo>
                  <a:pt x="223838" y="0"/>
                </a:moveTo>
                <a:lnTo>
                  <a:pt x="226748" y="265"/>
                </a:lnTo>
                <a:lnTo>
                  <a:pt x="230188" y="529"/>
                </a:lnTo>
                <a:lnTo>
                  <a:pt x="233098" y="794"/>
                </a:lnTo>
                <a:lnTo>
                  <a:pt x="236273" y="1852"/>
                </a:lnTo>
                <a:lnTo>
                  <a:pt x="239448" y="2646"/>
                </a:lnTo>
                <a:lnTo>
                  <a:pt x="242624" y="4233"/>
                </a:lnTo>
                <a:lnTo>
                  <a:pt x="245534" y="6086"/>
                </a:lnTo>
                <a:lnTo>
                  <a:pt x="248709" y="7938"/>
                </a:lnTo>
                <a:lnTo>
                  <a:pt x="251884" y="10319"/>
                </a:lnTo>
                <a:lnTo>
                  <a:pt x="254794" y="12965"/>
                </a:lnTo>
                <a:lnTo>
                  <a:pt x="257969" y="16404"/>
                </a:lnTo>
                <a:lnTo>
                  <a:pt x="263790" y="12965"/>
                </a:lnTo>
                <a:lnTo>
                  <a:pt x="269346" y="10319"/>
                </a:lnTo>
                <a:lnTo>
                  <a:pt x="275167" y="8202"/>
                </a:lnTo>
                <a:lnTo>
                  <a:pt x="280459" y="6350"/>
                </a:lnTo>
                <a:lnTo>
                  <a:pt x="286015" y="5027"/>
                </a:lnTo>
                <a:lnTo>
                  <a:pt x="291306" y="3969"/>
                </a:lnTo>
                <a:lnTo>
                  <a:pt x="296863" y="3704"/>
                </a:lnTo>
                <a:lnTo>
                  <a:pt x="301890" y="3440"/>
                </a:lnTo>
                <a:lnTo>
                  <a:pt x="307446" y="3704"/>
                </a:lnTo>
                <a:lnTo>
                  <a:pt x="312473" y="4233"/>
                </a:lnTo>
                <a:lnTo>
                  <a:pt x="317765" y="5027"/>
                </a:lnTo>
                <a:lnTo>
                  <a:pt x="322792" y="6350"/>
                </a:lnTo>
                <a:lnTo>
                  <a:pt x="327554" y="7938"/>
                </a:lnTo>
                <a:lnTo>
                  <a:pt x="332846" y="9261"/>
                </a:lnTo>
                <a:lnTo>
                  <a:pt x="337609" y="11377"/>
                </a:lnTo>
                <a:lnTo>
                  <a:pt x="342636" y="13494"/>
                </a:lnTo>
                <a:lnTo>
                  <a:pt x="347663" y="15875"/>
                </a:lnTo>
                <a:lnTo>
                  <a:pt x="352425" y="18785"/>
                </a:lnTo>
                <a:lnTo>
                  <a:pt x="361950" y="24077"/>
                </a:lnTo>
                <a:lnTo>
                  <a:pt x="371740" y="30427"/>
                </a:lnTo>
                <a:lnTo>
                  <a:pt x="381000" y="36777"/>
                </a:lnTo>
                <a:lnTo>
                  <a:pt x="400050" y="50006"/>
                </a:lnTo>
                <a:lnTo>
                  <a:pt x="409311" y="56621"/>
                </a:lnTo>
                <a:lnTo>
                  <a:pt x="419100" y="62971"/>
                </a:lnTo>
                <a:lnTo>
                  <a:pt x="420159" y="58738"/>
                </a:lnTo>
                <a:lnTo>
                  <a:pt x="421746" y="55298"/>
                </a:lnTo>
                <a:lnTo>
                  <a:pt x="423334" y="52123"/>
                </a:lnTo>
                <a:lnTo>
                  <a:pt x="424656" y="49477"/>
                </a:lnTo>
                <a:lnTo>
                  <a:pt x="426509" y="47625"/>
                </a:lnTo>
                <a:lnTo>
                  <a:pt x="428361" y="46038"/>
                </a:lnTo>
                <a:lnTo>
                  <a:pt x="430213" y="45244"/>
                </a:lnTo>
                <a:lnTo>
                  <a:pt x="432065" y="44715"/>
                </a:lnTo>
                <a:lnTo>
                  <a:pt x="433917" y="44715"/>
                </a:lnTo>
                <a:lnTo>
                  <a:pt x="435504" y="45244"/>
                </a:lnTo>
                <a:lnTo>
                  <a:pt x="437356" y="46567"/>
                </a:lnTo>
                <a:lnTo>
                  <a:pt x="438944" y="47625"/>
                </a:lnTo>
                <a:lnTo>
                  <a:pt x="440531" y="49742"/>
                </a:lnTo>
                <a:lnTo>
                  <a:pt x="441854" y="52123"/>
                </a:lnTo>
                <a:lnTo>
                  <a:pt x="443177" y="55033"/>
                </a:lnTo>
                <a:lnTo>
                  <a:pt x="444500" y="58208"/>
                </a:lnTo>
                <a:lnTo>
                  <a:pt x="448204" y="71702"/>
                </a:lnTo>
                <a:lnTo>
                  <a:pt x="452702" y="84667"/>
                </a:lnTo>
                <a:lnTo>
                  <a:pt x="457994" y="97367"/>
                </a:lnTo>
                <a:lnTo>
                  <a:pt x="463286" y="109802"/>
                </a:lnTo>
                <a:lnTo>
                  <a:pt x="469106" y="121973"/>
                </a:lnTo>
                <a:lnTo>
                  <a:pt x="474927" y="133879"/>
                </a:lnTo>
                <a:lnTo>
                  <a:pt x="481277" y="145521"/>
                </a:lnTo>
                <a:lnTo>
                  <a:pt x="487627" y="157163"/>
                </a:lnTo>
                <a:lnTo>
                  <a:pt x="500327" y="180181"/>
                </a:lnTo>
                <a:lnTo>
                  <a:pt x="512763" y="202936"/>
                </a:lnTo>
                <a:lnTo>
                  <a:pt x="519113" y="214842"/>
                </a:lnTo>
                <a:lnTo>
                  <a:pt x="524934" y="226483"/>
                </a:lnTo>
                <a:lnTo>
                  <a:pt x="530754" y="238919"/>
                </a:lnTo>
                <a:lnTo>
                  <a:pt x="535781" y="251354"/>
                </a:lnTo>
                <a:lnTo>
                  <a:pt x="537369" y="255588"/>
                </a:lnTo>
                <a:lnTo>
                  <a:pt x="538692" y="259556"/>
                </a:lnTo>
                <a:lnTo>
                  <a:pt x="539750" y="263790"/>
                </a:lnTo>
                <a:lnTo>
                  <a:pt x="540544" y="267494"/>
                </a:lnTo>
                <a:lnTo>
                  <a:pt x="541338" y="271463"/>
                </a:lnTo>
                <a:lnTo>
                  <a:pt x="541603" y="275431"/>
                </a:lnTo>
                <a:lnTo>
                  <a:pt x="541867" y="279400"/>
                </a:lnTo>
                <a:lnTo>
                  <a:pt x="541603" y="283369"/>
                </a:lnTo>
                <a:lnTo>
                  <a:pt x="541338" y="291042"/>
                </a:lnTo>
                <a:lnTo>
                  <a:pt x="540015" y="298715"/>
                </a:lnTo>
                <a:lnTo>
                  <a:pt x="538163" y="306123"/>
                </a:lnTo>
                <a:lnTo>
                  <a:pt x="535781" y="314061"/>
                </a:lnTo>
                <a:lnTo>
                  <a:pt x="540015" y="322527"/>
                </a:lnTo>
                <a:lnTo>
                  <a:pt x="543984" y="330729"/>
                </a:lnTo>
                <a:lnTo>
                  <a:pt x="547952" y="339461"/>
                </a:lnTo>
                <a:lnTo>
                  <a:pt x="551392" y="347927"/>
                </a:lnTo>
                <a:lnTo>
                  <a:pt x="558536" y="365125"/>
                </a:lnTo>
                <a:lnTo>
                  <a:pt x="564356" y="382852"/>
                </a:lnTo>
                <a:lnTo>
                  <a:pt x="570177" y="400579"/>
                </a:lnTo>
                <a:lnTo>
                  <a:pt x="575204" y="418836"/>
                </a:lnTo>
                <a:lnTo>
                  <a:pt x="579967" y="437092"/>
                </a:lnTo>
                <a:lnTo>
                  <a:pt x="584465" y="455613"/>
                </a:lnTo>
                <a:lnTo>
                  <a:pt x="587904" y="474133"/>
                </a:lnTo>
                <a:lnTo>
                  <a:pt x="591609" y="493183"/>
                </a:lnTo>
                <a:lnTo>
                  <a:pt x="595313" y="511969"/>
                </a:lnTo>
                <a:lnTo>
                  <a:pt x="598224" y="531019"/>
                </a:lnTo>
                <a:lnTo>
                  <a:pt x="604309" y="569383"/>
                </a:lnTo>
                <a:lnTo>
                  <a:pt x="610129" y="607483"/>
                </a:lnTo>
                <a:lnTo>
                  <a:pt x="612246" y="610129"/>
                </a:lnTo>
                <a:lnTo>
                  <a:pt x="613569" y="612246"/>
                </a:lnTo>
                <a:lnTo>
                  <a:pt x="615156" y="614627"/>
                </a:lnTo>
                <a:lnTo>
                  <a:pt x="616215" y="617273"/>
                </a:lnTo>
                <a:lnTo>
                  <a:pt x="617009" y="619654"/>
                </a:lnTo>
                <a:lnTo>
                  <a:pt x="617538" y="622300"/>
                </a:lnTo>
                <a:lnTo>
                  <a:pt x="617802" y="625211"/>
                </a:lnTo>
                <a:lnTo>
                  <a:pt x="618067" y="627856"/>
                </a:lnTo>
                <a:lnTo>
                  <a:pt x="617802" y="633677"/>
                </a:lnTo>
                <a:lnTo>
                  <a:pt x="617009" y="639233"/>
                </a:lnTo>
                <a:lnTo>
                  <a:pt x="615950" y="645054"/>
                </a:lnTo>
                <a:lnTo>
                  <a:pt x="614627" y="650875"/>
                </a:lnTo>
                <a:lnTo>
                  <a:pt x="613304" y="656696"/>
                </a:lnTo>
                <a:lnTo>
                  <a:pt x="612511" y="662517"/>
                </a:lnTo>
                <a:lnTo>
                  <a:pt x="611717" y="668338"/>
                </a:lnTo>
                <a:lnTo>
                  <a:pt x="611717" y="673629"/>
                </a:lnTo>
                <a:lnTo>
                  <a:pt x="611717" y="676275"/>
                </a:lnTo>
                <a:lnTo>
                  <a:pt x="612511" y="679186"/>
                </a:lnTo>
                <a:lnTo>
                  <a:pt x="613040" y="681831"/>
                </a:lnTo>
                <a:lnTo>
                  <a:pt x="614363" y="684213"/>
                </a:lnTo>
                <a:lnTo>
                  <a:pt x="615421" y="686594"/>
                </a:lnTo>
                <a:lnTo>
                  <a:pt x="617009" y="688975"/>
                </a:lnTo>
                <a:lnTo>
                  <a:pt x="619125" y="691356"/>
                </a:lnTo>
                <a:lnTo>
                  <a:pt x="621242" y="693473"/>
                </a:lnTo>
                <a:lnTo>
                  <a:pt x="632884" y="693473"/>
                </a:lnTo>
                <a:lnTo>
                  <a:pt x="635265" y="698765"/>
                </a:lnTo>
                <a:lnTo>
                  <a:pt x="637381" y="703527"/>
                </a:lnTo>
                <a:lnTo>
                  <a:pt x="639234" y="708554"/>
                </a:lnTo>
                <a:lnTo>
                  <a:pt x="640821" y="713846"/>
                </a:lnTo>
                <a:lnTo>
                  <a:pt x="642409" y="718873"/>
                </a:lnTo>
                <a:lnTo>
                  <a:pt x="643467" y="724165"/>
                </a:lnTo>
                <a:lnTo>
                  <a:pt x="645584" y="734483"/>
                </a:lnTo>
                <a:lnTo>
                  <a:pt x="646906" y="745596"/>
                </a:lnTo>
                <a:lnTo>
                  <a:pt x="647965" y="755915"/>
                </a:lnTo>
                <a:lnTo>
                  <a:pt x="648494" y="766763"/>
                </a:lnTo>
                <a:lnTo>
                  <a:pt x="649023" y="778140"/>
                </a:lnTo>
                <a:lnTo>
                  <a:pt x="649288" y="800100"/>
                </a:lnTo>
                <a:lnTo>
                  <a:pt x="649817" y="810948"/>
                </a:lnTo>
                <a:lnTo>
                  <a:pt x="650346" y="821796"/>
                </a:lnTo>
                <a:lnTo>
                  <a:pt x="651404" y="832644"/>
                </a:lnTo>
                <a:lnTo>
                  <a:pt x="652727" y="843227"/>
                </a:lnTo>
                <a:lnTo>
                  <a:pt x="654579" y="853811"/>
                </a:lnTo>
                <a:lnTo>
                  <a:pt x="656167" y="858838"/>
                </a:lnTo>
                <a:lnTo>
                  <a:pt x="657490" y="864129"/>
                </a:lnTo>
                <a:lnTo>
                  <a:pt x="665163" y="863865"/>
                </a:lnTo>
                <a:lnTo>
                  <a:pt x="673100" y="863865"/>
                </a:lnTo>
                <a:lnTo>
                  <a:pt x="676275" y="854604"/>
                </a:lnTo>
                <a:lnTo>
                  <a:pt x="679979" y="846138"/>
                </a:lnTo>
                <a:lnTo>
                  <a:pt x="683684" y="838200"/>
                </a:lnTo>
                <a:lnTo>
                  <a:pt x="687652" y="830792"/>
                </a:lnTo>
                <a:lnTo>
                  <a:pt x="691886" y="823913"/>
                </a:lnTo>
                <a:lnTo>
                  <a:pt x="696384" y="817563"/>
                </a:lnTo>
                <a:lnTo>
                  <a:pt x="701146" y="812271"/>
                </a:lnTo>
                <a:lnTo>
                  <a:pt x="706173" y="806979"/>
                </a:lnTo>
                <a:lnTo>
                  <a:pt x="709084" y="804863"/>
                </a:lnTo>
                <a:lnTo>
                  <a:pt x="711729" y="803011"/>
                </a:lnTo>
                <a:lnTo>
                  <a:pt x="714375" y="801158"/>
                </a:lnTo>
                <a:lnTo>
                  <a:pt x="717286" y="799571"/>
                </a:lnTo>
                <a:lnTo>
                  <a:pt x="720461" y="798248"/>
                </a:lnTo>
                <a:lnTo>
                  <a:pt x="723371" y="797190"/>
                </a:lnTo>
                <a:lnTo>
                  <a:pt x="726547" y="795867"/>
                </a:lnTo>
                <a:lnTo>
                  <a:pt x="729721" y="795338"/>
                </a:lnTo>
                <a:lnTo>
                  <a:pt x="733161" y="794544"/>
                </a:lnTo>
                <a:lnTo>
                  <a:pt x="736336" y="794015"/>
                </a:lnTo>
                <a:lnTo>
                  <a:pt x="740040" y="794015"/>
                </a:lnTo>
                <a:lnTo>
                  <a:pt x="743744" y="794015"/>
                </a:lnTo>
                <a:lnTo>
                  <a:pt x="747184" y="794279"/>
                </a:lnTo>
                <a:lnTo>
                  <a:pt x="751152" y="795073"/>
                </a:lnTo>
                <a:lnTo>
                  <a:pt x="755121" y="795602"/>
                </a:lnTo>
                <a:lnTo>
                  <a:pt x="759090" y="796661"/>
                </a:lnTo>
                <a:lnTo>
                  <a:pt x="778140" y="795073"/>
                </a:lnTo>
                <a:lnTo>
                  <a:pt x="796925" y="793221"/>
                </a:lnTo>
                <a:lnTo>
                  <a:pt x="801952" y="794279"/>
                </a:lnTo>
                <a:lnTo>
                  <a:pt x="806979" y="795338"/>
                </a:lnTo>
                <a:lnTo>
                  <a:pt x="812271" y="795867"/>
                </a:lnTo>
                <a:lnTo>
                  <a:pt x="817563" y="796131"/>
                </a:lnTo>
                <a:lnTo>
                  <a:pt x="827881" y="796396"/>
                </a:lnTo>
                <a:lnTo>
                  <a:pt x="838465" y="796131"/>
                </a:lnTo>
                <a:lnTo>
                  <a:pt x="859896" y="795073"/>
                </a:lnTo>
                <a:lnTo>
                  <a:pt x="870479" y="794544"/>
                </a:lnTo>
                <a:lnTo>
                  <a:pt x="875771" y="794544"/>
                </a:lnTo>
                <a:lnTo>
                  <a:pt x="880798" y="795073"/>
                </a:lnTo>
                <a:lnTo>
                  <a:pt x="886090" y="795602"/>
                </a:lnTo>
                <a:lnTo>
                  <a:pt x="891117" y="796131"/>
                </a:lnTo>
                <a:lnTo>
                  <a:pt x="896409" y="797190"/>
                </a:lnTo>
                <a:lnTo>
                  <a:pt x="901436" y="798513"/>
                </a:lnTo>
                <a:lnTo>
                  <a:pt x="906199" y="800100"/>
                </a:lnTo>
                <a:lnTo>
                  <a:pt x="911490" y="802217"/>
                </a:lnTo>
                <a:lnTo>
                  <a:pt x="916252" y="804598"/>
                </a:lnTo>
                <a:lnTo>
                  <a:pt x="920750" y="807244"/>
                </a:lnTo>
                <a:lnTo>
                  <a:pt x="925513" y="810683"/>
                </a:lnTo>
                <a:lnTo>
                  <a:pt x="930011" y="814652"/>
                </a:lnTo>
                <a:lnTo>
                  <a:pt x="934244" y="819150"/>
                </a:lnTo>
                <a:lnTo>
                  <a:pt x="938742" y="824177"/>
                </a:lnTo>
                <a:lnTo>
                  <a:pt x="942976" y="829733"/>
                </a:lnTo>
                <a:lnTo>
                  <a:pt x="946944" y="836083"/>
                </a:lnTo>
                <a:lnTo>
                  <a:pt x="951177" y="842963"/>
                </a:lnTo>
                <a:lnTo>
                  <a:pt x="954881" y="850636"/>
                </a:lnTo>
                <a:lnTo>
                  <a:pt x="955940" y="852223"/>
                </a:lnTo>
                <a:lnTo>
                  <a:pt x="957263" y="853811"/>
                </a:lnTo>
                <a:lnTo>
                  <a:pt x="959115" y="855398"/>
                </a:lnTo>
                <a:lnTo>
                  <a:pt x="960967" y="856456"/>
                </a:lnTo>
                <a:lnTo>
                  <a:pt x="963084" y="857515"/>
                </a:lnTo>
                <a:lnTo>
                  <a:pt x="965465" y="858308"/>
                </a:lnTo>
                <a:lnTo>
                  <a:pt x="967846" y="859102"/>
                </a:lnTo>
                <a:lnTo>
                  <a:pt x="970492" y="859896"/>
                </a:lnTo>
                <a:lnTo>
                  <a:pt x="973138" y="860161"/>
                </a:lnTo>
                <a:lnTo>
                  <a:pt x="976048" y="860425"/>
                </a:lnTo>
                <a:lnTo>
                  <a:pt x="978694" y="860425"/>
                </a:lnTo>
                <a:lnTo>
                  <a:pt x="981075" y="860161"/>
                </a:lnTo>
                <a:lnTo>
                  <a:pt x="983721" y="859896"/>
                </a:lnTo>
                <a:lnTo>
                  <a:pt x="985838" y="859102"/>
                </a:lnTo>
                <a:lnTo>
                  <a:pt x="987954" y="858308"/>
                </a:lnTo>
                <a:lnTo>
                  <a:pt x="990071" y="857515"/>
                </a:lnTo>
                <a:lnTo>
                  <a:pt x="995363" y="854340"/>
                </a:lnTo>
                <a:lnTo>
                  <a:pt x="1000125" y="851958"/>
                </a:lnTo>
                <a:lnTo>
                  <a:pt x="1004623" y="849842"/>
                </a:lnTo>
                <a:lnTo>
                  <a:pt x="1008856" y="847990"/>
                </a:lnTo>
                <a:lnTo>
                  <a:pt x="1012825" y="846931"/>
                </a:lnTo>
                <a:lnTo>
                  <a:pt x="1016794" y="846138"/>
                </a:lnTo>
                <a:lnTo>
                  <a:pt x="1019969" y="845873"/>
                </a:lnTo>
                <a:lnTo>
                  <a:pt x="1023409" y="845873"/>
                </a:lnTo>
                <a:lnTo>
                  <a:pt x="1026319" y="846667"/>
                </a:lnTo>
                <a:lnTo>
                  <a:pt x="1029230" y="847461"/>
                </a:lnTo>
                <a:lnTo>
                  <a:pt x="1031875" y="848783"/>
                </a:lnTo>
                <a:lnTo>
                  <a:pt x="1034256" y="850106"/>
                </a:lnTo>
                <a:lnTo>
                  <a:pt x="1036638" y="851958"/>
                </a:lnTo>
                <a:lnTo>
                  <a:pt x="1038754" y="854075"/>
                </a:lnTo>
                <a:lnTo>
                  <a:pt x="1040606" y="856721"/>
                </a:lnTo>
                <a:lnTo>
                  <a:pt x="1042194" y="859631"/>
                </a:lnTo>
                <a:lnTo>
                  <a:pt x="1044046" y="862277"/>
                </a:lnTo>
                <a:lnTo>
                  <a:pt x="1045634" y="865452"/>
                </a:lnTo>
                <a:lnTo>
                  <a:pt x="1048279" y="872861"/>
                </a:lnTo>
                <a:lnTo>
                  <a:pt x="1050661" y="880533"/>
                </a:lnTo>
                <a:lnTo>
                  <a:pt x="1052777" y="889000"/>
                </a:lnTo>
                <a:lnTo>
                  <a:pt x="1054894" y="898261"/>
                </a:lnTo>
                <a:lnTo>
                  <a:pt x="1056746" y="907521"/>
                </a:lnTo>
                <a:lnTo>
                  <a:pt x="1060715" y="926571"/>
                </a:lnTo>
                <a:lnTo>
                  <a:pt x="1063361" y="937419"/>
                </a:lnTo>
                <a:lnTo>
                  <a:pt x="1066271" y="948002"/>
                </a:lnTo>
                <a:lnTo>
                  <a:pt x="1071827" y="968904"/>
                </a:lnTo>
                <a:lnTo>
                  <a:pt x="1078177" y="989806"/>
                </a:lnTo>
                <a:lnTo>
                  <a:pt x="1084263" y="1010973"/>
                </a:lnTo>
                <a:lnTo>
                  <a:pt x="1086909" y="1021556"/>
                </a:lnTo>
                <a:lnTo>
                  <a:pt x="1089290" y="1032140"/>
                </a:lnTo>
                <a:lnTo>
                  <a:pt x="1091406" y="1042988"/>
                </a:lnTo>
                <a:lnTo>
                  <a:pt x="1093259" y="1053835"/>
                </a:lnTo>
                <a:lnTo>
                  <a:pt x="1094847" y="1064948"/>
                </a:lnTo>
                <a:lnTo>
                  <a:pt x="1095904" y="1076061"/>
                </a:lnTo>
                <a:lnTo>
                  <a:pt x="1096434" y="1087967"/>
                </a:lnTo>
                <a:lnTo>
                  <a:pt x="1096434" y="1099344"/>
                </a:lnTo>
                <a:lnTo>
                  <a:pt x="1099609" y="1138502"/>
                </a:lnTo>
                <a:lnTo>
                  <a:pt x="1101461" y="1157817"/>
                </a:lnTo>
                <a:lnTo>
                  <a:pt x="1103842" y="1177131"/>
                </a:lnTo>
                <a:lnTo>
                  <a:pt x="1105429" y="1186921"/>
                </a:lnTo>
                <a:lnTo>
                  <a:pt x="1107017" y="1196446"/>
                </a:lnTo>
                <a:lnTo>
                  <a:pt x="1108604" y="1205971"/>
                </a:lnTo>
                <a:lnTo>
                  <a:pt x="1110721" y="1215231"/>
                </a:lnTo>
                <a:lnTo>
                  <a:pt x="1112838" y="1224492"/>
                </a:lnTo>
                <a:lnTo>
                  <a:pt x="1115748" y="1234017"/>
                </a:lnTo>
                <a:lnTo>
                  <a:pt x="1118659" y="1243013"/>
                </a:lnTo>
                <a:lnTo>
                  <a:pt x="1121569" y="1252009"/>
                </a:lnTo>
                <a:lnTo>
                  <a:pt x="1126596" y="1260740"/>
                </a:lnTo>
                <a:lnTo>
                  <a:pt x="1131094" y="1269736"/>
                </a:lnTo>
                <a:lnTo>
                  <a:pt x="1135063" y="1278731"/>
                </a:lnTo>
                <a:lnTo>
                  <a:pt x="1138238" y="1288256"/>
                </a:lnTo>
                <a:lnTo>
                  <a:pt x="1140884" y="1297517"/>
                </a:lnTo>
                <a:lnTo>
                  <a:pt x="1143265" y="1307306"/>
                </a:lnTo>
                <a:lnTo>
                  <a:pt x="1145117" y="1316567"/>
                </a:lnTo>
                <a:lnTo>
                  <a:pt x="1146704" y="1326621"/>
                </a:lnTo>
                <a:lnTo>
                  <a:pt x="1148027" y="1336411"/>
                </a:lnTo>
                <a:lnTo>
                  <a:pt x="1148557" y="1346465"/>
                </a:lnTo>
                <a:lnTo>
                  <a:pt x="1148821" y="1356519"/>
                </a:lnTo>
                <a:lnTo>
                  <a:pt x="1148821" y="1366573"/>
                </a:lnTo>
                <a:lnTo>
                  <a:pt x="1148557" y="1376892"/>
                </a:lnTo>
                <a:lnTo>
                  <a:pt x="1148027" y="1387211"/>
                </a:lnTo>
                <a:lnTo>
                  <a:pt x="1146704" y="1397794"/>
                </a:lnTo>
                <a:lnTo>
                  <a:pt x="1145381" y="1408377"/>
                </a:lnTo>
                <a:lnTo>
                  <a:pt x="1144852" y="1411023"/>
                </a:lnTo>
                <a:lnTo>
                  <a:pt x="1144852" y="1413404"/>
                </a:lnTo>
                <a:lnTo>
                  <a:pt x="1145117" y="1415786"/>
                </a:lnTo>
                <a:lnTo>
                  <a:pt x="1146440" y="1418167"/>
                </a:lnTo>
                <a:lnTo>
                  <a:pt x="1150673" y="1429279"/>
                </a:lnTo>
                <a:lnTo>
                  <a:pt x="1154642" y="1440656"/>
                </a:lnTo>
                <a:lnTo>
                  <a:pt x="1158081" y="1451769"/>
                </a:lnTo>
                <a:lnTo>
                  <a:pt x="1161257" y="1463146"/>
                </a:lnTo>
                <a:lnTo>
                  <a:pt x="1163638" y="1474788"/>
                </a:lnTo>
                <a:lnTo>
                  <a:pt x="1166019" y="1486165"/>
                </a:lnTo>
                <a:lnTo>
                  <a:pt x="1167871" y="1497542"/>
                </a:lnTo>
                <a:lnTo>
                  <a:pt x="1169459" y="1509448"/>
                </a:lnTo>
                <a:lnTo>
                  <a:pt x="1170781" y="1521090"/>
                </a:lnTo>
                <a:lnTo>
                  <a:pt x="1171840" y="1532996"/>
                </a:lnTo>
                <a:lnTo>
                  <a:pt x="1172634" y="1544638"/>
                </a:lnTo>
                <a:lnTo>
                  <a:pt x="1173163" y="1556544"/>
                </a:lnTo>
                <a:lnTo>
                  <a:pt x="1174221" y="1580356"/>
                </a:lnTo>
                <a:lnTo>
                  <a:pt x="1174750" y="1604169"/>
                </a:lnTo>
                <a:lnTo>
                  <a:pt x="1175279" y="1627981"/>
                </a:lnTo>
                <a:lnTo>
                  <a:pt x="1175545" y="1651794"/>
                </a:lnTo>
                <a:lnTo>
                  <a:pt x="1176602" y="1675342"/>
                </a:lnTo>
                <a:lnTo>
                  <a:pt x="1177131" y="1686983"/>
                </a:lnTo>
                <a:lnTo>
                  <a:pt x="1178190" y="1698890"/>
                </a:lnTo>
                <a:lnTo>
                  <a:pt x="1178984" y="1710531"/>
                </a:lnTo>
                <a:lnTo>
                  <a:pt x="1180306" y="1722173"/>
                </a:lnTo>
                <a:lnTo>
                  <a:pt x="1181629" y="1733550"/>
                </a:lnTo>
                <a:lnTo>
                  <a:pt x="1183481" y="1744927"/>
                </a:lnTo>
                <a:lnTo>
                  <a:pt x="1185863" y="1756304"/>
                </a:lnTo>
                <a:lnTo>
                  <a:pt x="1188245" y="1767681"/>
                </a:lnTo>
                <a:lnTo>
                  <a:pt x="1191154" y="1778794"/>
                </a:lnTo>
                <a:lnTo>
                  <a:pt x="1194329" y="1789906"/>
                </a:lnTo>
                <a:lnTo>
                  <a:pt x="1195652" y="1786731"/>
                </a:lnTo>
                <a:lnTo>
                  <a:pt x="1196446" y="1783292"/>
                </a:lnTo>
                <a:lnTo>
                  <a:pt x="1196975" y="1779852"/>
                </a:lnTo>
                <a:lnTo>
                  <a:pt x="1197769" y="1776677"/>
                </a:lnTo>
                <a:lnTo>
                  <a:pt x="1198298" y="1769798"/>
                </a:lnTo>
                <a:lnTo>
                  <a:pt x="1198563" y="1762390"/>
                </a:lnTo>
                <a:lnTo>
                  <a:pt x="1198563" y="1754981"/>
                </a:lnTo>
                <a:lnTo>
                  <a:pt x="1198034" y="1747309"/>
                </a:lnTo>
                <a:lnTo>
                  <a:pt x="1197504" y="1732227"/>
                </a:lnTo>
                <a:lnTo>
                  <a:pt x="1196975" y="1724819"/>
                </a:lnTo>
                <a:lnTo>
                  <a:pt x="1196975" y="1716881"/>
                </a:lnTo>
                <a:lnTo>
                  <a:pt x="1197504" y="1709738"/>
                </a:lnTo>
                <a:lnTo>
                  <a:pt x="1198563" y="1702065"/>
                </a:lnTo>
                <a:lnTo>
                  <a:pt x="1199092" y="1698625"/>
                </a:lnTo>
                <a:lnTo>
                  <a:pt x="1200150" y="1695186"/>
                </a:lnTo>
                <a:lnTo>
                  <a:pt x="1201209" y="1691481"/>
                </a:lnTo>
                <a:lnTo>
                  <a:pt x="1202796" y="1688042"/>
                </a:lnTo>
                <a:lnTo>
                  <a:pt x="1204384" y="1684602"/>
                </a:lnTo>
                <a:lnTo>
                  <a:pt x="1206236" y="1681427"/>
                </a:lnTo>
                <a:lnTo>
                  <a:pt x="1208352" y="1677988"/>
                </a:lnTo>
                <a:lnTo>
                  <a:pt x="1210734" y="1675077"/>
                </a:lnTo>
                <a:lnTo>
                  <a:pt x="1208882" y="1671638"/>
                </a:lnTo>
                <a:lnTo>
                  <a:pt x="1207030" y="1667934"/>
                </a:lnTo>
                <a:lnTo>
                  <a:pt x="1205971" y="1664759"/>
                </a:lnTo>
                <a:lnTo>
                  <a:pt x="1204648" y="1661319"/>
                </a:lnTo>
                <a:lnTo>
                  <a:pt x="1203326" y="1657879"/>
                </a:lnTo>
                <a:lnTo>
                  <a:pt x="1202796" y="1654440"/>
                </a:lnTo>
                <a:lnTo>
                  <a:pt x="1201738" y="1647561"/>
                </a:lnTo>
                <a:lnTo>
                  <a:pt x="1201209" y="1640946"/>
                </a:lnTo>
                <a:lnTo>
                  <a:pt x="1201738" y="1634331"/>
                </a:lnTo>
                <a:lnTo>
                  <a:pt x="1202267" y="1627188"/>
                </a:lnTo>
                <a:lnTo>
                  <a:pt x="1203061" y="1620573"/>
                </a:lnTo>
                <a:lnTo>
                  <a:pt x="1204384" y="1613959"/>
                </a:lnTo>
                <a:lnTo>
                  <a:pt x="1205971" y="1607344"/>
                </a:lnTo>
                <a:lnTo>
                  <a:pt x="1208882" y="1593850"/>
                </a:lnTo>
                <a:lnTo>
                  <a:pt x="1209940" y="1587236"/>
                </a:lnTo>
                <a:lnTo>
                  <a:pt x="1211263" y="1580621"/>
                </a:lnTo>
                <a:lnTo>
                  <a:pt x="1212056" y="1574006"/>
                </a:lnTo>
                <a:lnTo>
                  <a:pt x="1212850" y="1566863"/>
                </a:lnTo>
                <a:lnTo>
                  <a:pt x="1218406" y="1445948"/>
                </a:lnTo>
                <a:lnTo>
                  <a:pt x="1224227" y="1325034"/>
                </a:lnTo>
                <a:lnTo>
                  <a:pt x="1236663" y="1082940"/>
                </a:lnTo>
                <a:lnTo>
                  <a:pt x="1235604" y="1045369"/>
                </a:lnTo>
                <a:lnTo>
                  <a:pt x="1235604" y="1026583"/>
                </a:lnTo>
                <a:lnTo>
                  <a:pt x="1236134" y="1008063"/>
                </a:lnTo>
                <a:lnTo>
                  <a:pt x="1236398" y="998538"/>
                </a:lnTo>
                <a:lnTo>
                  <a:pt x="1237456" y="989542"/>
                </a:lnTo>
                <a:lnTo>
                  <a:pt x="1239044" y="980546"/>
                </a:lnTo>
                <a:lnTo>
                  <a:pt x="1240896" y="971815"/>
                </a:lnTo>
                <a:lnTo>
                  <a:pt x="1243277" y="963613"/>
                </a:lnTo>
                <a:lnTo>
                  <a:pt x="1245923" y="955411"/>
                </a:lnTo>
                <a:lnTo>
                  <a:pt x="1249099" y="947738"/>
                </a:lnTo>
                <a:lnTo>
                  <a:pt x="1252273" y="940065"/>
                </a:lnTo>
                <a:lnTo>
                  <a:pt x="1256242" y="932921"/>
                </a:lnTo>
                <a:lnTo>
                  <a:pt x="1260475" y="925777"/>
                </a:lnTo>
                <a:lnTo>
                  <a:pt x="1264709" y="919427"/>
                </a:lnTo>
                <a:lnTo>
                  <a:pt x="1269471" y="913342"/>
                </a:lnTo>
                <a:lnTo>
                  <a:pt x="1274498" y="907521"/>
                </a:lnTo>
                <a:lnTo>
                  <a:pt x="1279790" y="901965"/>
                </a:lnTo>
                <a:lnTo>
                  <a:pt x="1285081" y="896938"/>
                </a:lnTo>
                <a:lnTo>
                  <a:pt x="1290902" y="892440"/>
                </a:lnTo>
                <a:lnTo>
                  <a:pt x="1296724" y="888206"/>
                </a:lnTo>
                <a:lnTo>
                  <a:pt x="1302809" y="884502"/>
                </a:lnTo>
                <a:lnTo>
                  <a:pt x="1308629" y="881327"/>
                </a:lnTo>
                <a:lnTo>
                  <a:pt x="1314979" y="878417"/>
                </a:lnTo>
                <a:lnTo>
                  <a:pt x="1321594" y="876300"/>
                </a:lnTo>
                <a:lnTo>
                  <a:pt x="1327944" y="874713"/>
                </a:lnTo>
                <a:lnTo>
                  <a:pt x="1334559" y="873390"/>
                </a:lnTo>
                <a:lnTo>
                  <a:pt x="1341173" y="872861"/>
                </a:lnTo>
                <a:lnTo>
                  <a:pt x="1348053" y="872596"/>
                </a:lnTo>
                <a:lnTo>
                  <a:pt x="1354667" y="872861"/>
                </a:lnTo>
                <a:lnTo>
                  <a:pt x="1361281" y="873919"/>
                </a:lnTo>
                <a:lnTo>
                  <a:pt x="1367896" y="875506"/>
                </a:lnTo>
                <a:lnTo>
                  <a:pt x="1374511" y="877623"/>
                </a:lnTo>
                <a:lnTo>
                  <a:pt x="1381126" y="880533"/>
                </a:lnTo>
                <a:lnTo>
                  <a:pt x="1387475" y="883973"/>
                </a:lnTo>
                <a:lnTo>
                  <a:pt x="1394090" y="888206"/>
                </a:lnTo>
                <a:lnTo>
                  <a:pt x="1394619" y="888736"/>
                </a:lnTo>
                <a:lnTo>
                  <a:pt x="1395413" y="889794"/>
                </a:lnTo>
                <a:lnTo>
                  <a:pt x="1396471" y="891911"/>
                </a:lnTo>
                <a:lnTo>
                  <a:pt x="1397000" y="894556"/>
                </a:lnTo>
                <a:lnTo>
                  <a:pt x="1398059" y="897467"/>
                </a:lnTo>
                <a:lnTo>
                  <a:pt x="1399117" y="904346"/>
                </a:lnTo>
                <a:lnTo>
                  <a:pt x="1399911" y="907786"/>
                </a:lnTo>
                <a:lnTo>
                  <a:pt x="1400440" y="910696"/>
                </a:lnTo>
                <a:lnTo>
                  <a:pt x="1405202" y="911490"/>
                </a:lnTo>
                <a:lnTo>
                  <a:pt x="1409700" y="911754"/>
                </a:lnTo>
                <a:lnTo>
                  <a:pt x="1412081" y="905933"/>
                </a:lnTo>
                <a:lnTo>
                  <a:pt x="1414727" y="901171"/>
                </a:lnTo>
                <a:lnTo>
                  <a:pt x="1417373" y="896673"/>
                </a:lnTo>
                <a:lnTo>
                  <a:pt x="1420019" y="892969"/>
                </a:lnTo>
                <a:lnTo>
                  <a:pt x="1422665" y="889794"/>
                </a:lnTo>
                <a:lnTo>
                  <a:pt x="1425575" y="887148"/>
                </a:lnTo>
                <a:lnTo>
                  <a:pt x="1428221" y="885031"/>
                </a:lnTo>
                <a:lnTo>
                  <a:pt x="1431131" y="883708"/>
                </a:lnTo>
                <a:lnTo>
                  <a:pt x="1434306" y="882386"/>
                </a:lnTo>
                <a:lnTo>
                  <a:pt x="1436952" y="881856"/>
                </a:lnTo>
                <a:lnTo>
                  <a:pt x="1439863" y="881592"/>
                </a:lnTo>
                <a:lnTo>
                  <a:pt x="1443302" y="881592"/>
                </a:lnTo>
                <a:lnTo>
                  <a:pt x="1446213" y="881856"/>
                </a:lnTo>
                <a:lnTo>
                  <a:pt x="1449388" y="882386"/>
                </a:lnTo>
                <a:lnTo>
                  <a:pt x="1452298" y="883444"/>
                </a:lnTo>
                <a:lnTo>
                  <a:pt x="1455738" y="884238"/>
                </a:lnTo>
                <a:lnTo>
                  <a:pt x="1462088" y="886883"/>
                </a:lnTo>
                <a:lnTo>
                  <a:pt x="1468438" y="889794"/>
                </a:lnTo>
                <a:lnTo>
                  <a:pt x="1474524" y="892440"/>
                </a:lnTo>
                <a:lnTo>
                  <a:pt x="1481402" y="894821"/>
                </a:lnTo>
                <a:lnTo>
                  <a:pt x="1484313" y="896144"/>
                </a:lnTo>
                <a:lnTo>
                  <a:pt x="1487488" y="896673"/>
                </a:lnTo>
                <a:lnTo>
                  <a:pt x="1490663" y="897202"/>
                </a:lnTo>
                <a:lnTo>
                  <a:pt x="1493573" y="897731"/>
                </a:lnTo>
                <a:lnTo>
                  <a:pt x="1496748" y="897731"/>
                </a:lnTo>
                <a:lnTo>
                  <a:pt x="1499659" y="897467"/>
                </a:lnTo>
                <a:lnTo>
                  <a:pt x="1502569" y="896938"/>
                </a:lnTo>
                <a:lnTo>
                  <a:pt x="1505744" y="895615"/>
                </a:lnTo>
                <a:lnTo>
                  <a:pt x="1505744" y="896673"/>
                </a:lnTo>
                <a:lnTo>
                  <a:pt x="1505479" y="899583"/>
                </a:lnTo>
                <a:lnTo>
                  <a:pt x="1503363" y="909108"/>
                </a:lnTo>
                <a:lnTo>
                  <a:pt x="1500188" y="920750"/>
                </a:lnTo>
                <a:lnTo>
                  <a:pt x="1498865" y="926306"/>
                </a:lnTo>
                <a:lnTo>
                  <a:pt x="1497013" y="931333"/>
                </a:lnTo>
                <a:lnTo>
                  <a:pt x="1510771" y="948267"/>
                </a:lnTo>
                <a:lnTo>
                  <a:pt x="1535642" y="948796"/>
                </a:lnTo>
                <a:lnTo>
                  <a:pt x="1542256" y="942181"/>
                </a:lnTo>
                <a:lnTo>
                  <a:pt x="1545167" y="939536"/>
                </a:lnTo>
                <a:lnTo>
                  <a:pt x="1548342" y="936625"/>
                </a:lnTo>
                <a:lnTo>
                  <a:pt x="1551252" y="934508"/>
                </a:lnTo>
                <a:lnTo>
                  <a:pt x="1554163" y="932392"/>
                </a:lnTo>
                <a:lnTo>
                  <a:pt x="1557338" y="931069"/>
                </a:lnTo>
                <a:lnTo>
                  <a:pt x="1559984" y="929481"/>
                </a:lnTo>
                <a:lnTo>
                  <a:pt x="1563159" y="928688"/>
                </a:lnTo>
                <a:lnTo>
                  <a:pt x="1565804" y="927629"/>
                </a:lnTo>
                <a:lnTo>
                  <a:pt x="1568450" y="927100"/>
                </a:lnTo>
                <a:lnTo>
                  <a:pt x="1570831" y="926836"/>
                </a:lnTo>
                <a:lnTo>
                  <a:pt x="1573477" y="926836"/>
                </a:lnTo>
                <a:lnTo>
                  <a:pt x="1576123" y="927100"/>
                </a:lnTo>
                <a:lnTo>
                  <a:pt x="1578504" y="927629"/>
                </a:lnTo>
                <a:lnTo>
                  <a:pt x="1580886" y="928688"/>
                </a:lnTo>
                <a:lnTo>
                  <a:pt x="1583267" y="929746"/>
                </a:lnTo>
                <a:lnTo>
                  <a:pt x="1585384" y="931069"/>
                </a:lnTo>
                <a:lnTo>
                  <a:pt x="1587765" y="932921"/>
                </a:lnTo>
                <a:lnTo>
                  <a:pt x="1589881" y="934508"/>
                </a:lnTo>
                <a:lnTo>
                  <a:pt x="1591998" y="936625"/>
                </a:lnTo>
                <a:lnTo>
                  <a:pt x="1593850" y="939271"/>
                </a:lnTo>
                <a:lnTo>
                  <a:pt x="1595703" y="941917"/>
                </a:lnTo>
                <a:lnTo>
                  <a:pt x="1597819" y="944827"/>
                </a:lnTo>
                <a:lnTo>
                  <a:pt x="1600994" y="951442"/>
                </a:lnTo>
                <a:lnTo>
                  <a:pt x="1604434" y="959115"/>
                </a:lnTo>
                <a:lnTo>
                  <a:pt x="1607079" y="967581"/>
                </a:lnTo>
                <a:lnTo>
                  <a:pt x="1609461" y="977106"/>
                </a:lnTo>
                <a:lnTo>
                  <a:pt x="1627717" y="1052513"/>
                </a:lnTo>
                <a:lnTo>
                  <a:pt x="1645709" y="1127919"/>
                </a:lnTo>
                <a:lnTo>
                  <a:pt x="1654440" y="1166019"/>
                </a:lnTo>
                <a:lnTo>
                  <a:pt x="1663172" y="1203854"/>
                </a:lnTo>
                <a:lnTo>
                  <a:pt x="1671373" y="1241690"/>
                </a:lnTo>
                <a:lnTo>
                  <a:pt x="1679575" y="1279790"/>
                </a:lnTo>
                <a:lnTo>
                  <a:pt x="1686984" y="1318154"/>
                </a:lnTo>
                <a:lnTo>
                  <a:pt x="1693863" y="1356519"/>
                </a:lnTo>
                <a:lnTo>
                  <a:pt x="1700477" y="1394884"/>
                </a:lnTo>
                <a:lnTo>
                  <a:pt x="1706563" y="1433513"/>
                </a:lnTo>
                <a:lnTo>
                  <a:pt x="1709473" y="1453356"/>
                </a:lnTo>
                <a:lnTo>
                  <a:pt x="1711854" y="1472936"/>
                </a:lnTo>
                <a:lnTo>
                  <a:pt x="1714236" y="1492515"/>
                </a:lnTo>
                <a:lnTo>
                  <a:pt x="1716352" y="1512094"/>
                </a:lnTo>
                <a:lnTo>
                  <a:pt x="1718469" y="1531673"/>
                </a:lnTo>
                <a:lnTo>
                  <a:pt x="1720321" y="1551517"/>
                </a:lnTo>
                <a:lnTo>
                  <a:pt x="1721644" y="1571625"/>
                </a:lnTo>
                <a:lnTo>
                  <a:pt x="1722967" y="1591469"/>
                </a:lnTo>
                <a:lnTo>
                  <a:pt x="1725878" y="1597025"/>
                </a:lnTo>
                <a:lnTo>
                  <a:pt x="1728259" y="1602846"/>
                </a:lnTo>
                <a:lnTo>
                  <a:pt x="1730111" y="1608931"/>
                </a:lnTo>
                <a:lnTo>
                  <a:pt x="1731698" y="1615281"/>
                </a:lnTo>
                <a:lnTo>
                  <a:pt x="1732756" y="1621367"/>
                </a:lnTo>
                <a:lnTo>
                  <a:pt x="1733815" y="1627717"/>
                </a:lnTo>
                <a:lnTo>
                  <a:pt x="1734344" y="1634067"/>
                </a:lnTo>
                <a:lnTo>
                  <a:pt x="1734874" y="1640417"/>
                </a:lnTo>
                <a:lnTo>
                  <a:pt x="1735402" y="1652852"/>
                </a:lnTo>
                <a:lnTo>
                  <a:pt x="1735667" y="1665817"/>
                </a:lnTo>
                <a:lnTo>
                  <a:pt x="1735931" y="1678781"/>
                </a:lnTo>
                <a:lnTo>
                  <a:pt x="1736461" y="1691481"/>
                </a:lnTo>
                <a:lnTo>
                  <a:pt x="1739900" y="1703388"/>
                </a:lnTo>
                <a:lnTo>
                  <a:pt x="1742811" y="1715029"/>
                </a:lnTo>
                <a:lnTo>
                  <a:pt x="1745456" y="1727200"/>
                </a:lnTo>
                <a:lnTo>
                  <a:pt x="1747838" y="1738842"/>
                </a:lnTo>
                <a:lnTo>
                  <a:pt x="1752865" y="1762654"/>
                </a:lnTo>
                <a:lnTo>
                  <a:pt x="1756834" y="1786996"/>
                </a:lnTo>
                <a:lnTo>
                  <a:pt x="1760273" y="1811338"/>
                </a:lnTo>
                <a:lnTo>
                  <a:pt x="1763448" y="1835415"/>
                </a:lnTo>
                <a:lnTo>
                  <a:pt x="1766094" y="1860021"/>
                </a:lnTo>
                <a:lnTo>
                  <a:pt x="1768475" y="1884363"/>
                </a:lnTo>
                <a:lnTo>
                  <a:pt x="1772973" y="1933575"/>
                </a:lnTo>
                <a:lnTo>
                  <a:pt x="1777207" y="1982788"/>
                </a:lnTo>
                <a:lnTo>
                  <a:pt x="1779588" y="2007129"/>
                </a:lnTo>
                <a:lnTo>
                  <a:pt x="1781969" y="2031471"/>
                </a:lnTo>
                <a:lnTo>
                  <a:pt x="1784879" y="2056077"/>
                </a:lnTo>
                <a:lnTo>
                  <a:pt x="1788054" y="2080419"/>
                </a:lnTo>
                <a:lnTo>
                  <a:pt x="1793611" y="2080419"/>
                </a:lnTo>
                <a:lnTo>
                  <a:pt x="1798902" y="2080948"/>
                </a:lnTo>
                <a:lnTo>
                  <a:pt x="1800225" y="2073540"/>
                </a:lnTo>
                <a:lnTo>
                  <a:pt x="1800754" y="2066396"/>
                </a:lnTo>
                <a:lnTo>
                  <a:pt x="1802077" y="2051315"/>
                </a:lnTo>
                <a:lnTo>
                  <a:pt x="1802606" y="2036498"/>
                </a:lnTo>
                <a:lnTo>
                  <a:pt x="1802606" y="2021417"/>
                </a:lnTo>
                <a:lnTo>
                  <a:pt x="1802606" y="2006336"/>
                </a:lnTo>
                <a:lnTo>
                  <a:pt x="1802342" y="1991519"/>
                </a:lnTo>
                <a:lnTo>
                  <a:pt x="1801019" y="1961356"/>
                </a:lnTo>
                <a:lnTo>
                  <a:pt x="1800754" y="1946275"/>
                </a:lnTo>
                <a:lnTo>
                  <a:pt x="1800490" y="1931194"/>
                </a:lnTo>
                <a:lnTo>
                  <a:pt x="1800754" y="1916113"/>
                </a:lnTo>
                <a:lnTo>
                  <a:pt x="1801284" y="1901296"/>
                </a:lnTo>
                <a:lnTo>
                  <a:pt x="1802606" y="1886215"/>
                </a:lnTo>
                <a:lnTo>
                  <a:pt x="1803136" y="1878806"/>
                </a:lnTo>
                <a:lnTo>
                  <a:pt x="1804459" y="1871398"/>
                </a:lnTo>
                <a:lnTo>
                  <a:pt x="1805252" y="1864254"/>
                </a:lnTo>
                <a:lnTo>
                  <a:pt x="1806840" y="1856581"/>
                </a:lnTo>
                <a:lnTo>
                  <a:pt x="1808427" y="1849438"/>
                </a:lnTo>
                <a:lnTo>
                  <a:pt x="1810015" y="1841765"/>
                </a:lnTo>
                <a:lnTo>
                  <a:pt x="1811602" y="1837002"/>
                </a:lnTo>
                <a:lnTo>
                  <a:pt x="1812661" y="1831975"/>
                </a:lnTo>
                <a:lnTo>
                  <a:pt x="1813454" y="1826419"/>
                </a:lnTo>
                <a:lnTo>
                  <a:pt x="1813719" y="1821392"/>
                </a:lnTo>
                <a:lnTo>
                  <a:pt x="1814248" y="1810544"/>
                </a:lnTo>
                <a:lnTo>
                  <a:pt x="1814248" y="1799961"/>
                </a:lnTo>
                <a:lnTo>
                  <a:pt x="1815042" y="1789113"/>
                </a:lnTo>
                <a:lnTo>
                  <a:pt x="1815571" y="1783821"/>
                </a:lnTo>
                <a:lnTo>
                  <a:pt x="1816365" y="1778529"/>
                </a:lnTo>
                <a:lnTo>
                  <a:pt x="1817423" y="1773238"/>
                </a:lnTo>
                <a:lnTo>
                  <a:pt x="1818746" y="1768475"/>
                </a:lnTo>
                <a:lnTo>
                  <a:pt x="1820863" y="1763713"/>
                </a:lnTo>
                <a:lnTo>
                  <a:pt x="1823509" y="1758950"/>
                </a:lnTo>
                <a:lnTo>
                  <a:pt x="1824302" y="1698625"/>
                </a:lnTo>
                <a:lnTo>
                  <a:pt x="1825625" y="1638300"/>
                </a:lnTo>
                <a:lnTo>
                  <a:pt x="1826948" y="1577711"/>
                </a:lnTo>
                <a:lnTo>
                  <a:pt x="1829065" y="1517915"/>
                </a:lnTo>
                <a:lnTo>
                  <a:pt x="1831181" y="1457590"/>
                </a:lnTo>
                <a:lnTo>
                  <a:pt x="1833827" y="1397529"/>
                </a:lnTo>
                <a:lnTo>
                  <a:pt x="1837002" y="1337204"/>
                </a:lnTo>
                <a:lnTo>
                  <a:pt x="1840177" y="1277144"/>
                </a:lnTo>
                <a:lnTo>
                  <a:pt x="1843881" y="1217084"/>
                </a:lnTo>
                <a:lnTo>
                  <a:pt x="1848115" y="1157023"/>
                </a:lnTo>
                <a:lnTo>
                  <a:pt x="1852348" y="1097227"/>
                </a:lnTo>
                <a:lnTo>
                  <a:pt x="1856846" y="1037167"/>
                </a:lnTo>
                <a:lnTo>
                  <a:pt x="1861609" y="977106"/>
                </a:lnTo>
                <a:lnTo>
                  <a:pt x="1866636" y="917311"/>
                </a:lnTo>
                <a:lnTo>
                  <a:pt x="1871927" y="857515"/>
                </a:lnTo>
                <a:lnTo>
                  <a:pt x="1877484" y="797719"/>
                </a:lnTo>
                <a:lnTo>
                  <a:pt x="1878013" y="790311"/>
                </a:lnTo>
                <a:lnTo>
                  <a:pt x="1878806" y="783696"/>
                </a:lnTo>
                <a:lnTo>
                  <a:pt x="1880394" y="777346"/>
                </a:lnTo>
                <a:lnTo>
                  <a:pt x="1881981" y="771525"/>
                </a:lnTo>
                <a:lnTo>
                  <a:pt x="1883304" y="765969"/>
                </a:lnTo>
                <a:lnTo>
                  <a:pt x="1885421" y="760677"/>
                </a:lnTo>
                <a:lnTo>
                  <a:pt x="1888067" y="755650"/>
                </a:lnTo>
                <a:lnTo>
                  <a:pt x="1890713" y="751417"/>
                </a:lnTo>
                <a:lnTo>
                  <a:pt x="1893623" y="747713"/>
                </a:lnTo>
                <a:lnTo>
                  <a:pt x="1897063" y="744008"/>
                </a:lnTo>
                <a:lnTo>
                  <a:pt x="1900502" y="740569"/>
                </a:lnTo>
                <a:lnTo>
                  <a:pt x="1904471" y="738188"/>
                </a:lnTo>
                <a:lnTo>
                  <a:pt x="1908969" y="735806"/>
                </a:lnTo>
                <a:lnTo>
                  <a:pt x="1913467" y="733954"/>
                </a:lnTo>
                <a:lnTo>
                  <a:pt x="1918759" y="732896"/>
                </a:lnTo>
                <a:lnTo>
                  <a:pt x="1924050" y="732102"/>
                </a:lnTo>
                <a:lnTo>
                  <a:pt x="1935692" y="731044"/>
                </a:lnTo>
                <a:lnTo>
                  <a:pt x="1946804" y="730515"/>
                </a:lnTo>
                <a:lnTo>
                  <a:pt x="1969295" y="729456"/>
                </a:lnTo>
                <a:lnTo>
                  <a:pt x="1992048" y="728927"/>
                </a:lnTo>
                <a:lnTo>
                  <a:pt x="2014273" y="729192"/>
                </a:lnTo>
                <a:lnTo>
                  <a:pt x="2037027" y="729456"/>
                </a:lnTo>
                <a:lnTo>
                  <a:pt x="2059517" y="729986"/>
                </a:lnTo>
                <a:lnTo>
                  <a:pt x="2082271" y="730515"/>
                </a:lnTo>
                <a:lnTo>
                  <a:pt x="2104496" y="730779"/>
                </a:lnTo>
                <a:lnTo>
                  <a:pt x="2108994" y="731044"/>
                </a:lnTo>
                <a:lnTo>
                  <a:pt x="2113227" y="731573"/>
                </a:lnTo>
                <a:lnTo>
                  <a:pt x="2117196" y="732631"/>
                </a:lnTo>
                <a:lnTo>
                  <a:pt x="2120900" y="733690"/>
                </a:lnTo>
                <a:lnTo>
                  <a:pt x="2124604" y="735277"/>
                </a:lnTo>
                <a:lnTo>
                  <a:pt x="2127779" y="737129"/>
                </a:lnTo>
                <a:lnTo>
                  <a:pt x="2131219" y="739246"/>
                </a:lnTo>
                <a:lnTo>
                  <a:pt x="2134129" y="741627"/>
                </a:lnTo>
                <a:lnTo>
                  <a:pt x="2137040" y="744008"/>
                </a:lnTo>
                <a:lnTo>
                  <a:pt x="2140215" y="746654"/>
                </a:lnTo>
                <a:lnTo>
                  <a:pt x="2145506" y="752740"/>
                </a:lnTo>
                <a:lnTo>
                  <a:pt x="2150798" y="759090"/>
                </a:lnTo>
                <a:lnTo>
                  <a:pt x="2155825" y="765969"/>
                </a:lnTo>
                <a:lnTo>
                  <a:pt x="2165615" y="779463"/>
                </a:lnTo>
                <a:lnTo>
                  <a:pt x="2170377" y="786606"/>
                </a:lnTo>
                <a:lnTo>
                  <a:pt x="2175404" y="792427"/>
                </a:lnTo>
                <a:lnTo>
                  <a:pt x="2180961" y="798248"/>
                </a:lnTo>
                <a:lnTo>
                  <a:pt x="2183606" y="800894"/>
                </a:lnTo>
                <a:lnTo>
                  <a:pt x="2186517" y="803275"/>
                </a:lnTo>
                <a:lnTo>
                  <a:pt x="2189692" y="805392"/>
                </a:lnTo>
                <a:lnTo>
                  <a:pt x="2192602" y="807244"/>
                </a:lnTo>
                <a:lnTo>
                  <a:pt x="2196042" y="809096"/>
                </a:lnTo>
                <a:lnTo>
                  <a:pt x="2199217" y="810419"/>
                </a:lnTo>
                <a:lnTo>
                  <a:pt x="2201598" y="804333"/>
                </a:lnTo>
                <a:lnTo>
                  <a:pt x="2204508" y="798777"/>
                </a:lnTo>
                <a:lnTo>
                  <a:pt x="2207419" y="794015"/>
                </a:lnTo>
                <a:lnTo>
                  <a:pt x="2210329" y="789781"/>
                </a:lnTo>
                <a:lnTo>
                  <a:pt x="2213504" y="786606"/>
                </a:lnTo>
                <a:lnTo>
                  <a:pt x="2217208" y="783431"/>
                </a:lnTo>
                <a:lnTo>
                  <a:pt x="2220383" y="781050"/>
                </a:lnTo>
                <a:lnTo>
                  <a:pt x="2224352" y="779198"/>
                </a:lnTo>
                <a:lnTo>
                  <a:pt x="2228056" y="777875"/>
                </a:lnTo>
                <a:lnTo>
                  <a:pt x="2231761" y="777081"/>
                </a:lnTo>
                <a:lnTo>
                  <a:pt x="2235729" y="776817"/>
                </a:lnTo>
                <a:lnTo>
                  <a:pt x="2239698" y="777081"/>
                </a:lnTo>
                <a:lnTo>
                  <a:pt x="2243931" y="777875"/>
                </a:lnTo>
                <a:lnTo>
                  <a:pt x="2247900" y="778933"/>
                </a:lnTo>
                <a:lnTo>
                  <a:pt x="2252133" y="780521"/>
                </a:lnTo>
                <a:lnTo>
                  <a:pt x="2256102" y="782638"/>
                </a:lnTo>
                <a:lnTo>
                  <a:pt x="2261394" y="785283"/>
                </a:lnTo>
                <a:lnTo>
                  <a:pt x="2266950" y="787400"/>
                </a:lnTo>
                <a:lnTo>
                  <a:pt x="2271977" y="788988"/>
                </a:lnTo>
                <a:lnTo>
                  <a:pt x="2277004" y="789781"/>
                </a:lnTo>
                <a:lnTo>
                  <a:pt x="2282296" y="790311"/>
                </a:lnTo>
                <a:lnTo>
                  <a:pt x="2287323" y="790311"/>
                </a:lnTo>
                <a:lnTo>
                  <a:pt x="2292615" y="789781"/>
                </a:lnTo>
                <a:lnTo>
                  <a:pt x="2297642" y="789252"/>
                </a:lnTo>
                <a:lnTo>
                  <a:pt x="2302669" y="788194"/>
                </a:lnTo>
                <a:lnTo>
                  <a:pt x="2307696" y="787136"/>
                </a:lnTo>
                <a:lnTo>
                  <a:pt x="2317750" y="784490"/>
                </a:lnTo>
                <a:lnTo>
                  <a:pt x="2327804" y="781315"/>
                </a:lnTo>
                <a:lnTo>
                  <a:pt x="2337858" y="778669"/>
                </a:lnTo>
                <a:lnTo>
                  <a:pt x="2350558" y="778669"/>
                </a:lnTo>
                <a:lnTo>
                  <a:pt x="2362994" y="778933"/>
                </a:lnTo>
                <a:lnTo>
                  <a:pt x="2375429" y="779992"/>
                </a:lnTo>
                <a:lnTo>
                  <a:pt x="2388129" y="780786"/>
                </a:lnTo>
                <a:lnTo>
                  <a:pt x="2400300" y="782638"/>
                </a:lnTo>
                <a:lnTo>
                  <a:pt x="2412206" y="784754"/>
                </a:lnTo>
                <a:lnTo>
                  <a:pt x="2418292" y="786077"/>
                </a:lnTo>
                <a:lnTo>
                  <a:pt x="2424377" y="787665"/>
                </a:lnTo>
                <a:lnTo>
                  <a:pt x="2430463" y="789517"/>
                </a:lnTo>
                <a:lnTo>
                  <a:pt x="2436019" y="791369"/>
                </a:lnTo>
                <a:lnTo>
                  <a:pt x="2442104" y="793486"/>
                </a:lnTo>
                <a:lnTo>
                  <a:pt x="2447925" y="795867"/>
                </a:lnTo>
                <a:lnTo>
                  <a:pt x="2453746" y="798248"/>
                </a:lnTo>
                <a:lnTo>
                  <a:pt x="2459038" y="801158"/>
                </a:lnTo>
                <a:lnTo>
                  <a:pt x="2464858" y="804333"/>
                </a:lnTo>
                <a:lnTo>
                  <a:pt x="2470150" y="807508"/>
                </a:lnTo>
                <a:lnTo>
                  <a:pt x="2475971" y="811213"/>
                </a:lnTo>
                <a:lnTo>
                  <a:pt x="2481263" y="815181"/>
                </a:lnTo>
                <a:lnTo>
                  <a:pt x="2486554" y="819150"/>
                </a:lnTo>
                <a:lnTo>
                  <a:pt x="2491846" y="823648"/>
                </a:lnTo>
                <a:lnTo>
                  <a:pt x="2497138" y="828411"/>
                </a:lnTo>
                <a:lnTo>
                  <a:pt x="2502165" y="833173"/>
                </a:lnTo>
                <a:lnTo>
                  <a:pt x="2507192" y="838729"/>
                </a:lnTo>
                <a:lnTo>
                  <a:pt x="2512483" y="844550"/>
                </a:lnTo>
                <a:lnTo>
                  <a:pt x="2517246" y="850371"/>
                </a:lnTo>
                <a:lnTo>
                  <a:pt x="2522008" y="856721"/>
                </a:lnTo>
                <a:lnTo>
                  <a:pt x="2523331" y="850636"/>
                </a:lnTo>
                <a:lnTo>
                  <a:pt x="2524125" y="844815"/>
                </a:lnTo>
                <a:lnTo>
                  <a:pt x="2525183" y="838465"/>
                </a:lnTo>
                <a:lnTo>
                  <a:pt x="2526242" y="832644"/>
                </a:lnTo>
                <a:lnTo>
                  <a:pt x="2527036" y="829998"/>
                </a:lnTo>
                <a:lnTo>
                  <a:pt x="2528094" y="827352"/>
                </a:lnTo>
                <a:lnTo>
                  <a:pt x="2529417" y="824706"/>
                </a:lnTo>
                <a:lnTo>
                  <a:pt x="2530475" y="822590"/>
                </a:lnTo>
                <a:lnTo>
                  <a:pt x="2532327" y="821002"/>
                </a:lnTo>
                <a:lnTo>
                  <a:pt x="2534444" y="819415"/>
                </a:lnTo>
                <a:lnTo>
                  <a:pt x="2536561" y="818092"/>
                </a:lnTo>
                <a:lnTo>
                  <a:pt x="2539206" y="817298"/>
                </a:lnTo>
                <a:lnTo>
                  <a:pt x="2541588" y="817033"/>
                </a:lnTo>
                <a:lnTo>
                  <a:pt x="2543704" y="817298"/>
                </a:lnTo>
                <a:lnTo>
                  <a:pt x="2545556" y="817563"/>
                </a:lnTo>
                <a:lnTo>
                  <a:pt x="2547408" y="818356"/>
                </a:lnTo>
                <a:lnTo>
                  <a:pt x="2548996" y="819415"/>
                </a:lnTo>
                <a:lnTo>
                  <a:pt x="2550583" y="821002"/>
                </a:lnTo>
                <a:lnTo>
                  <a:pt x="2551906" y="822325"/>
                </a:lnTo>
                <a:lnTo>
                  <a:pt x="2553229" y="824177"/>
                </a:lnTo>
                <a:lnTo>
                  <a:pt x="2555346" y="828411"/>
                </a:lnTo>
                <a:lnTo>
                  <a:pt x="2557198" y="833173"/>
                </a:lnTo>
                <a:lnTo>
                  <a:pt x="2558521" y="838200"/>
                </a:lnTo>
                <a:lnTo>
                  <a:pt x="2559844" y="843227"/>
                </a:lnTo>
                <a:lnTo>
                  <a:pt x="2564077" y="864923"/>
                </a:lnTo>
                <a:lnTo>
                  <a:pt x="2568046" y="886883"/>
                </a:lnTo>
                <a:lnTo>
                  <a:pt x="2575719" y="930804"/>
                </a:lnTo>
                <a:lnTo>
                  <a:pt x="2577306" y="933186"/>
                </a:lnTo>
                <a:lnTo>
                  <a:pt x="2578629" y="935831"/>
                </a:lnTo>
                <a:lnTo>
                  <a:pt x="2579423" y="938477"/>
                </a:lnTo>
                <a:lnTo>
                  <a:pt x="2580217" y="941388"/>
                </a:lnTo>
                <a:lnTo>
                  <a:pt x="2581540" y="946944"/>
                </a:lnTo>
                <a:lnTo>
                  <a:pt x="2582333" y="953029"/>
                </a:lnTo>
                <a:lnTo>
                  <a:pt x="2582333" y="959379"/>
                </a:lnTo>
                <a:lnTo>
                  <a:pt x="2582333" y="965729"/>
                </a:lnTo>
                <a:lnTo>
                  <a:pt x="2581540" y="978958"/>
                </a:lnTo>
                <a:lnTo>
                  <a:pt x="2581275" y="985308"/>
                </a:lnTo>
                <a:lnTo>
                  <a:pt x="2581011" y="991923"/>
                </a:lnTo>
                <a:lnTo>
                  <a:pt x="2581275" y="998008"/>
                </a:lnTo>
                <a:lnTo>
                  <a:pt x="2581804" y="1004358"/>
                </a:lnTo>
                <a:lnTo>
                  <a:pt x="2583127" y="1010179"/>
                </a:lnTo>
                <a:lnTo>
                  <a:pt x="2583656" y="1012825"/>
                </a:lnTo>
                <a:lnTo>
                  <a:pt x="2584979" y="1015471"/>
                </a:lnTo>
                <a:lnTo>
                  <a:pt x="2586038" y="1018117"/>
                </a:lnTo>
                <a:lnTo>
                  <a:pt x="2587625" y="1021027"/>
                </a:lnTo>
                <a:lnTo>
                  <a:pt x="2588948" y="1023408"/>
                </a:lnTo>
                <a:lnTo>
                  <a:pt x="2591065" y="1025525"/>
                </a:lnTo>
                <a:lnTo>
                  <a:pt x="2593181" y="1026583"/>
                </a:lnTo>
                <a:lnTo>
                  <a:pt x="2595298" y="1028171"/>
                </a:lnTo>
                <a:lnTo>
                  <a:pt x="2597944" y="1030288"/>
                </a:lnTo>
                <a:lnTo>
                  <a:pt x="2600061" y="1032933"/>
                </a:lnTo>
                <a:lnTo>
                  <a:pt x="2650596" y="1333236"/>
                </a:lnTo>
                <a:lnTo>
                  <a:pt x="2700867" y="1633273"/>
                </a:lnTo>
                <a:lnTo>
                  <a:pt x="2702983" y="1645444"/>
                </a:lnTo>
                <a:lnTo>
                  <a:pt x="2705629" y="1657350"/>
                </a:lnTo>
                <a:lnTo>
                  <a:pt x="2708011" y="1669256"/>
                </a:lnTo>
                <a:lnTo>
                  <a:pt x="2708804" y="1675342"/>
                </a:lnTo>
                <a:lnTo>
                  <a:pt x="2709333" y="1681692"/>
                </a:lnTo>
                <a:lnTo>
                  <a:pt x="2710127" y="1687777"/>
                </a:lnTo>
                <a:lnTo>
                  <a:pt x="2710392" y="1693598"/>
                </a:lnTo>
                <a:lnTo>
                  <a:pt x="2710392" y="1699684"/>
                </a:lnTo>
                <a:lnTo>
                  <a:pt x="2709863" y="1705769"/>
                </a:lnTo>
                <a:lnTo>
                  <a:pt x="2708804" y="1712119"/>
                </a:lnTo>
                <a:lnTo>
                  <a:pt x="2707746" y="1718204"/>
                </a:lnTo>
                <a:lnTo>
                  <a:pt x="2705894" y="1724025"/>
                </a:lnTo>
                <a:lnTo>
                  <a:pt x="2703513" y="1730375"/>
                </a:lnTo>
                <a:lnTo>
                  <a:pt x="2706423" y="1733286"/>
                </a:lnTo>
                <a:lnTo>
                  <a:pt x="2709069" y="1736196"/>
                </a:lnTo>
                <a:lnTo>
                  <a:pt x="2711450" y="1739636"/>
                </a:lnTo>
                <a:lnTo>
                  <a:pt x="2713567" y="1742811"/>
                </a:lnTo>
                <a:lnTo>
                  <a:pt x="2715683" y="1746250"/>
                </a:lnTo>
                <a:lnTo>
                  <a:pt x="2717536" y="1749690"/>
                </a:lnTo>
                <a:lnTo>
                  <a:pt x="2719123" y="1753659"/>
                </a:lnTo>
                <a:lnTo>
                  <a:pt x="2720711" y="1757627"/>
                </a:lnTo>
                <a:lnTo>
                  <a:pt x="2723092" y="1765829"/>
                </a:lnTo>
                <a:lnTo>
                  <a:pt x="2724944" y="1774296"/>
                </a:lnTo>
                <a:lnTo>
                  <a:pt x="2726267" y="1783027"/>
                </a:lnTo>
                <a:lnTo>
                  <a:pt x="2727590" y="1792023"/>
                </a:lnTo>
                <a:lnTo>
                  <a:pt x="2754048" y="1970881"/>
                </a:lnTo>
                <a:lnTo>
                  <a:pt x="2781036" y="2151857"/>
                </a:lnTo>
                <a:lnTo>
                  <a:pt x="2783946" y="2147623"/>
                </a:lnTo>
                <a:lnTo>
                  <a:pt x="2786327" y="2143390"/>
                </a:lnTo>
                <a:lnTo>
                  <a:pt x="2788179" y="2139156"/>
                </a:lnTo>
                <a:lnTo>
                  <a:pt x="2789767" y="2134394"/>
                </a:lnTo>
                <a:lnTo>
                  <a:pt x="2790561" y="2129631"/>
                </a:lnTo>
                <a:lnTo>
                  <a:pt x="2791090" y="2124869"/>
                </a:lnTo>
                <a:lnTo>
                  <a:pt x="2791883" y="2114815"/>
                </a:lnTo>
                <a:lnTo>
                  <a:pt x="2792413" y="2104761"/>
                </a:lnTo>
                <a:lnTo>
                  <a:pt x="2792677" y="2099998"/>
                </a:lnTo>
                <a:lnTo>
                  <a:pt x="2793206" y="2095236"/>
                </a:lnTo>
                <a:lnTo>
                  <a:pt x="2794265" y="2090738"/>
                </a:lnTo>
                <a:lnTo>
                  <a:pt x="2795323" y="2086240"/>
                </a:lnTo>
                <a:lnTo>
                  <a:pt x="2796911" y="2082006"/>
                </a:lnTo>
                <a:lnTo>
                  <a:pt x="2799027" y="2078038"/>
                </a:lnTo>
                <a:lnTo>
                  <a:pt x="2806171" y="2085975"/>
                </a:lnTo>
                <a:lnTo>
                  <a:pt x="2806171" y="2085446"/>
                </a:lnTo>
                <a:lnTo>
                  <a:pt x="2799027" y="2078038"/>
                </a:lnTo>
                <a:lnTo>
                  <a:pt x="2800350" y="2033588"/>
                </a:lnTo>
                <a:lnTo>
                  <a:pt x="2800879" y="2011627"/>
                </a:lnTo>
                <a:lnTo>
                  <a:pt x="2801673" y="1989667"/>
                </a:lnTo>
                <a:lnTo>
                  <a:pt x="2802731" y="1967706"/>
                </a:lnTo>
                <a:lnTo>
                  <a:pt x="2804054" y="1945481"/>
                </a:lnTo>
                <a:lnTo>
                  <a:pt x="2806171" y="1923786"/>
                </a:lnTo>
                <a:lnTo>
                  <a:pt x="2807758" y="1912938"/>
                </a:lnTo>
                <a:lnTo>
                  <a:pt x="2809346" y="1902090"/>
                </a:lnTo>
                <a:lnTo>
                  <a:pt x="2809081" y="1899444"/>
                </a:lnTo>
                <a:lnTo>
                  <a:pt x="2808817" y="1896798"/>
                </a:lnTo>
                <a:lnTo>
                  <a:pt x="2809081" y="1893623"/>
                </a:lnTo>
                <a:lnTo>
                  <a:pt x="2809611" y="1890448"/>
                </a:lnTo>
                <a:lnTo>
                  <a:pt x="2811198" y="1883833"/>
                </a:lnTo>
                <a:lnTo>
                  <a:pt x="2813315" y="1876161"/>
                </a:lnTo>
                <a:lnTo>
                  <a:pt x="2837921" y="1538288"/>
                </a:lnTo>
                <a:lnTo>
                  <a:pt x="2839773" y="1528234"/>
                </a:lnTo>
                <a:lnTo>
                  <a:pt x="2841096" y="1518444"/>
                </a:lnTo>
                <a:lnTo>
                  <a:pt x="2843477" y="1498600"/>
                </a:lnTo>
                <a:lnTo>
                  <a:pt x="2844800" y="1478492"/>
                </a:lnTo>
                <a:lnTo>
                  <a:pt x="2846388" y="1458384"/>
                </a:lnTo>
                <a:lnTo>
                  <a:pt x="2846917" y="1438275"/>
                </a:lnTo>
                <a:lnTo>
                  <a:pt x="2847711" y="1417902"/>
                </a:lnTo>
                <a:lnTo>
                  <a:pt x="2848504" y="1377421"/>
                </a:lnTo>
                <a:lnTo>
                  <a:pt x="2849298" y="1337204"/>
                </a:lnTo>
                <a:lnTo>
                  <a:pt x="2850356" y="1316831"/>
                </a:lnTo>
                <a:lnTo>
                  <a:pt x="2851415" y="1296723"/>
                </a:lnTo>
                <a:lnTo>
                  <a:pt x="2853002" y="1276350"/>
                </a:lnTo>
                <a:lnTo>
                  <a:pt x="2855119" y="1256506"/>
                </a:lnTo>
                <a:lnTo>
                  <a:pt x="2856706" y="1246452"/>
                </a:lnTo>
                <a:lnTo>
                  <a:pt x="2858294" y="1236663"/>
                </a:lnTo>
                <a:lnTo>
                  <a:pt x="2859617" y="1226609"/>
                </a:lnTo>
                <a:lnTo>
                  <a:pt x="2861733" y="1216819"/>
                </a:lnTo>
                <a:lnTo>
                  <a:pt x="2862527" y="1211527"/>
                </a:lnTo>
                <a:lnTo>
                  <a:pt x="2863056" y="1206236"/>
                </a:lnTo>
                <a:lnTo>
                  <a:pt x="2863321" y="1200679"/>
                </a:lnTo>
                <a:lnTo>
                  <a:pt x="2863321" y="1195123"/>
                </a:lnTo>
                <a:lnTo>
                  <a:pt x="2863321" y="1183746"/>
                </a:lnTo>
                <a:lnTo>
                  <a:pt x="2863321" y="1172898"/>
                </a:lnTo>
                <a:lnTo>
                  <a:pt x="2863586" y="1167606"/>
                </a:lnTo>
                <a:lnTo>
                  <a:pt x="2863850" y="1162050"/>
                </a:lnTo>
                <a:lnTo>
                  <a:pt x="2864379" y="1156759"/>
                </a:lnTo>
                <a:lnTo>
                  <a:pt x="2865702" y="1151467"/>
                </a:lnTo>
                <a:lnTo>
                  <a:pt x="2867025" y="1146175"/>
                </a:lnTo>
                <a:lnTo>
                  <a:pt x="2868613" y="1141413"/>
                </a:lnTo>
                <a:lnTo>
                  <a:pt x="2871258" y="1136386"/>
                </a:lnTo>
                <a:lnTo>
                  <a:pt x="2873904" y="1131623"/>
                </a:lnTo>
                <a:lnTo>
                  <a:pt x="2874433" y="1112573"/>
                </a:lnTo>
                <a:lnTo>
                  <a:pt x="2874963" y="1095375"/>
                </a:lnTo>
                <a:lnTo>
                  <a:pt x="2876550" y="1079765"/>
                </a:lnTo>
                <a:lnTo>
                  <a:pt x="2877608" y="1072886"/>
                </a:lnTo>
                <a:lnTo>
                  <a:pt x="2878402" y="1065742"/>
                </a:lnTo>
                <a:lnTo>
                  <a:pt x="2879725" y="1059656"/>
                </a:lnTo>
                <a:lnTo>
                  <a:pt x="2881048" y="1053571"/>
                </a:lnTo>
                <a:lnTo>
                  <a:pt x="2882636" y="1047750"/>
                </a:lnTo>
                <a:lnTo>
                  <a:pt x="2884223" y="1042723"/>
                </a:lnTo>
                <a:lnTo>
                  <a:pt x="2886340" y="1037431"/>
                </a:lnTo>
                <a:lnTo>
                  <a:pt x="2888456" y="1032933"/>
                </a:lnTo>
                <a:lnTo>
                  <a:pt x="2890573" y="1028700"/>
                </a:lnTo>
                <a:lnTo>
                  <a:pt x="2892954" y="1024731"/>
                </a:lnTo>
                <a:lnTo>
                  <a:pt x="2895600" y="1021027"/>
                </a:lnTo>
                <a:lnTo>
                  <a:pt x="2898511" y="1017588"/>
                </a:lnTo>
                <a:lnTo>
                  <a:pt x="2901950" y="1014677"/>
                </a:lnTo>
                <a:lnTo>
                  <a:pt x="2905125" y="1011767"/>
                </a:lnTo>
                <a:lnTo>
                  <a:pt x="2908829" y="1009121"/>
                </a:lnTo>
                <a:lnTo>
                  <a:pt x="2912798" y="1007004"/>
                </a:lnTo>
                <a:lnTo>
                  <a:pt x="2916767" y="1004888"/>
                </a:lnTo>
                <a:lnTo>
                  <a:pt x="2921265" y="1003036"/>
                </a:lnTo>
                <a:lnTo>
                  <a:pt x="2925763" y="1001713"/>
                </a:lnTo>
                <a:lnTo>
                  <a:pt x="2930525" y="1000125"/>
                </a:lnTo>
                <a:lnTo>
                  <a:pt x="2936081" y="998802"/>
                </a:lnTo>
                <a:lnTo>
                  <a:pt x="2941373" y="998008"/>
                </a:lnTo>
                <a:lnTo>
                  <a:pt x="2947194" y="997479"/>
                </a:lnTo>
                <a:lnTo>
                  <a:pt x="2953279" y="996686"/>
                </a:lnTo>
                <a:lnTo>
                  <a:pt x="2966244" y="996156"/>
                </a:lnTo>
                <a:lnTo>
                  <a:pt x="2996671" y="995892"/>
                </a:lnTo>
                <a:lnTo>
                  <a:pt x="3027098" y="995892"/>
                </a:lnTo>
                <a:lnTo>
                  <a:pt x="3039798" y="1000125"/>
                </a:lnTo>
                <a:lnTo>
                  <a:pt x="3043767" y="1002506"/>
                </a:lnTo>
                <a:lnTo>
                  <a:pt x="3048000" y="1004358"/>
                </a:lnTo>
                <a:lnTo>
                  <a:pt x="3052233" y="1005946"/>
                </a:lnTo>
                <a:lnTo>
                  <a:pt x="3056202" y="1007004"/>
                </a:lnTo>
                <a:lnTo>
                  <a:pt x="3060436" y="1008063"/>
                </a:lnTo>
                <a:lnTo>
                  <a:pt x="3064404" y="1008592"/>
                </a:lnTo>
                <a:lnTo>
                  <a:pt x="3068638" y="1009121"/>
                </a:lnTo>
                <a:lnTo>
                  <a:pt x="3072871" y="1009121"/>
                </a:lnTo>
                <a:lnTo>
                  <a:pt x="3081338" y="1009121"/>
                </a:lnTo>
                <a:lnTo>
                  <a:pt x="3089804" y="1008592"/>
                </a:lnTo>
                <a:lnTo>
                  <a:pt x="3098271" y="1007533"/>
                </a:lnTo>
                <a:lnTo>
                  <a:pt x="3106738" y="1006475"/>
                </a:lnTo>
                <a:lnTo>
                  <a:pt x="3115204" y="1005152"/>
                </a:lnTo>
                <a:lnTo>
                  <a:pt x="3123936" y="1004094"/>
                </a:lnTo>
                <a:lnTo>
                  <a:pt x="3132402" y="1003300"/>
                </a:lnTo>
                <a:lnTo>
                  <a:pt x="3141133" y="1003300"/>
                </a:lnTo>
                <a:lnTo>
                  <a:pt x="3145367" y="1003829"/>
                </a:lnTo>
                <a:lnTo>
                  <a:pt x="3149600" y="1004094"/>
                </a:lnTo>
                <a:lnTo>
                  <a:pt x="3153833" y="1004623"/>
                </a:lnTo>
                <a:lnTo>
                  <a:pt x="3158331" y="1005946"/>
                </a:lnTo>
                <a:lnTo>
                  <a:pt x="3162565" y="1007004"/>
                </a:lnTo>
                <a:lnTo>
                  <a:pt x="3166798" y="1008592"/>
                </a:lnTo>
                <a:lnTo>
                  <a:pt x="3171031" y="1010444"/>
                </a:lnTo>
                <a:lnTo>
                  <a:pt x="3175265" y="1012561"/>
                </a:lnTo>
                <a:lnTo>
                  <a:pt x="3177117" y="1013354"/>
                </a:lnTo>
                <a:lnTo>
                  <a:pt x="3178969" y="1013883"/>
                </a:lnTo>
                <a:lnTo>
                  <a:pt x="3180292" y="1014148"/>
                </a:lnTo>
                <a:lnTo>
                  <a:pt x="3181615" y="1014148"/>
                </a:lnTo>
                <a:lnTo>
                  <a:pt x="3183202" y="1014148"/>
                </a:lnTo>
                <a:lnTo>
                  <a:pt x="3184261" y="1013619"/>
                </a:lnTo>
                <a:lnTo>
                  <a:pt x="3185319" y="1013090"/>
                </a:lnTo>
                <a:lnTo>
                  <a:pt x="3186377" y="1012296"/>
                </a:lnTo>
                <a:lnTo>
                  <a:pt x="3188229" y="1009650"/>
                </a:lnTo>
                <a:lnTo>
                  <a:pt x="3189817" y="1006740"/>
                </a:lnTo>
                <a:lnTo>
                  <a:pt x="3190875" y="1003036"/>
                </a:lnTo>
                <a:lnTo>
                  <a:pt x="3191933" y="999067"/>
                </a:lnTo>
                <a:lnTo>
                  <a:pt x="3192727" y="995098"/>
                </a:lnTo>
                <a:lnTo>
                  <a:pt x="3193256" y="990071"/>
                </a:lnTo>
                <a:lnTo>
                  <a:pt x="3194579" y="980811"/>
                </a:lnTo>
                <a:lnTo>
                  <a:pt x="3195638" y="971550"/>
                </a:lnTo>
                <a:lnTo>
                  <a:pt x="3196696" y="967581"/>
                </a:lnTo>
                <a:lnTo>
                  <a:pt x="3197225" y="963613"/>
                </a:lnTo>
                <a:lnTo>
                  <a:pt x="3199077" y="955940"/>
                </a:lnTo>
                <a:lnTo>
                  <a:pt x="3200400" y="948267"/>
                </a:lnTo>
                <a:lnTo>
                  <a:pt x="3201194" y="940329"/>
                </a:lnTo>
                <a:lnTo>
                  <a:pt x="3201723" y="932127"/>
                </a:lnTo>
                <a:lnTo>
                  <a:pt x="3203046" y="915988"/>
                </a:lnTo>
                <a:lnTo>
                  <a:pt x="3203311" y="907786"/>
                </a:lnTo>
                <a:lnTo>
                  <a:pt x="3203840" y="899583"/>
                </a:lnTo>
                <a:lnTo>
                  <a:pt x="3204898" y="891911"/>
                </a:lnTo>
                <a:lnTo>
                  <a:pt x="3205956" y="883973"/>
                </a:lnTo>
                <a:lnTo>
                  <a:pt x="3207808" y="876300"/>
                </a:lnTo>
                <a:lnTo>
                  <a:pt x="3209925" y="868892"/>
                </a:lnTo>
                <a:lnTo>
                  <a:pt x="3211513" y="865452"/>
                </a:lnTo>
                <a:lnTo>
                  <a:pt x="3212836" y="862013"/>
                </a:lnTo>
                <a:lnTo>
                  <a:pt x="3214688" y="858573"/>
                </a:lnTo>
                <a:lnTo>
                  <a:pt x="3216540" y="855398"/>
                </a:lnTo>
                <a:lnTo>
                  <a:pt x="3218921" y="851958"/>
                </a:lnTo>
                <a:lnTo>
                  <a:pt x="3221302" y="848783"/>
                </a:lnTo>
                <a:lnTo>
                  <a:pt x="3223948" y="845608"/>
                </a:lnTo>
                <a:lnTo>
                  <a:pt x="3226858" y="842963"/>
                </a:lnTo>
                <a:lnTo>
                  <a:pt x="3227123" y="836083"/>
                </a:lnTo>
                <a:lnTo>
                  <a:pt x="3227388" y="829998"/>
                </a:lnTo>
                <a:lnTo>
                  <a:pt x="3228446" y="824706"/>
                </a:lnTo>
                <a:lnTo>
                  <a:pt x="3228975" y="819944"/>
                </a:lnTo>
                <a:lnTo>
                  <a:pt x="3230033" y="815975"/>
                </a:lnTo>
                <a:lnTo>
                  <a:pt x="3231356" y="812536"/>
                </a:lnTo>
                <a:lnTo>
                  <a:pt x="3232679" y="809361"/>
                </a:lnTo>
                <a:lnTo>
                  <a:pt x="3234002" y="806979"/>
                </a:lnTo>
                <a:lnTo>
                  <a:pt x="3235854" y="804863"/>
                </a:lnTo>
                <a:lnTo>
                  <a:pt x="3237706" y="803275"/>
                </a:lnTo>
                <a:lnTo>
                  <a:pt x="3239558" y="802217"/>
                </a:lnTo>
                <a:lnTo>
                  <a:pt x="3241675" y="801688"/>
                </a:lnTo>
                <a:lnTo>
                  <a:pt x="3243792" y="800894"/>
                </a:lnTo>
                <a:lnTo>
                  <a:pt x="3245908" y="800894"/>
                </a:lnTo>
                <a:lnTo>
                  <a:pt x="3248290" y="800894"/>
                </a:lnTo>
                <a:lnTo>
                  <a:pt x="3250406" y="801158"/>
                </a:lnTo>
                <a:lnTo>
                  <a:pt x="3255433" y="802481"/>
                </a:lnTo>
                <a:lnTo>
                  <a:pt x="3260196" y="804333"/>
                </a:lnTo>
                <a:lnTo>
                  <a:pt x="3270515" y="808302"/>
                </a:lnTo>
                <a:lnTo>
                  <a:pt x="3275277" y="809625"/>
                </a:lnTo>
                <a:lnTo>
                  <a:pt x="3277923" y="810419"/>
                </a:lnTo>
                <a:lnTo>
                  <a:pt x="3280304" y="810683"/>
                </a:lnTo>
                <a:lnTo>
                  <a:pt x="3282421" y="810948"/>
                </a:lnTo>
                <a:lnTo>
                  <a:pt x="3284802" y="810683"/>
                </a:lnTo>
                <a:lnTo>
                  <a:pt x="3286919" y="810419"/>
                </a:lnTo>
                <a:lnTo>
                  <a:pt x="3289036" y="809625"/>
                </a:lnTo>
                <a:lnTo>
                  <a:pt x="3291681" y="805921"/>
                </a:lnTo>
                <a:lnTo>
                  <a:pt x="3294592" y="802481"/>
                </a:lnTo>
                <a:lnTo>
                  <a:pt x="3297767" y="799836"/>
                </a:lnTo>
                <a:lnTo>
                  <a:pt x="3300677" y="797719"/>
                </a:lnTo>
                <a:lnTo>
                  <a:pt x="3304117" y="796131"/>
                </a:lnTo>
                <a:lnTo>
                  <a:pt x="3307027" y="794544"/>
                </a:lnTo>
                <a:lnTo>
                  <a:pt x="3310467" y="793750"/>
                </a:lnTo>
                <a:lnTo>
                  <a:pt x="3313642" y="793486"/>
                </a:lnTo>
                <a:lnTo>
                  <a:pt x="3317081" y="793221"/>
                </a:lnTo>
                <a:lnTo>
                  <a:pt x="3320256" y="793221"/>
                </a:lnTo>
                <a:lnTo>
                  <a:pt x="3323961" y="793486"/>
                </a:lnTo>
                <a:lnTo>
                  <a:pt x="3327400" y="794015"/>
                </a:lnTo>
                <a:lnTo>
                  <a:pt x="3334279" y="795338"/>
                </a:lnTo>
                <a:lnTo>
                  <a:pt x="3341158" y="797190"/>
                </a:lnTo>
                <a:lnTo>
                  <a:pt x="3377936" y="810683"/>
                </a:lnTo>
                <a:lnTo>
                  <a:pt x="3376877" y="808831"/>
                </a:lnTo>
                <a:lnTo>
                  <a:pt x="3378200" y="799306"/>
                </a:lnTo>
                <a:lnTo>
                  <a:pt x="3380317" y="790046"/>
                </a:lnTo>
                <a:lnTo>
                  <a:pt x="3382698" y="782108"/>
                </a:lnTo>
                <a:lnTo>
                  <a:pt x="3385344" y="774700"/>
                </a:lnTo>
                <a:lnTo>
                  <a:pt x="3388254" y="768350"/>
                </a:lnTo>
                <a:lnTo>
                  <a:pt x="3391165" y="762794"/>
                </a:lnTo>
                <a:lnTo>
                  <a:pt x="3394604" y="757502"/>
                </a:lnTo>
                <a:lnTo>
                  <a:pt x="3398308" y="753269"/>
                </a:lnTo>
                <a:lnTo>
                  <a:pt x="3401748" y="749300"/>
                </a:lnTo>
                <a:lnTo>
                  <a:pt x="3405717" y="746390"/>
                </a:lnTo>
                <a:lnTo>
                  <a:pt x="3409950" y="743744"/>
                </a:lnTo>
                <a:lnTo>
                  <a:pt x="3414183" y="741627"/>
                </a:lnTo>
                <a:lnTo>
                  <a:pt x="3418417" y="739775"/>
                </a:lnTo>
                <a:lnTo>
                  <a:pt x="3422915" y="738452"/>
                </a:lnTo>
                <a:lnTo>
                  <a:pt x="3427413" y="737658"/>
                </a:lnTo>
                <a:lnTo>
                  <a:pt x="3432175" y="737129"/>
                </a:lnTo>
                <a:lnTo>
                  <a:pt x="3437202" y="736600"/>
                </a:lnTo>
                <a:lnTo>
                  <a:pt x="3441965" y="736600"/>
                </a:lnTo>
                <a:lnTo>
                  <a:pt x="3446727" y="737129"/>
                </a:lnTo>
                <a:lnTo>
                  <a:pt x="3451490" y="737394"/>
                </a:lnTo>
                <a:lnTo>
                  <a:pt x="3461544" y="738452"/>
                </a:lnTo>
                <a:lnTo>
                  <a:pt x="3471598" y="739775"/>
                </a:lnTo>
                <a:lnTo>
                  <a:pt x="3481123" y="740833"/>
                </a:lnTo>
                <a:lnTo>
                  <a:pt x="3490383" y="741892"/>
                </a:lnTo>
                <a:lnTo>
                  <a:pt x="3495146" y="741892"/>
                </a:lnTo>
                <a:lnTo>
                  <a:pt x="3499644" y="741892"/>
                </a:lnTo>
                <a:lnTo>
                  <a:pt x="3503877" y="741627"/>
                </a:lnTo>
                <a:lnTo>
                  <a:pt x="3508111" y="740833"/>
                </a:lnTo>
                <a:lnTo>
                  <a:pt x="3512608" y="740040"/>
                </a:lnTo>
                <a:lnTo>
                  <a:pt x="3517636" y="739511"/>
                </a:lnTo>
                <a:lnTo>
                  <a:pt x="3523192" y="739246"/>
                </a:lnTo>
                <a:lnTo>
                  <a:pt x="3528748" y="739246"/>
                </a:lnTo>
                <a:lnTo>
                  <a:pt x="3534569" y="739511"/>
                </a:lnTo>
                <a:lnTo>
                  <a:pt x="3540919" y="740040"/>
                </a:lnTo>
                <a:lnTo>
                  <a:pt x="3547004" y="740833"/>
                </a:lnTo>
                <a:lnTo>
                  <a:pt x="3553619" y="741892"/>
                </a:lnTo>
                <a:lnTo>
                  <a:pt x="3559969" y="742950"/>
                </a:lnTo>
                <a:lnTo>
                  <a:pt x="3566583" y="744538"/>
                </a:lnTo>
                <a:lnTo>
                  <a:pt x="3573198" y="746390"/>
                </a:lnTo>
                <a:lnTo>
                  <a:pt x="3579548" y="748506"/>
                </a:lnTo>
                <a:lnTo>
                  <a:pt x="3586163" y="750623"/>
                </a:lnTo>
                <a:lnTo>
                  <a:pt x="3592513" y="753004"/>
                </a:lnTo>
                <a:lnTo>
                  <a:pt x="3598598" y="755650"/>
                </a:lnTo>
                <a:lnTo>
                  <a:pt x="3604419" y="758825"/>
                </a:lnTo>
                <a:lnTo>
                  <a:pt x="3613679" y="755121"/>
                </a:lnTo>
                <a:lnTo>
                  <a:pt x="3618177" y="753533"/>
                </a:lnTo>
                <a:lnTo>
                  <a:pt x="3622675" y="752211"/>
                </a:lnTo>
                <a:lnTo>
                  <a:pt x="3626908" y="751152"/>
                </a:lnTo>
                <a:lnTo>
                  <a:pt x="3631142" y="750623"/>
                </a:lnTo>
                <a:lnTo>
                  <a:pt x="3635375" y="750358"/>
                </a:lnTo>
                <a:lnTo>
                  <a:pt x="3639344" y="750623"/>
                </a:lnTo>
                <a:lnTo>
                  <a:pt x="3641461" y="751152"/>
                </a:lnTo>
                <a:lnTo>
                  <a:pt x="3643048" y="751681"/>
                </a:lnTo>
                <a:lnTo>
                  <a:pt x="3644900" y="752740"/>
                </a:lnTo>
                <a:lnTo>
                  <a:pt x="3646752" y="753533"/>
                </a:lnTo>
                <a:lnTo>
                  <a:pt x="3648604" y="754856"/>
                </a:lnTo>
                <a:lnTo>
                  <a:pt x="3650456" y="756444"/>
                </a:lnTo>
                <a:lnTo>
                  <a:pt x="3652308" y="757767"/>
                </a:lnTo>
                <a:lnTo>
                  <a:pt x="3653631" y="759883"/>
                </a:lnTo>
                <a:lnTo>
                  <a:pt x="3655483" y="762000"/>
                </a:lnTo>
                <a:lnTo>
                  <a:pt x="3657071" y="764381"/>
                </a:lnTo>
                <a:lnTo>
                  <a:pt x="3658658" y="767292"/>
                </a:lnTo>
                <a:lnTo>
                  <a:pt x="3659717" y="770202"/>
                </a:lnTo>
                <a:lnTo>
                  <a:pt x="3662363" y="777081"/>
                </a:lnTo>
                <a:lnTo>
                  <a:pt x="3665008" y="785548"/>
                </a:lnTo>
                <a:lnTo>
                  <a:pt x="3666067" y="788723"/>
                </a:lnTo>
                <a:lnTo>
                  <a:pt x="3667125" y="791633"/>
                </a:lnTo>
                <a:lnTo>
                  <a:pt x="3668448" y="794279"/>
                </a:lnTo>
                <a:lnTo>
                  <a:pt x="3670036" y="797190"/>
                </a:lnTo>
                <a:lnTo>
                  <a:pt x="3671888" y="799571"/>
                </a:lnTo>
                <a:lnTo>
                  <a:pt x="3673740" y="801688"/>
                </a:lnTo>
                <a:lnTo>
                  <a:pt x="3675856" y="803804"/>
                </a:lnTo>
                <a:lnTo>
                  <a:pt x="3678238" y="805392"/>
                </a:lnTo>
                <a:lnTo>
                  <a:pt x="3680354" y="806979"/>
                </a:lnTo>
                <a:lnTo>
                  <a:pt x="3683000" y="808302"/>
                </a:lnTo>
                <a:lnTo>
                  <a:pt x="3685646" y="809361"/>
                </a:lnTo>
                <a:lnTo>
                  <a:pt x="3688292" y="810154"/>
                </a:lnTo>
                <a:lnTo>
                  <a:pt x="3691202" y="810419"/>
                </a:lnTo>
                <a:lnTo>
                  <a:pt x="3694113" y="810154"/>
                </a:lnTo>
                <a:lnTo>
                  <a:pt x="3697288" y="809625"/>
                </a:lnTo>
                <a:lnTo>
                  <a:pt x="3700198" y="808831"/>
                </a:lnTo>
                <a:lnTo>
                  <a:pt x="3702844" y="801952"/>
                </a:lnTo>
                <a:lnTo>
                  <a:pt x="3705490" y="796396"/>
                </a:lnTo>
                <a:lnTo>
                  <a:pt x="3708136" y="792163"/>
                </a:lnTo>
                <a:lnTo>
                  <a:pt x="3710517" y="789252"/>
                </a:lnTo>
                <a:lnTo>
                  <a:pt x="3711575" y="788194"/>
                </a:lnTo>
                <a:lnTo>
                  <a:pt x="3712898" y="787665"/>
                </a:lnTo>
                <a:lnTo>
                  <a:pt x="3713692" y="787136"/>
                </a:lnTo>
                <a:lnTo>
                  <a:pt x="3714750" y="786871"/>
                </a:lnTo>
                <a:lnTo>
                  <a:pt x="3715808" y="786871"/>
                </a:lnTo>
                <a:lnTo>
                  <a:pt x="3716867" y="787136"/>
                </a:lnTo>
                <a:lnTo>
                  <a:pt x="3717661" y="787665"/>
                </a:lnTo>
                <a:lnTo>
                  <a:pt x="3718454" y="788194"/>
                </a:lnTo>
                <a:lnTo>
                  <a:pt x="3720306" y="790046"/>
                </a:lnTo>
                <a:lnTo>
                  <a:pt x="3721894" y="792427"/>
                </a:lnTo>
                <a:lnTo>
                  <a:pt x="3723481" y="795602"/>
                </a:lnTo>
                <a:lnTo>
                  <a:pt x="3724804" y="799306"/>
                </a:lnTo>
                <a:lnTo>
                  <a:pt x="3727715" y="806979"/>
                </a:lnTo>
                <a:lnTo>
                  <a:pt x="3729831" y="815711"/>
                </a:lnTo>
                <a:lnTo>
                  <a:pt x="3735123" y="837142"/>
                </a:lnTo>
                <a:lnTo>
                  <a:pt x="3740415" y="858573"/>
                </a:lnTo>
                <a:lnTo>
                  <a:pt x="3745177" y="880004"/>
                </a:lnTo>
                <a:lnTo>
                  <a:pt x="3749675" y="901436"/>
                </a:lnTo>
                <a:lnTo>
                  <a:pt x="3753908" y="923131"/>
                </a:lnTo>
                <a:lnTo>
                  <a:pt x="3758142" y="944827"/>
                </a:lnTo>
                <a:lnTo>
                  <a:pt x="3761846" y="966523"/>
                </a:lnTo>
                <a:lnTo>
                  <a:pt x="3765286" y="988748"/>
                </a:lnTo>
                <a:lnTo>
                  <a:pt x="3768461" y="1010708"/>
                </a:lnTo>
                <a:lnTo>
                  <a:pt x="3771106" y="1032669"/>
                </a:lnTo>
                <a:lnTo>
                  <a:pt x="3773488" y="1054629"/>
                </a:lnTo>
                <a:lnTo>
                  <a:pt x="3775604" y="1077119"/>
                </a:lnTo>
                <a:lnTo>
                  <a:pt x="3777192" y="1099344"/>
                </a:lnTo>
                <a:lnTo>
                  <a:pt x="3778515" y="1121569"/>
                </a:lnTo>
                <a:lnTo>
                  <a:pt x="3779573" y="1144323"/>
                </a:lnTo>
                <a:lnTo>
                  <a:pt x="3779838" y="1166813"/>
                </a:lnTo>
                <a:lnTo>
                  <a:pt x="3786717" y="1221581"/>
                </a:lnTo>
                <a:lnTo>
                  <a:pt x="3790156" y="1249098"/>
                </a:lnTo>
                <a:lnTo>
                  <a:pt x="3793067" y="1276350"/>
                </a:lnTo>
                <a:lnTo>
                  <a:pt x="3795713" y="1303867"/>
                </a:lnTo>
                <a:lnTo>
                  <a:pt x="3798623" y="1331119"/>
                </a:lnTo>
                <a:lnTo>
                  <a:pt x="3800740" y="1358636"/>
                </a:lnTo>
                <a:lnTo>
                  <a:pt x="3802856" y="1385888"/>
                </a:lnTo>
                <a:lnTo>
                  <a:pt x="3804179" y="1413669"/>
                </a:lnTo>
                <a:lnTo>
                  <a:pt x="3805767" y="1441186"/>
                </a:lnTo>
                <a:lnTo>
                  <a:pt x="3806561" y="1468702"/>
                </a:lnTo>
                <a:lnTo>
                  <a:pt x="3807090" y="1496484"/>
                </a:lnTo>
                <a:lnTo>
                  <a:pt x="3807090" y="1523735"/>
                </a:lnTo>
                <a:lnTo>
                  <a:pt x="3806561" y="1551517"/>
                </a:lnTo>
                <a:lnTo>
                  <a:pt x="3805767" y="1579298"/>
                </a:lnTo>
                <a:lnTo>
                  <a:pt x="3803915" y="1607079"/>
                </a:lnTo>
                <a:lnTo>
                  <a:pt x="3843073" y="2333625"/>
                </a:lnTo>
                <a:lnTo>
                  <a:pt x="3847042" y="2355586"/>
                </a:lnTo>
                <a:lnTo>
                  <a:pt x="3850746" y="2377546"/>
                </a:lnTo>
                <a:lnTo>
                  <a:pt x="3853656" y="2400036"/>
                </a:lnTo>
                <a:lnTo>
                  <a:pt x="3856831" y="2422261"/>
                </a:lnTo>
                <a:lnTo>
                  <a:pt x="3859213" y="2444486"/>
                </a:lnTo>
                <a:lnTo>
                  <a:pt x="3861329" y="2466711"/>
                </a:lnTo>
                <a:lnTo>
                  <a:pt x="3863446" y="2489200"/>
                </a:lnTo>
                <a:lnTo>
                  <a:pt x="3865033" y="2511690"/>
                </a:lnTo>
                <a:lnTo>
                  <a:pt x="3866092" y="2533915"/>
                </a:lnTo>
                <a:lnTo>
                  <a:pt x="3867415" y="2556140"/>
                </a:lnTo>
                <a:lnTo>
                  <a:pt x="3867944" y="2578894"/>
                </a:lnTo>
                <a:lnTo>
                  <a:pt x="3868473" y="2601384"/>
                </a:lnTo>
                <a:lnTo>
                  <a:pt x="3868473" y="2623873"/>
                </a:lnTo>
                <a:lnTo>
                  <a:pt x="3868473" y="2646363"/>
                </a:lnTo>
                <a:lnTo>
                  <a:pt x="3868208" y="2669117"/>
                </a:lnTo>
                <a:lnTo>
                  <a:pt x="3867944" y="2691607"/>
                </a:lnTo>
                <a:lnTo>
                  <a:pt x="3868473" y="2692929"/>
                </a:lnTo>
                <a:lnTo>
                  <a:pt x="3869002" y="2693988"/>
                </a:lnTo>
                <a:lnTo>
                  <a:pt x="3869531" y="2695840"/>
                </a:lnTo>
                <a:lnTo>
                  <a:pt x="3869796" y="2697692"/>
                </a:lnTo>
                <a:lnTo>
                  <a:pt x="3869531" y="2699808"/>
                </a:lnTo>
                <a:lnTo>
                  <a:pt x="3869002" y="2702190"/>
                </a:lnTo>
                <a:lnTo>
                  <a:pt x="3868473" y="2704836"/>
                </a:lnTo>
                <a:lnTo>
                  <a:pt x="3867679" y="2708275"/>
                </a:lnTo>
                <a:lnTo>
                  <a:pt x="3868208" y="2715419"/>
                </a:lnTo>
                <a:lnTo>
                  <a:pt x="3868738" y="2722827"/>
                </a:lnTo>
                <a:lnTo>
                  <a:pt x="3870854" y="2727854"/>
                </a:lnTo>
                <a:lnTo>
                  <a:pt x="3872971" y="2732882"/>
                </a:lnTo>
                <a:lnTo>
                  <a:pt x="3874823" y="2738173"/>
                </a:lnTo>
                <a:lnTo>
                  <a:pt x="3876146" y="2743200"/>
                </a:lnTo>
                <a:lnTo>
                  <a:pt x="3877204" y="2748492"/>
                </a:lnTo>
                <a:lnTo>
                  <a:pt x="3878263" y="2753783"/>
                </a:lnTo>
                <a:lnTo>
                  <a:pt x="3878792" y="2759340"/>
                </a:lnTo>
                <a:lnTo>
                  <a:pt x="3879321" y="2764631"/>
                </a:lnTo>
                <a:lnTo>
                  <a:pt x="3880115" y="2775480"/>
                </a:lnTo>
                <a:lnTo>
                  <a:pt x="3880115" y="2786592"/>
                </a:lnTo>
                <a:lnTo>
                  <a:pt x="3879321" y="2809082"/>
                </a:lnTo>
                <a:lnTo>
                  <a:pt x="3882761" y="2816225"/>
                </a:lnTo>
                <a:lnTo>
                  <a:pt x="3885671" y="2821781"/>
                </a:lnTo>
                <a:lnTo>
                  <a:pt x="3887258" y="2823633"/>
                </a:lnTo>
                <a:lnTo>
                  <a:pt x="3888317" y="2825221"/>
                </a:lnTo>
                <a:lnTo>
                  <a:pt x="3889375" y="2826279"/>
                </a:lnTo>
                <a:lnTo>
                  <a:pt x="3890433" y="2827073"/>
                </a:lnTo>
                <a:lnTo>
                  <a:pt x="3891492" y="2827338"/>
                </a:lnTo>
                <a:lnTo>
                  <a:pt x="3892286" y="2827338"/>
                </a:lnTo>
                <a:lnTo>
                  <a:pt x="3893344" y="2827073"/>
                </a:lnTo>
                <a:lnTo>
                  <a:pt x="3893873" y="2826544"/>
                </a:lnTo>
                <a:lnTo>
                  <a:pt x="3894402" y="2826015"/>
                </a:lnTo>
                <a:lnTo>
                  <a:pt x="3895461" y="2824692"/>
                </a:lnTo>
                <a:lnTo>
                  <a:pt x="3896254" y="2822311"/>
                </a:lnTo>
                <a:lnTo>
                  <a:pt x="3897313" y="2818871"/>
                </a:lnTo>
                <a:lnTo>
                  <a:pt x="3897842" y="2815696"/>
                </a:lnTo>
                <a:lnTo>
                  <a:pt x="3898636" y="2808552"/>
                </a:lnTo>
                <a:lnTo>
                  <a:pt x="3899165" y="2799027"/>
                </a:lnTo>
                <a:lnTo>
                  <a:pt x="3904721" y="2777861"/>
                </a:lnTo>
                <a:lnTo>
                  <a:pt x="3909748" y="2756959"/>
                </a:lnTo>
                <a:lnTo>
                  <a:pt x="3914775" y="2735792"/>
                </a:lnTo>
                <a:lnTo>
                  <a:pt x="3919538" y="2714625"/>
                </a:lnTo>
                <a:lnTo>
                  <a:pt x="3924036" y="2693194"/>
                </a:lnTo>
                <a:lnTo>
                  <a:pt x="3928269" y="2671763"/>
                </a:lnTo>
                <a:lnTo>
                  <a:pt x="3932238" y="2650332"/>
                </a:lnTo>
                <a:lnTo>
                  <a:pt x="3935677" y="2628900"/>
                </a:lnTo>
                <a:lnTo>
                  <a:pt x="3939381" y="2607204"/>
                </a:lnTo>
                <a:lnTo>
                  <a:pt x="3942556" y="2585508"/>
                </a:lnTo>
                <a:lnTo>
                  <a:pt x="3945467" y="2563813"/>
                </a:lnTo>
                <a:lnTo>
                  <a:pt x="3947848" y="2541852"/>
                </a:lnTo>
                <a:lnTo>
                  <a:pt x="3950229" y="2519892"/>
                </a:lnTo>
                <a:lnTo>
                  <a:pt x="3952081" y="2497667"/>
                </a:lnTo>
                <a:lnTo>
                  <a:pt x="3953669" y="2475706"/>
                </a:lnTo>
                <a:lnTo>
                  <a:pt x="3954727" y="2453217"/>
                </a:lnTo>
                <a:lnTo>
                  <a:pt x="3955521" y="2419615"/>
                </a:lnTo>
                <a:lnTo>
                  <a:pt x="3955786" y="2385748"/>
                </a:lnTo>
                <a:lnTo>
                  <a:pt x="3956050" y="2378340"/>
                </a:lnTo>
                <a:lnTo>
                  <a:pt x="3956315" y="2370667"/>
                </a:lnTo>
                <a:lnTo>
                  <a:pt x="3956844" y="2363523"/>
                </a:lnTo>
                <a:lnTo>
                  <a:pt x="3957902" y="2356380"/>
                </a:lnTo>
                <a:lnTo>
                  <a:pt x="3958696" y="2349765"/>
                </a:lnTo>
                <a:lnTo>
                  <a:pt x="3960283" y="2343415"/>
                </a:lnTo>
                <a:lnTo>
                  <a:pt x="3962400" y="2337859"/>
                </a:lnTo>
                <a:lnTo>
                  <a:pt x="3964517" y="2332567"/>
                </a:lnTo>
                <a:lnTo>
                  <a:pt x="3965840" y="2330186"/>
                </a:lnTo>
                <a:lnTo>
                  <a:pt x="3967163" y="2328069"/>
                </a:lnTo>
                <a:lnTo>
                  <a:pt x="3968750" y="2325952"/>
                </a:lnTo>
                <a:lnTo>
                  <a:pt x="3970602" y="2324100"/>
                </a:lnTo>
                <a:lnTo>
                  <a:pt x="3972190" y="2322513"/>
                </a:lnTo>
                <a:lnTo>
                  <a:pt x="3974042" y="2320925"/>
                </a:lnTo>
                <a:lnTo>
                  <a:pt x="3976158" y="2319602"/>
                </a:lnTo>
                <a:lnTo>
                  <a:pt x="3978275" y="2318808"/>
                </a:lnTo>
                <a:lnTo>
                  <a:pt x="3980656" y="2317750"/>
                </a:lnTo>
                <a:lnTo>
                  <a:pt x="3983038" y="2317221"/>
                </a:lnTo>
                <a:lnTo>
                  <a:pt x="3985948" y="2316956"/>
                </a:lnTo>
                <a:lnTo>
                  <a:pt x="3988594" y="2316956"/>
                </a:lnTo>
                <a:lnTo>
                  <a:pt x="3991504" y="2316956"/>
                </a:lnTo>
                <a:lnTo>
                  <a:pt x="3994679" y="2317221"/>
                </a:lnTo>
                <a:lnTo>
                  <a:pt x="3997854" y="2318279"/>
                </a:lnTo>
                <a:lnTo>
                  <a:pt x="4001294" y="2319073"/>
                </a:lnTo>
                <a:lnTo>
                  <a:pt x="4011348" y="2322513"/>
                </a:lnTo>
                <a:lnTo>
                  <a:pt x="4016375" y="2324100"/>
                </a:lnTo>
                <a:lnTo>
                  <a:pt x="4021402" y="2326217"/>
                </a:lnTo>
                <a:lnTo>
                  <a:pt x="4026429" y="2328863"/>
                </a:lnTo>
                <a:lnTo>
                  <a:pt x="4031192" y="2331509"/>
                </a:lnTo>
                <a:lnTo>
                  <a:pt x="4035425" y="2334684"/>
                </a:lnTo>
                <a:lnTo>
                  <a:pt x="4037542" y="2336536"/>
                </a:lnTo>
                <a:lnTo>
                  <a:pt x="4039394" y="2338652"/>
                </a:lnTo>
                <a:lnTo>
                  <a:pt x="4041511" y="2340769"/>
                </a:lnTo>
                <a:lnTo>
                  <a:pt x="4042833" y="2342886"/>
                </a:lnTo>
                <a:lnTo>
                  <a:pt x="4044421" y="2345267"/>
                </a:lnTo>
                <a:lnTo>
                  <a:pt x="4046008" y="2348177"/>
                </a:lnTo>
                <a:lnTo>
                  <a:pt x="4047067" y="2351088"/>
                </a:lnTo>
                <a:lnTo>
                  <a:pt x="4048390" y="2353998"/>
                </a:lnTo>
                <a:lnTo>
                  <a:pt x="4049183" y="2357173"/>
                </a:lnTo>
                <a:lnTo>
                  <a:pt x="4049713" y="2360613"/>
                </a:lnTo>
                <a:lnTo>
                  <a:pt x="4050506" y="2364317"/>
                </a:lnTo>
                <a:lnTo>
                  <a:pt x="4050771" y="2368286"/>
                </a:lnTo>
                <a:lnTo>
                  <a:pt x="4050771" y="2372254"/>
                </a:lnTo>
                <a:lnTo>
                  <a:pt x="4050506" y="2376752"/>
                </a:lnTo>
                <a:lnTo>
                  <a:pt x="4050242" y="2381250"/>
                </a:lnTo>
                <a:lnTo>
                  <a:pt x="4049448" y="2386013"/>
                </a:lnTo>
                <a:lnTo>
                  <a:pt x="4048390" y="2391305"/>
                </a:lnTo>
                <a:lnTo>
                  <a:pt x="4047067" y="2396861"/>
                </a:lnTo>
                <a:lnTo>
                  <a:pt x="4046273" y="2401623"/>
                </a:lnTo>
                <a:lnTo>
                  <a:pt x="4045215" y="2406915"/>
                </a:lnTo>
                <a:lnTo>
                  <a:pt x="4044686" y="2411677"/>
                </a:lnTo>
                <a:lnTo>
                  <a:pt x="4044156" y="2416704"/>
                </a:lnTo>
                <a:lnTo>
                  <a:pt x="4043892" y="2421732"/>
                </a:lnTo>
                <a:lnTo>
                  <a:pt x="4043892" y="2426494"/>
                </a:lnTo>
                <a:lnTo>
                  <a:pt x="4044421" y="2436548"/>
                </a:lnTo>
                <a:lnTo>
                  <a:pt x="4045215" y="2446338"/>
                </a:lnTo>
                <a:lnTo>
                  <a:pt x="4046538" y="2456127"/>
                </a:lnTo>
                <a:lnTo>
                  <a:pt x="4048390" y="2465652"/>
                </a:lnTo>
                <a:lnTo>
                  <a:pt x="4049713" y="2475706"/>
                </a:lnTo>
                <a:lnTo>
                  <a:pt x="4053417" y="2495286"/>
                </a:lnTo>
                <a:lnTo>
                  <a:pt x="4055004" y="2504811"/>
                </a:lnTo>
                <a:lnTo>
                  <a:pt x="4056063" y="2514865"/>
                </a:lnTo>
                <a:lnTo>
                  <a:pt x="4057121" y="2524919"/>
                </a:lnTo>
                <a:lnTo>
                  <a:pt x="4057386" y="2534708"/>
                </a:lnTo>
                <a:lnTo>
                  <a:pt x="4057121" y="2539736"/>
                </a:lnTo>
                <a:lnTo>
                  <a:pt x="4056856" y="2544763"/>
                </a:lnTo>
                <a:lnTo>
                  <a:pt x="4056063" y="2549790"/>
                </a:lnTo>
                <a:lnTo>
                  <a:pt x="4055269" y="2555081"/>
                </a:lnTo>
                <a:lnTo>
                  <a:pt x="4055004" y="2597150"/>
                </a:lnTo>
                <a:lnTo>
                  <a:pt x="4054740" y="2639748"/>
                </a:lnTo>
                <a:lnTo>
                  <a:pt x="4054740" y="2741348"/>
                </a:lnTo>
                <a:lnTo>
                  <a:pt x="4056592" y="2789238"/>
                </a:lnTo>
                <a:lnTo>
                  <a:pt x="4059767" y="2805907"/>
                </a:lnTo>
                <a:lnTo>
                  <a:pt x="4062413" y="2823105"/>
                </a:lnTo>
                <a:lnTo>
                  <a:pt x="4064529" y="2840038"/>
                </a:lnTo>
                <a:lnTo>
                  <a:pt x="4066117" y="2857236"/>
                </a:lnTo>
                <a:lnTo>
                  <a:pt x="4067440" y="2874169"/>
                </a:lnTo>
                <a:lnTo>
                  <a:pt x="4067969" y="2891367"/>
                </a:lnTo>
                <a:lnTo>
                  <a:pt x="4068498" y="2908565"/>
                </a:lnTo>
                <a:lnTo>
                  <a:pt x="4068498" y="2925763"/>
                </a:lnTo>
                <a:lnTo>
                  <a:pt x="4067969" y="2960159"/>
                </a:lnTo>
                <a:lnTo>
                  <a:pt x="4067440" y="2994554"/>
                </a:lnTo>
                <a:lnTo>
                  <a:pt x="4066381" y="3029215"/>
                </a:lnTo>
                <a:lnTo>
                  <a:pt x="4066381" y="3046413"/>
                </a:lnTo>
                <a:lnTo>
                  <a:pt x="4066646" y="3063611"/>
                </a:lnTo>
                <a:lnTo>
                  <a:pt x="4067969" y="3089011"/>
                </a:lnTo>
                <a:lnTo>
                  <a:pt x="4069027" y="3114411"/>
                </a:lnTo>
                <a:lnTo>
                  <a:pt x="4069821" y="3139281"/>
                </a:lnTo>
                <a:lnTo>
                  <a:pt x="4070350" y="3164682"/>
                </a:lnTo>
                <a:lnTo>
                  <a:pt x="4070086" y="3190081"/>
                </a:lnTo>
                <a:lnTo>
                  <a:pt x="4069556" y="3215481"/>
                </a:lnTo>
                <a:lnTo>
                  <a:pt x="4068233" y="3240617"/>
                </a:lnTo>
                <a:lnTo>
                  <a:pt x="4067440" y="3253317"/>
                </a:lnTo>
                <a:lnTo>
                  <a:pt x="4066381" y="3266017"/>
                </a:lnTo>
                <a:lnTo>
                  <a:pt x="4067440" y="3519752"/>
                </a:lnTo>
                <a:lnTo>
                  <a:pt x="4067969" y="3549915"/>
                </a:lnTo>
                <a:lnTo>
                  <a:pt x="4068498" y="3579813"/>
                </a:lnTo>
                <a:lnTo>
                  <a:pt x="4069027" y="3639873"/>
                </a:lnTo>
                <a:lnTo>
                  <a:pt x="4068763" y="3699933"/>
                </a:lnTo>
                <a:lnTo>
                  <a:pt x="4068233" y="3759994"/>
                </a:lnTo>
                <a:lnTo>
                  <a:pt x="4066646" y="3820054"/>
                </a:lnTo>
                <a:lnTo>
                  <a:pt x="4064794" y="3879850"/>
                </a:lnTo>
                <a:lnTo>
                  <a:pt x="4062413" y="3939381"/>
                </a:lnTo>
                <a:lnTo>
                  <a:pt x="4059767" y="3999177"/>
                </a:lnTo>
                <a:lnTo>
                  <a:pt x="4056592" y="4059238"/>
                </a:lnTo>
                <a:lnTo>
                  <a:pt x="4052888" y="4119033"/>
                </a:lnTo>
                <a:lnTo>
                  <a:pt x="4048654" y="4178300"/>
                </a:lnTo>
                <a:lnTo>
                  <a:pt x="4044421" y="4238096"/>
                </a:lnTo>
                <a:lnTo>
                  <a:pt x="4039923" y="4297892"/>
                </a:lnTo>
                <a:lnTo>
                  <a:pt x="4035161" y="4357688"/>
                </a:lnTo>
                <a:lnTo>
                  <a:pt x="4025106" y="4476750"/>
                </a:lnTo>
                <a:lnTo>
                  <a:pt x="4022461" y="4508236"/>
                </a:lnTo>
                <a:lnTo>
                  <a:pt x="4020079" y="4539456"/>
                </a:lnTo>
                <a:lnTo>
                  <a:pt x="4015052" y="4602163"/>
                </a:lnTo>
                <a:lnTo>
                  <a:pt x="4016111" y="4614069"/>
                </a:lnTo>
                <a:lnTo>
                  <a:pt x="4016904" y="4625446"/>
                </a:lnTo>
                <a:lnTo>
                  <a:pt x="4017433" y="4637088"/>
                </a:lnTo>
                <a:lnTo>
                  <a:pt x="4017169" y="4648465"/>
                </a:lnTo>
                <a:lnTo>
                  <a:pt x="4016904" y="4653756"/>
                </a:lnTo>
                <a:lnTo>
                  <a:pt x="4016375" y="4659577"/>
                </a:lnTo>
                <a:lnTo>
                  <a:pt x="4015317" y="4665134"/>
                </a:lnTo>
                <a:lnTo>
                  <a:pt x="4014258" y="4670690"/>
                </a:lnTo>
                <a:lnTo>
                  <a:pt x="4012936" y="4676246"/>
                </a:lnTo>
                <a:lnTo>
                  <a:pt x="4011348" y="4681538"/>
                </a:lnTo>
                <a:lnTo>
                  <a:pt x="4009496" y="4687094"/>
                </a:lnTo>
                <a:lnTo>
                  <a:pt x="4007115" y="4692121"/>
                </a:lnTo>
                <a:lnTo>
                  <a:pt x="4003940" y="4732073"/>
                </a:lnTo>
                <a:lnTo>
                  <a:pt x="4001294" y="4772025"/>
                </a:lnTo>
                <a:lnTo>
                  <a:pt x="3999177" y="4811977"/>
                </a:lnTo>
                <a:lnTo>
                  <a:pt x="3997061" y="4851665"/>
                </a:lnTo>
                <a:lnTo>
                  <a:pt x="3993356" y="4931834"/>
                </a:lnTo>
                <a:lnTo>
                  <a:pt x="3989917" y="5011738"/>
                </a:lnTo>
                <a:lnTo>
                  <a:pt x="3986213" y="5091642"/>
                </a:lnTo>
                <a:lnTo>
                  <a:pt x="3984096" y="5131859"/>
                </a:lnTo>
                <a:lnTo>
                  <a:pt x="3981715" y="5171546"/>
                </a:lnTo>
                <a:lnTo>
                  <a:pt x="3979069" y="5211498"/>
                </a:lnTo>
                <a:lnTo>
                  <a:pt x="3975894" y="5251186"/>
                </a:lnTo>
                <a:lnTo>
                  <a:pt x="3972190" y="5291138"/>
                </a:lnTo>
                <a:lnTo>
                  <a:pt x="3967956" y="5330825"/>
                </a:lnTo>
                <a:lnTo>
                  <a:pt x="3967163" y="5351727"/>
                </a:lnTo>
                <a:lnTo>
                  <a:pt x="3966369" y="5372365"/>
                </a:lnTo>
                <a:lnTo>
                  <a:pt x="3965311" y="5393267"/>
                </a:lnTo>
                <a:lnTo>
                  <a:pt x="3963723" y="5414169"/>
                </a:lnTo>
                <a:lnTo>
                  <a:pt x="3962400" y="5434542"/>
                </a:lnTo>
                <a:lnTo>
                  <a:pt x="3960548" y="5455444"/>
                </a:lnTo>
                <a:lnTo>
                  <a:pt x="3958696" y="5476081"/>
                </a:lnTo>
                <a:lnTo>
                  <a:pt x="3956579" y="5496454"/>
                </a:lnTo>
                <a:lnTo>
                  <a:pt x="3954198" y="5517092"/>
                </a:lnTo>
                <a:lnTo>
                  <a:pt x="3951817" y="5537465"/>
                </a:lnTo>
                <a:lnTo>
                  <a:pt x="3948642" y="5558102"/>
                </a:lnTo>
                <a:lnTo>
                  <a:pt x="3945731" y="5578475"/>
                </a:lnTo>
                <a:lnTo>
                  <a:pt x="3942821" y="5598848"/>
                </a:lnTo>
                <a:lnTo>
                  <a:pt x="3939117" y="5619221"/>
                </a:lnTo>
                <a:lnTo>
                  <a:pt x="3935413" y="5639594"/>
                </a:lnTo>
                <a:lnTo>
                  <a:pt x="3931444" y="5659702"/>
                </a:lnTo>
                <a:lnTo>
                  <a:pt x="3933031" y="5671344"/>
                </a:lnTo>
                <a:lnTo>
                  <a:pt x="3934090" y="5683515"/>
                </a:lnTo>
                <a:lnTo>
                  <a:pt x="3934619" y="5695421"/>
                </a:lnTo>
                <a:lnTo>
                  <a:pt x="3934619" y="5707063"/>
                </a:lnTo>
                <a:lnTo>
                  <a:pt x="3934090" y="5718704"/>
                </a:lnTo>
                <a:lnTo>
                  <a:pt x="3933031" y="5730611"/>
                </a:lnTo>
                <a:lnTo>
                  <a:pt x="3931179" y="5742252"/>
                </a:lnTo>
                <a:lnTo>
                  <a:pt x="3928798" y="5754159"/>
                </a:lnTo>
                <a:lnTo>
                  <a:pt x="3929592" y="5762625"/>
                </a:lnTo>
                <a:lnTo>
                  <a:pt x="3930121" y="5771356"/>
                </a:lnTo>
                <a:lnTo>
                  <a:pt x="3930386" y="5779823"/>
                </a:lnTo>
                <a:lnTo>
                  <a:pt x="3930386" y="5788554"/>
                </a:lnTo>
                <a:lnTo>
                  <a:pt x="3930121" y="5797021"/>
                </a:lnTo>
                <a:lnTo>
                  <a:pt x="3929856" y="5805488"/>
                </a:lnTo>
                <a:lnTo>
                  <a:pt x="3929592" y="5813954"/>
                </a:lnTo>
                <a:lnTo>
                  <a:pt x="3928533" y="5822421"/>
                </a:lnTo>
                <a:lnTo>
                  <a:pt x="3927740" y="5830623"/>
                </a:lnTo>
                <a:lnTo>
                  <a:pt x="3926681" y="5838825"/>
                </a:lnTo>
                <a:lnTo>
                  <a:pt x="3924036" y="5855494"/>
                </a:lnTo>
                <a:lnTo>
                  <a:pt x="3920596" y="5872163"/>
                </a:lnTo>
                <a:lnTo>
                  <a:pt x="3916892" y="5888567"/>
                </a:lnTo>
                <a:lnTo>
                  <a:pt x="3902075" y="5896504"/>
                </a:lnTo>
                <a:lnTo>
                  <a:pt x="3904986" y="5895975"/>
                </a:lnTo>
                <a:lnTo>
                  <a:pt x="3908425" y="5894388"/>
                </a:lnTo>
                <a:lnTo>
                  <a:pt x="3912394" y="5892006"/>
                </a:lnTo>
                <a:lnTo>
                  <a:pt x="3916892" y="5888567"/>
                </a:lnTo>
                <a:lnTo>
                  <a:pt x="3915040" y="5899150"/>
                </a:lnTo>
                <a:lnTo>
                  <a:pt x="3913188" y="5909734"/>
                </a:lnTo>
                <a:lnTo>
                  <a:pt x="3911071" y="5919788"/>
                </a:lnTo>
                <a:lnTo>
                  <a:pt x="3908954" y="5929313"/>
                </a:lnTo>
                <a:lnTo>
                  <a:pt x="3906573" y="5938838"/>
                </a:lnTo>
                <a:lnTo>
                  <a:pt x="3904192" y="5947569"/>
                </a:lnTo>
                <a:lnTo>
                  <a:pt x="3901281" y="5956300"/>
                </a:lnTo>
                <a:lnTo>
                  <a:pt x="3898371" y="5964502"/>
                </a:lnTo>
                <a:lnTo>
                  <a:pt x="3895461" y="5972175"/>
                </a:lnTo>
                <a:lnTo>
                  <a:pt x="3892021" y="5979848"/>
                </a:lnTo>
                <a:lnTo>
                  <a:pt x="3888846" y="5986992"/>
                </a:lnTo>
                <a:lnTo>
                  <a:pt x="3885142" y="5993871"/>
                </a:lnTo>
                <a:lnTo>
                  <a:pt x="3881173" y="6000486"/>
                </a:lnTo>
                <a:lnTo>
                  <a:pt x="3877204" y="6006571"/>
                </a:lnTo>
                <a:lnTo>
                  <a:pt x="3872971" y="6012392"/>
                </a:lnTo>
                <a:lnTo>
                  <a:pt x="3868738" y="6018213"/>
                </a:lnTo>
                <a:lnTo>
                  <a:pt x="3864240" y="6023240"/>
                </a:lnTo>
                <a:lnTo>
                  <a:pt x="3859477" y="6028002"/>
                </a:lnTo>
                <a:lnTo>
                  <a:pt x="3854450" y="6032236"/>
                </a:lnTo>
                <a:lnTo>
                  <a:pt x="3849158" y="6036469"/>
                </a:lnTo>
                <a:lnTo>
                  <a:pt x="3843867" y="6040173"/>
                </a:lnTo>
                <a:lnTo>
                  <a:pt x="3838311" y="6043613"/>
                </a:lnTo>
                <a:lnTo>
                  <a:pt x="3832490" y="6046788"/>
                </a:lnTo>
                <a:lnTo>
                  <a:pt x="3826669" y="6049434"/>
                </a:lnTo>
                <a:lnTo>
                  <a:pt x="3820319" y="6051815"/>
                </a:lnTo>
                <a:lnTo>
                  <a:pt x="3813969" y="6053931"/>
                </a:lnTo>
                <a:lnTo>
                  <a:pt x="3807354" y="6055784"/>
                </a:lnTo>
                <a:lnTo>
                  <a:pt x="3800740" y="6057371"/>
                </a:lnTo>
                <a:lnTo>
                  <a:pt x="3793331" y="6058429"/>
                </a:lnTo>
                <a:lnTo>
                  <a:pt x="3786188" y="6059223"/>
                </a:lnTo>
                <a:lnTo>
                  <a:pt x="3778515" y="6059752"/>
                </a:lnTo>
                <a:lnTo>
                  <a:pt x="3771106" y="6059752"/>
                </a:lnTo>
                <a:lnTo>
                  <a:pt x="3766608" y="6059752"/>
                </a:lnTo>
                <a:lnTo>
                  <a:pt x="3762375" y="6060017"/>
                </a:lnTo>
                <a:lnTo>
                  <a:pt x="3758142" y="6060546"/>
                </a:lnTo>
                <a:lnTo>
                  <a:pt x="3753908" y="6061604"/>
                </a:lnTo>
                <a:lnTo>
                  <a:pt x="3745706" y="6063721"/>
                </a:lnTo>
                <a:lnTo>
                  <a:pt x="3737504" y="6066102"/>
                </a:lnTo>
                <a:lnTo>
                  <a:pt x="3721629" y="6071394"/>
                </a:lnTo>
                <a:lnTo>
                  <a:pt x="3713427" y="6074304"/>
                </a:lnTo>
                <a:lnTo>
                  <a:pt x="3705225" y="6076421"/>
                </a:lnTo>
                <a:lnTo>
                  <a:pt x="3693054" y="6181196"/>
                </a:lnTo>
                <a:lnTo>
                  <a:pt x="3693054" y="6199188"/>
                </a:lnTo>
                <a:lnTo>
                  <a:pt x="3693054" y="6216915"/>
                </a:lnTo>
                <a:lnTo>
                  <a:pt x="3693319" y="6252634"/>
                </a:lnTo>
                <a:lnTo>
                  <a:pt x="3693583" y="6288088"/>
                </a:lnTo>
                <a:lnTo>
                  <a:pt x="3693583" y="6305815"/>
                </a:lnTo>
                <a:lnTo>
                  <a:pt x="3693583" y="6323806"/>
                </a:lnTo>
                <a:lnTo>
                  <a:pt x="3693319" y="6341534"/>
                </a:lnTo>
                <a:lnTo>
                  <a:pt x="3692261" y="6359261"/>
                </a:lnTo>
                <a:lnTo>
                  <a:pt x="3691467" y="6376988"/>
                </a:lnTo>
                <a:lnTo>
                  <a:pt x="3689879" y="6394715"/>
                </a:lnTo>
                <a:lnTo>
                  <a:pt x="3688027" y="6412442"/>
                </a:lnTo>
                <a:lnTo>
                  <a:pt x="3685646" y="6429904"/>
                </a:lnTo>
                <a:lnTo>
                  <a:pt x="3682736" y="6447367"/>
                </a:lnTo>
                <a:lnTo>
                  <a:pt x="3679031" y="6464829"/>
                </a:lnTo>
                <a:lnTo>
                  <a:pt x="3679561" y="6475677"/>
                </a:lnTo>
                <a:lnTo>
                  <a:pt x="3679561" y="6486261"/>
                </a:lnTo>
                <a:lnTo>
                  <a:pt x="3679561" y="6496844"/>
                </a:lnTo>
                <a:lnTo>
                  <a:pt x="3679296" y="6507427"/>
                </a:lnTo>
                <a:lnTo>
                  <a:pt x="3678767" y="6518011"/>
                </a:lnTo>
                <a:lnTo>
                  <a:pt x="3677973" y="6528594"/>
                </a:lnTo>
                <a:lnTo>
                  <a:pt x="3675856" y="6549761"/>
                </a:lnTo>
                <a:lnTo>
                  <a:pt x="3673211" y="6570398"/>
                </a:lnTo>
                <a:lnTo>
                  <a:pt x="3670565" y="6591300"/>
                </a:lnTo>
                <a:lnTo>
                  <a:pt x="3667654" y="6612202"/>
                </a:lnTo>
                <a:lnTo>
                  <a:pt x="3665273" y="6632840"/>
                </a:lnTo>
                <a:lnTo>
                  <a:pt x="3666067" y="6637867"/>
                </a:lnTo>
                <a:lnTo>
                  <a:pt x="3666596" y="6642629"/>
                </a:lnTo>
                <a:lnTo>
                  <a:pt x="3666596" y="6647127"/>
                </a:lnTo>
                <a:lnTo>
                  <a:pt x="3666596" y="6651625"/>
                </a:lnTo>
                <a:lnTo>
                  <a:pt x="3666331" y="6655859"/>
                </a:lnTo>
                <a:lnTo>
                  <a:pt x="3665802" y="6660356"/>
                </a:lnTo>
                <a:lnTo>
                  <a:pt x="3665008" y="6664590"/>
                </a:lnTo>
                <a:lnTo>
                  <a:pt x="3663686" y="6668823"/>
                </a:lnTo>
                <a:lnTo>
                  <a:pt x="3661569" y="6677025"/>
                </a:lnTo>
                <a:lnTo>
                  <a:pt x="3658923" y="6685227"/>
                </a:lnTo>
                <a:lnTo>
                  <a:pt x="3656013" y="6693694"/>
                </a:lnTo>
                <a:lnTo>
                  <a:pt x="3653896" y="6701631"/>
                </a:lnTo>
                <a:lnTo>
                  <a:pt x="3652308" y="6712479"/>
                </a:lnTo>
                <a:lnTo>
                  <a:pt x="3650456" y="6722798"/>
                </a:lnTo>
                <a:lnTo>
                  <a:pt x="3648340" y="6732588"/>
                </a:lnTo>
                <a:lnTo>
                  <a:pt x="3645958" y="6742113"/>
                </a:lnTo>
                <a:lnTo>
                  <a:pt x="3642783" y="6751373"/>
                </a:lnTo>
                <a:lnTo>
                  <a:pt x="3639873" y="6760369"/>
                </a:lnTo>
                <a:lnTo>
                  <a:pt x="3636433" y="6768571"/>
                </a:lnTo>
                <a:lnTo>
                  <a:pt x="3633258" y="6776773"/>
                </a:lnTo>
                <a:lnTo>
                  <a:pt x="3629290" y="6784711"/>
                </a:lnTo>
                <a:lnTo>
                  <a:pt x="3625056" y="6792119"/>
                </a:lnTo>
                <a:lnTo>
                  <a:pt x="3620823" y="6799263"/>
                </a:lnTo>
                <a:lnTo>
                  <a:pt x="3616061" y="6805877"/>
                </a:lnTo>
                <a:lnTo>
                  <a:pt x="3611298" y="6812227"/>
                </a:lnTo>
                <a:lnTo>
                  <a:pt x="3606006" y="6818048"/>
                </a:lnTo>
                <a:lnTo>
                  <a:pt x="3600979" y="6823604"/>
                </a:lnTo>
                <a:lnTo>
                  <a:pt x="3595158" y="6828631"/>
                </a:lnTo>
                <a:lnTo>
                  <a:pt x="3589338" y="6833659"/>
                </a:lnTo>
                <a:lnTo>
                  <a:pt x="3583517" y="6837892"/>
                </a:lnTo>
                <a:lnTo>
                  <a:pt x="3577167" y="6841596"/>
                </a:lnTo>
                <a:lnTo>
                  <a:pt x="3570817" y="6845300"/>
                </a:lnTo>
                <a:lnTo>
                  <a:pt x="3564202" y="6848475"/>
                </a:lnTo>
                <a:lnTo>
                  <a:pt x="3557058" y="6851121"/>
                </a:lnTo>
                <a:lnTo>
                  <a:pt x="3550179" y="6853238"/>
                </a:lnTo>
                <a:lnTo>
                  <a:pt x="3543036" y="6855090"/>
                </a:lnTo>
                <a:lnTo>
                  <a:pt x="3535363" y="6856413"/>
                </a:lnTo>
                <a:lnTo>
                  <a:pt x="3527690" y="6857471"/>
                </a:lnTo>
                <a:lnTo>
                  <a:pt x="3520032" y="6857999"/>
                </a:lnTo>
                <a:lnTo>
                  <a:pt x="3511784" y="6857999"/>
                </a:lnTo>
                <a:lnTo>
                  <a:pt x="3503877" y="6857736"/>
                </a:lnTo>
                <a:lnTo>
                  <a:pt x="3495411" y="6856677"/>
                </a:lnTo>
                <a:lnTo>
                  <a:pt x="3486944" y="6855619"/>
                </a:lnTo>
                <a:lnTo>
                  <a:pt x="3478477" y="6853767"/>
                </a:lnTo>
                <a:lnTo>
                  <a:pt x="3453606" y="6852973"/>
                </a:lnTo>
                <a:lnTo>
                  <a:pt x="3429000" y="6851650"/>
                </a:lnTo>
                <a:lnTo>
                  <a:pt x="3416565" y="6851386"/>
                </a:lnTo>
                <a:lnTo>
                  <a:pt x="3404129" y="6851386"/>
                </a:lnTo>
                <a:lnTo>
                  <a:pt x="3392223" y="6851386"/>
                </a:lnTo>
                <a:lnTo>
                  <a:pt x="3379788" y="6852179"/>
                </a:lnTo>
                <a:lnTo>
                  <a:pt x="3375554" y="6852444"/>
                </a:lnTo>
                <a:lnTo>
                  <a:pt x="3371586" y="6852444"/>
                </a:lnTo>
                <a:lnTo>
                  <a:pt x="3367617" y="6852444"/>
                </a:lnTo>
                <a:lnTo>
                  <a:pt x="3364177" y="6852179"/>
                </a:lnTo>
                <a:lnTo>
                  <a:pt x="3360738" y="6851650"/>
                </a:lnTo>
                <a:lnTo>
                  <a:pt x="3357563" y="6850856"/>
                </a:lnTo>
                <a:lnTo>
                  <a:pt x="3354388" y="6849798"/>
                </a:lnTo>
                <a:lnTo>
                  <a:pt x="3351477" y="6849004"/>
                </a:lnTo>
                <a:lnTo>
                  <a:pt x="3348831" y="6847417"/>
                </a:lnTo>
                <a:lnTo>
                  <a:pt x="3346186" y="6845829"/>
                </a:lnTo>
                <a:lnTo>
                  <a:pt x="3343804" y="6844506"/>
                </a:lnTo>
                <a:lnTo>
                  <a:pt x="3341423" y="6842654"/>
                </a:lnTo>
                <a:lnTo>
                  <a:pt x="3339571" y="6840538"/>
                </a:lnTo>
                <a:lnTo>
                  <a:pt x="3337454" y="6838421"/>
                </a:lnTo>
                <a:lnTo>
                  <a:pt x="3336131" y="6836040"/>
                </a:lnTo>
                <a:lnTo>
                  <a:pt x="3334544" y="6833394"/>
                </a:lnTo>
                <a:lnTo>
                  <a:pt x="3332956" y="6830484"/>
                </a:lnTo>
                <a:lnTo>
                  <a:pt x="3331898" y="6827838"/>
                </a:lnTo>
                <a:lnTo>
                  <a:pt x="3330575" y="6824927"/>
                </a:lnTo>
                <a:lnTo>
                  <a:pt x="3329781" y="6821488"/>
                </a:lnTo>
                <a:lnTo>
                  <a:pt x="3327929" y="6814609"/>
                </a:lnTo>
                <a:lnTo>
                  <a:pt x="3326871" y="6806936"/>
                </a:lnTo>
                <a:lnTo>
                  <a:pt x="3326342" y="6798998"/>
                </a:lnTo>
                <a:lnTo>
                  <a:pt x="3326342" y="6790002"/>
                </a:lnTo>
                <a:lnTo>
                  <a:pt x="3326606" y="6780742"/>
                </a:lnTo>
                <a:lnTo>
                  <a:pt x="3327665" y="6771217"/>
                </a:lnTo>
                <a:lnTo>
                  <a:pt x="3323431" y="6767777"/>
                </a:lnTo>
                <a:lnTo>
                  <a:pt x="3319727" y="6764073"/>
                </a:lnTo>
                <a:lnTo>
                  <a:pt x="3316552" y="6760634"/>
                </a:lnTo>
                <a:lnTo>
                  <a:pt x="3313377" y="6756665"/>
                </a:lnTo>
                <a:lnTo>
                  <a:pt x="3310996" y="6752696"/>
                </a:lnTo>
                <a:lnTo>
                  <a:pt x="3308615" y="6748727"/>
                </a:lnTo>
                <a:lnTo>
                  <a:pt x="3306763" y="6744494"/>
                </a:lnTo>
                <a:lnTo>
                  <a:pt x="3304911" y="6740261"/>
                </a:lnTo>
                <a:lnTo>
                  <a:pt x="3303588" y="6735763"/>
                </a:lnTo>
                <a:lnTo>
                  <a:pt x="3302529" y="6731265"/>
                </a:lnTo>
                <a:lnTo>
                  <a:pt x="3301736" y="6726767"/>
                </a:lnTo>
                <a:lnTo>
                  <a:pt x="3300677" y="6722269"/>
                </a:lnTo>
                <a:lnTo>
                  <a:pt x="3299883" y="6712479"/>
                </a:lnTo>
                <a:lnTo>
                  <a:pt x="3299619" y="6702954"/>
                </a:lnTo>
                <a:lnTo>
                  <a:pt x="3299619" y="6692900"/>
                </a:lnTo>
                <a:lnTo>
                  <a:pt x="3299883" y="6683111"/>
                </a:lnTo>
                <a:lnTo>
                  <a:pt x="3300413" y="6662738"/>
                </a:lnTo>
                <a:lnTo>
                  <a:pt x="3300677" y="6652948"/>
                </a:lnTo>
                <a:lnTo>
                  <a:pt x="3300148" y="6643159"/>
                </a:lnTo>
                <a:lnTo>
                  <a:pt x="3299354" y="6633634"/>
                </a:lnTo>
                <a:lnTo>
                  <a:pt x="3298561" y="6629136"/>
                </a:lnTo>
                <a:lnTo>
                  <a:pt x="3297767" y="6624109"/>
                </a:lnTo>
                <a:lnTo>
                  <a:pt x="3296708" y="6620140"/>
                </a:lnTo>
                <a:lnTo>
                  <a:pt x="3296179" y="6616171"/>
                </a:lnTo>
                <a:lnTo>
                  <a:pt x="3295915" y="6611409"/>
                </a:lnTo>
                <a:lnTo>
                  <a:pt x="3295915" y="6606911"/>
                </a:lnTo>
                <a:lnTo>
                  <a:pt x="3296179" y="6597915"/>
                </a:lnTo>
                <a:lnTo>
                  <a:pt x="3297238" y="6588654"/>
                </a:lnTo>
                <a:lnTo>
                  <a:pt x="3299619" y="6569604"/>
                </a:lnTo>
                <a:lnTo>
                  <a:pt x="3300677" y="6560344"/>
                </a:lnTo>
                <a:lnTo>
                  <a:pt x="3301736" y="6550819"/>
                </a:lnTo>
                <a:lnTo>
                  <a:pt x="3296708" y="6536531"/>
                </a:lnTo>
                <a:lnTo>
                  <a:pt x="3291417" y="6521979"/>
                </a:lnTo>
                <a:lnTo>
                  <a:pt x="3290094" y="6518011"/>
                </a:lnTo>
                <a:lnTo>
                  <a:pt x="3289565" y="6513513"/>
                </a:lnTo>
                <a:lnTo>
                  <a:pt x="3289300" y="6509015"/>
                </a:lnTo>
                <a:lnTo>
                  <a:pt x="3289036" y="6503988"/>
                </a:lnTo>
                <a:lnTo>
                  <a:pt x="3289565" y="6494198"/>
                </a:lnTo>
                <a:lnTo>
                  <a:pt x="3289829" y="6484409"/>
                </a:lnTo>
                <a:lnTo>
                  <a:pt x="3289829" y="6479911"/>
                </a:lnTo>
                <a:lnTo>
                  <a:pt x="3289565" y="6475413"/>
                </a:lnTo>
                <a:lnTo>
                  <a:pt x="3289036" y="6471444"/>
                </a:lnTo>
                <a:lnTo>
                  <a:pt x="3287713" y="6468004"/>
                </a:lnTo>
                <a:lnTo>
                  <a:pt x="3286919" y="6466152"/>
                </a:lnTo>
                <a:lnTo>
                  <a:pt x="3285861" y="6464565"/>
                </a:lnTo>
                <a:lnTo>
                  <a:pt x="3285067" y="6462977"/>
                </a:lnTo>
                <a:lnTo>
                  <a:pt x="3283479" y="6461919"/>
                </a:lnTo>
                <a:lnTo>
                  <a:pt x="3282421" y="6460861"/>
                </a:lnTo>
                <a:lnTo>
                  <a:pt x="3280569" y="6459802"/>
                </a:lnTo>
                <a:lnTo>
                  <a:pt x="3278717" y="6459273"/>
                </a:lnTo>
                <a:lnTo>
                  <a:pt x="3276600" y="6458479"/>
                </a:lnTo>
                <a:lnTo>
                  <a:pt x="3274219" y="6458215"/>
                </a:lnTo>
                <a:lnTo>
                  <a:pt x="3272102" y="6457950"/>
                </a:lnTo>
                <a:lnTo>
                  <a:pt x="3270250" y="6458215"/>
                </a:lnTo>
                <a:lnTo>
                  <a:pt x="3268133" y="6458479"/>
                </a:lnTo>
                <a:lnTo>
                  <a:pt x="3266546" y="6459273"/>
                </a:lnTo>
                <a:lnTo>
                  <a:pt x="3265223" y="6460067"/>
                </a:lnTo>
                <a:lnTo>
                  <a:pt x="3263636" y="6461390"/>
                </a:lnTo>
                <a:lnTo>
                  <a:pt x="3262048" y="6462448"/>
                </a:lnTo>
                <a:lnTo>
                  <a:pt x="3259667" y="6465623"/>
                </a:lnTo>
                <a:lnTo>
                  <a:pt x="3257550" y="6469063"/>
                </a:lnTo>
                <a:lnTo>
                  <a:pt x="3255698" y="6473296"/>
                </a:lnTo>
                <a:lnTo>
                  <a:pt x="3254111" y="6477794"/>
                </a:lnTo>
                <a:lnTo>
                  <a:pt x="3250936" y="6487848"/>
                </a:lnTo>
                <a:lnTo>
                  <a:pt x="3248025" y="6497902"/>
                </a:lnTo>
                <a:lnTo>
                  <a:pt x="3246438" y="6502400"/>
                </a:lnTo>
                <a:lnTo>
                  <a:pt x="3244586" y="6506898"/>
                </a:lnTo>
                <a:lnTo>
                  <a:pt x="3242469" y="6510867"/>
                </a:lnTo>
                <a:lnTo>
                  <a:pt x="3239823" y="6514306"/>
                </a:lnTo>
                <a:lnTo>
                  <a:pt x="3240088" y="6524096"/>
                </a:lnTo>
                <a:lnTo>
                  <a:pt x="3240617" y="6533886"/>
                </a:lnTo>
                <a:lnTo>
                  <a:pt x="3240617" y="6538913"/>
                </a:lnTo>
                <a:lnTo>
                  <a:pt x="3240617" y="6543675"/>
                </a:lnTo>
                <a:lnTo>
                  <a:pt x="3240352" y="6547909"/>
                </a:lnTo>
                <a:lnTo>
                  <a:pt x="3239823" y="6552142"/>
                </a:lnTo>
                <a:lnTo>
                  <a:pt x="3238500" y="6555581"/>
                </a:lnTo>
                <a:lnTo>
                  <a:pt x="3237177" y="6558756"/>
                </a:lnTo>
                <a:lnTo>
                  <a:pt x="3236119" y="6560344"/>
                </a:lnTo>
                <a:lnTo>
                  <a:pt x="3235061" y="6561402"/>
                </a:lnTo>
                <a:lnTo>
                  <a:pt x="3233738" y="6562725"/>
                </a:lnTo>
                <a:lnTo>
                  <a:pt x="3232150" y="6563519"/>
                </a:lnTo>
                <a:lnTo>
                  <a:pt x="3230827" y="6564577"/>
                </a:lnTo>
                <a:lnTo>
                  <a:pt x="3228975" y="6565106"/>
                </a:lnTo>
                <a:lnTo>
                  <a:pt x="3226858" y="6565371"/>
                </a:lnTo>
                <a:lnTo>
                  <a:pt x="3224742" y="6565636"/>
                </a:lnTo>
                <a:lnTo>
                  <a:pt x="3222361" y="6565636"/>
                </a:lnTo>
                <a:lnTo>
                  <a:pt x="3219715" y="6565636"/>
                </a:lnTo>
                <a:lnTo>
                  <a:pt x="3216540" y="6565371"/>
                </a:lnTo>
                <a:lnTo>
                  <a:pt x="3213629" y="6564577"/>
                </a:lnTo>
                <a:lnTo>
                  <a:pt x="3211248" y="6565636"/>
                </a:lnTo>
                <a:lnTo>
                  <a:pt x="3208602" y="6566694"/>
                </a:lnTo>
                <a:lnTo>
                  <a:pt x="3206221" y="6567223"/>
                </a:lnTo>
                <a:lnTo>
                  <a:pt x="3203575" y="6567488"/>
                </a:lnTo>
                <a:lnTo>
                  <a:pt x="3197225" y="6570134"/>
                </a:lnTo>
                <a:lnTo>
                  <a:pt x="3190611" y="6572779"/>
                </a:lnTo>
                <a:lnTo>
                  <a:pt x="3183996" y="6575425"/>
                </a:lnTo>
                <a:lnTo>
                  <a:pt x="3177646" y="6577542"/>
                </a:lnTo>
                <a:lnTo>
                  <a:pt x="3171031" y="6579659"/>
                </a:lnTo>
                <a:lnTo>
                  <a:pt x="3164681" y="6580981"/>
                </a:lnTo>
                <a:lnTo>
                  <a:pt x="3158067" y="6582569"/>
                </a:lnTo>
                <a:lnTo>
                  <a:pt x="3151452" y="6583892"/>
                </a:lnTo>
                <a:lnTo>
                  <a:pt x="3145102" y="6584686"/>
                </a:lnTo>
                <a:lnTo>
                  <a:pt x="3138488" y="6585215"/>
                </a:lnTo>
                <a:lnTo>
                  <a:pt x="3125258" y="6586538"/>
                </a:lnTo>
                <a:lnTo>
                  <a:pt x="3112294" y="6586802"/>
                </a:lnTo>
                <a:lnTo>
                  <a:pt x="3098800" y="6586538"/>
                </a:lnTo>
                <a:lnTo>
                  <a:pt x="3085836" y="6586009"/>
                </a:lnTo>
                <a:lnTo>
                  <a:pt x="3072606" y="6584686"/>
                </a:lnTo>
                <a:lnTo>
                  <a:pt x="3059377" y="6583363"/>
                </a:lnTo>
                <a:lnTo>
                  <a:pt x="3046413" y="6582304"/>
                </a:lnTo>
                <a:lnTo>
                  <a:pt x="3019954" y="6579129"/>
                </a:lnTo>
                <a:lnTo>
                  <a:pt x="3006990" y="6578071"/>
                </a:lnTo>
                <a:lnTo>
                  <a:pt x="2993761" y="6577013"/>
                </a:lnTo>
                <a:lnTo>
                  <a:pt x="2991115" y="6576748"/>
                </a:lnTo>
                <a:lnTo>
                  <a:pt x="2988733" y="6576219"/>
                </a:lnTo>
                <a:lnTo>
                  <a:pt x="2986352" y="6575425"/>
                </a:lnTo>
                <a:lnTo>
                  <a:pt x="2983971" y="6574367"/>
                </a:lnTo>
                <a:lnTo>
                  <a:pt x="2981854" y="6573309"/>
                </a:lnTo>
                <a:lnTo>
                  <a:pt x="2980002" y="6571721"/>
                </a:lnTo>
                <a:lnTo>
                  <a:pt x="2977886" y="6570134"/>
                </a:lnTo>
                <a:lnTo>
                  <a:pt x="2976033" y="6568281"/>
                </a:lnTo>
                <a:lnTo>
                  <a:pt x="2972858" y="6564577"/>
                </a:lnTo>
                <a:lnTo>
                  <a:pt x="2970213" y="6559550"/>
                </a:lnTo>
                <a:lnTo>
                  <a:pt x="2967302" y="6554523"/>
                </a:lnTo>
                <a:lnTo>
                  <a:pt x="2965186" y="6548967"/>
                </a:lnTo>
                <a:lnTo>
                  <a:pt x="2963333" y="6543146"/>
                </a:lnTo>
                <a:lnTo>
                  <a:pt x="2961746" y="6536796"/>
                </a:lnTo>
                <a:lnTo>
                  <a:pt x="2960158" y="6530446"/>
                </a:lnTo>
                <a:lnTo>
                  <a:pt x="2958836" y="6524096"/>
                </a:lnTo>
                <a:lnTo>
                  <a:pt x="2957248" y="6510867"/>
                </a:lnTo>
                <a:lnTo>
                  <a:pt x="2955925" y="6498431"/>
                </a:lnTo>
                <a:lnTo>
                  <a:pt x="2954338" y="6477529"/>
                </a:lnTo>
                <a:lnTo>
                  <a:pt x="2953279" y="6456627"/>
                </a:lnTo>
                <a:lnTo>
                  <a:pt x="2952221" y="6435990"/>
                </a:lnTo>
                <a:lnTo>
                  <a:pt x="2951692" y="6415088"/>
                </a:lnTo>
                <a:lnTo>
                  <a:pt x="2950898" y="6373284"/>
                </a:lnTo>
                <a:lnTo>
                  <a:pt x="2949840" y="6331479"/>
                </a:lnTo>
                <a:lnTo>
                  <a:pt x="2946136" y="6312165"/>
                </a:lnTo>
                <a:lnTo>
                  <a:pt x="2942696" y="6293115"/>
                </a:lnTo>
                <a:lnTo>
                  <a:pt x="2938727" y="6273800"/>
                </a:lnTo>
                <a:lnTo>
                  <a:pt x="2937140" y="6264275"/>
                </a:lnTo>
                <a:lnTo>
                  <a:pt x="2935817" y="6254750"/>
                </a:lnTo>
                <a:lnTo>
                  <a:pt x="2934229" y="6244961"/>
                </a:lnTo>
                <a:lnTo>
                  <a:pt x="2933171" y="6235436"/>
                </a:lnTo>
                <a:lnTo>
                  <a:pt x="2932642" y="6225646"/>
                </a:lnTo>
                <a:lnTo>
                  <a:pt x="2932642" y="6215592"/>
                </a:lnTo>
                <a:lnTo>
                  <a:pt x="2932906" y="6205802"/>
                </a:lnTo>
                <a:lnTo>
                  <a:pt x="2933700" y="6195748"/>
                </a:lnTo>
                <a:lnTo>
                  <a:pt x="2935023" y="6185959"/>
                </a:lnTo>
                <a:lnTo>
                  <a:pt x="2937140" y="6175640"/>
                </a:lnTo>
                <a:lnTo>
                  <a:pt x="2932377" y="6066367"/>
                </a:lnTo>
                <a:lnTo>
                  <a:pt x="2927615" y="5957094"/>
                </a:lnTo>
                <a:lnTo>
                  <a:pt x="2925233" y="5953919"/>
                </a:lnTo>
                <a:lnTo>
                  <a:pt x="2923117" y="5951009"/>
                </a:lnTo>
                <a:lnTo>
                  <a:pt x="2921000" y="5948892"/>
                </a:lnTo>
                <a:lnTo>
                  <a:pt x="2919148" y="5947304"/>
                </a:lnTo>
                <a:lnTo>
                  <a:pt x="2917296" y="5945981"/>
                </a:lnTo>
                <a:lnTo>
                  <a:pt x="2915444" y="5945188"/>
                </a:lnTo>
                <a:lnTo>
                  <a:pt x="2913592" y="5944394"/>
                </a:lnTo>
                <a:lnTo>
                  <a:pt x="2912004" y="5944394"/>
                </a:lnTo>
                <a:lnTo>
                  <a:pt x="2910417" y="5944659"/>
                </a:lnTo>
                <a:lnTo>
                  <a:pt x="2908565" y="5945188"/>
                </a:lnTo>
                <a:lnTo>
                  <a:pt x="2906977" y="5945981"/>
                </a:lnTo>
                <a:lnTo>
                  <a:pt x="2905654" y="5946775"/>
                </a:lnTo>
                <a:lnTo>
                  <a:pt x="2902479" y="5949686"/>
                </a:lnTo>
                <a:lnTo>
                  <a:pt x="2899833" y="5952861"/>
                </a:lnTo>
                <a:lnTo>
                  <a:pt x="2894277" y="5960269"/>
                </a:lnTo>
                <a:lnTo>
                  <a:pt x="2891631" y="5963709"/>
                </a:lnTo>
                <a:lnTo>
                  <a:pt x="2888721" y="5967148"/>
                </a:lnTo>
                <a:lnTo>
                  <a:pt x="2885811" y="5969794"/>
                </a:lnTo>
                <a:lnTo>
                  <a:pt x="2884488" y="5971117"/>
                </a:lnTo>
                <a:lnTo>
                  <a:pt x="2882900" y="5971911"/>
                </a:lnTo>
                <a:lnTo>
                  <a:pt x="2881048" y="5972440"/>
                </a:lnTo>
                <a:lnTo>
                  <a:pt x="2879725" y="5972969"/>
                </a:lnTo>
                <a:lnTo>
                  <a:pt x="2877873" y="5972969"/>
                </a:lnTo>
                <a:lnTo>
                  <a:pt x="2876021" y="5972440"/>
                </a:lnTo>
                <a:lnTo>
                  <a:pt x="2867554" y="5978261"/>
                </a:lnTo>
                <a:lnTo>
                  <a:pt x="2863056" y="5980642"/>
                </a:lnTo>
                <a:lnTo>
                  <a:pt x="2858823" y="5983023"/>
                </a:lnTo>
                <a:lnTo>
                  <a:pt x="2854590" y="5985140"/>
                </a:lnTo>
                <a:lnTo>
                  <a:pt x="2850356" y="5986992"/>
                </a:lnTo>
                <a:lnTo>
                  <a:pt x="2846123" y="5988315"/>
                </a:lnTo>
                <a:lnTo>
                  <a:pt x="2842154" y="5988579"/>
                </a:lnTo>
                <a:lnTo>
                  <a:pt x="2840038" y="5988579"/>
                </a:lnTo>
                <a:lnTo>
                  <a:pt x="2838186" y="5988579"/>
                </a:lnTo>
                <a:lnTo>
                  <a:pt x="2836069" y="5988050"/>
                </a:lnTo>
                <a:lnTo>
                  <a:pt x="2834217" y="5987256"/>
                </a:lnTo>
                <a:lnTo>
                  <a:pt x="2832629" y="5986463"/>
                </a:lnTo>
                <a:lnTo>
                  <a:pt x="2830513" y="5985404"/>
                </a:lnTo>
                <a:lnTo>
                  <a:pt x="2828661" y="5984081"/>
                </a:lnTo>
                <a:lnTo>
                  <a:pt x="2827073" y="5982494"/>
                </a:lnTo>
                <a:lnTo>
                  <a:pt x="2825221" y="5980377"/>
                </a:lnTo>
                <a:lnTo>
                  <a:pt x="2823369" y="5978261"/>
                </a:lnTo>
                <a:lnTo>
                  <a:pt x="2822046" y="5975879"/>
                </a:lnTo>
                <a:lnTo>
                  <a:pt x="2820194" y="5972969"/>
                </a:lnTo>
                <a:lnTo>
                  <a:pt x="2818606" y="5969794"/>
                </a:lnTo>
                <a:lnTo>
                  <a:pt x="2817019" y="5966090"/>
                </a:lnTo>
                <a:lnTo>
                  <a:pt x="2814108" y="5958152"/>
                </a:lnTo>
                <a:lnTo>
                  <a:pt x="2809875" y="5965561"/>
                </a:lnTo>
                <a:lnTo>
                  <a:pt x="2805377" y="5972440"/>
                </a:lnTo>
                <a:lnTo>
                  <a:pt x="2800879" y="5978525"/>
                </a:lnTo>
                <a:lnTo>
                  <a:pt x="2796381" y="5984081"/>
                </a:lnTo>
                <a:lnTo>
                  <a:pt x="2791619" y="5988844"/>
                </a:lnTo>
                <a:lnTo>
                  <a:pt x="2786856" y="5993077"/>
                </a:lnTo>
                <a:lnTo>
                  <a:pt x="2782094" y="5997046"/>
                </a:lnTo>
                <a:lnTo>
                  <a:pt x="2777331" y="5999956"/>
                </a:lnTo>
                <a:lnTo>
                  <a:pt x="2772304" y="6002602"/>
                </a:lnTo>
                <a:lnTo>
                  <a:pt x="2767277" y="6004719"/>
                </a:lnTo>
                <a:lnTo>
                  <a:pt x="2762250" y="6006571"/>
                </a:lnTo>
                <a:lnTo>
                  <a:pt x="2757223" y="6008159"/>
                </a:lnTo>
                <a:lnTo>
                  <a:pt x="2751931" y="6008952"/>
                </a:lnTo>
                <a:lnTo>
                  <a:pt x="2746904" y="6009746"/>
                </a:lnTo>
                <a:lnTo>
                  <a:pt x="2741613" y="6010011"/>
                </a:lnTo>
                <a:lnTo>
                  <a:pt x="2736321" y="6010011"/>
                </a:lnTo>
                <a:lnTo>
                  <a:pt x="2731294" y="6009746"/>
                </a:lnTo>
                <a:lnTo>
                  <a:pt x="2725738" y="6009217"/>
                </a:lnTo>
                <a:lnTo>
                  <a:pt x="2720711" y="6008423"/>
                </a:lnTo>
                <a:lnTo>
                  <a:pt x="2715154" y="6007629"/>
                </a:lnTo>
                <a:lnTo>
                  <a:pt x="2704306" y="6005513"/>
                </a:lnTo>
                <a:lnTo>
                  <a:pt x="2693458" y="6002602"/>
                </a:lnTo>
                <a:lnTo>
                  <a:pt x="2672027" y="5997575"/>
                </a:lnTo>
                <a:lnTo>
                  <a:pt x="2661179" y="5995459"/>
                </a:lnTo>
                <a:lnTo>
                  <a:pt x="2650596" y="5993606"/>
                </a:lnTo>
                <a:lnTo>
                  <a:pt x="2644775" y="5976144"/>
                </a:lnTo>
                <a:lnTo>
                  <a:pt x="2638954" y="5958681"/>
                </a:lnTo>
                <a:lnTo>
                  <a:pt x="2626783" y="5924286"/>
                </a:lnTo>
                <a:lnTo>
                  <a:pt x="2620698" y="5906823"/>
                </a:lnTo>
                <a:lnTo>
                  <a:pt x="2614613" y="5889625"/>
                </a:lnTo>
                <a:lnTo>
                  <a:pt x="2609321" y="5872163"/>
                </a:lnTo>
                <a:lnTo>
                  <a:pt x="2603765" y="5854171"/>
                </a:lnTo>
                <a:lnTo>
                  <a:pt x="2599267" y="5836444"/>
                </a:lnTo>
                <a:lnTo>
                  <a:pt x="2595033" y="5818717"/>
                </a:lnTo>
                <a:lnTo>
                  <a:pt x="2593181" y="5809456"/>
                </a:lnTo>
                <a:lnTo>
                  <a:pt x="2591858" y="5800196"/>
                </a:lnTo>
                <a:lnTo>
                  <a:pt x="2590271" y="5790936"/>
                </a:lnTo>
                <a:lnTo>
                  <a:pt x="2588948" y="5781675"/>
                </a:lnTo>
                <a:lnTo>
                  <a:pt x="2587890" y="5772150"/>
                </a:lnTo>
                <a:lnTo>
                  <a:pt x="2587361" y="5762625"/>
                </a:lnTo>
                <a:lnTo>
                  <a:pt x="2586567" y="5752836"/>
                </a:lnTo>
                <a:lnTo>
                  <a:pt x="2586567" y="5743311"/>
                </a:lnTo>
                <a:lnTo>
                  <a:pt x="2586567" y="5733256"/>
                </a:lnTo>
                <a:lnTo>
                  <a:pt x="2586831" y="5723467"/>
                </a:lnTo>
                <a:lnTo>
                  <a:pt x="2587625" y="5713413"/>
                </a:lnTo>
                <a:lnTo>
                  <a:pt x="2588683" y="5703094"/>
                </a:lnTo>
                <a:lnTo>
                  <a:pt x="2586567" y="5699125"/>
                </a:lnTo>
                <a:lnTo>
                  <a:pt x="2584979" y="5695686"/>
                </a:lnTo>
                <a:lnTo>
                  <a:pt x="2583656" y="5691717"/>
                </a:lnTo>
                <a:lnTo>
                  <a:pt x="2582333" y="5687484"/>
                </a:lnTo>
                <a:lnTo>
                  <a:pt x="2581275" y="5683250"/>
                </a:lnTo>
                <a:lnTo>
                  <a:pt x="2580217" y="5679017"/>
                </a:lnTo>
                <a:lnTo>
                  <a:pt x="2579158" y="5670286"/>
                </a:lnTo>
                <a:lnTo>
                  <a:pt x="2578629" y="5661290"/>
                </a:lnTo>
                <a:lnTo>
                  <a:pt x="2577836" y="5652029"/>
                </a:lnTo>
                <a:lnTo>
                  <a:pt x="2577306" y="5633773"/>
                </a:lnTo>
                <a:lnTo>
                  <a:pt x="2576777" y="5624777"/>
                </a:lnTo>
                <a:lnTo>
                  <a:pt x="2575719" y="5615517"/>
                </a:lnTo>
                <a:lnTo>
                  <a:pt x="2574396" y="5606786"/>
                </a:lnTo>
                <a:lnTo>
                  <a:pt x="2573338" y="5602552"/>
                </a:lnTo>
                <a:lnTo>
                  <a:pt x="2572279" y="5598848"/>
                </a:lnTo>
                <a:lnTo>
                  <a:pt x="2570692" y="5594615"/>
                </a:lnTo>
                <a:lnTo>
                  <a:pt x="2569104" y="5590646"/>
                </a:lnTo>
                <a:lnTo>
                  <a:pt x="2567252" y="5586942"/>
                </a:lnTo>
                <a:lnTo>
                  <a:pt x="2564871" y="5583238"/>
                </a:lnTo>
                <a:lnTo>
                  <a:pt x="2562490" y="5579798"/>
                </a:lnTo>
                <a:lnTo>
                  <a:pt x="2559844" y="5576359"/>
                </a:lnTo>
                <a:lnTo>
                  <a:pt x="2556669" y="5573184"/>
                </a:lnTo>
                <a:lnTo>
                  <a:pt x="2553229" y="5570009"/>
                </a:lnTo>
                <a:lnTo>
                  <a:pt x="2552171" y="5634038"/>
                </a:lnTo>
                <a:lnTo>
                  <a:pt x="2551377" y="5665788"/>
                </a:lnTo>
                <a:lnTo>
                  <a:pt x="2550583" y="5697802"/>
                </a:lnTo>
                <a:lnTo>
                  <a:pt x="2549261" y="5729288"/>
                </a:lnTo>
                <a:lnTo>
                  <a:pt x="2547673" y="5761038"/>
                </a:lnTo>
                <a:lnTo>
                  <a:pt x="2546350" y="5792788"/>
                </a:lnTo>
                <a:lnTo>
                  <a:pt x="2544233" y="5824538"/>
                </a:lnTo>
                <a:lnTo>
                  <a:pt x="2541588" y="5856023"/>
                </a:lnTo>
                <a:lnTo>
                  <a:pt x="2538942" y="5887509"/>
                </a:lnTo>
                <a:lnTo>
                  <a:pt x="2536031" y="5919259"/>
                </a:lnTo>
                <a:lnTo>
                  <a:pt x="2532592" y="5950479"/>
                </a:lnTo>
                <a:lnTo>
                  <a:pt x="2528623" y="5981965"/>
                </a:lnTo>
                <a:lnTo>
                  <a:pt x="2524125" y="6013186"/>
                </a:lnTo>
                <a:lnTo>
                  <a:pt x="2519363" y="6044406"/>
                </a:lnTo>
                <a:lnTo>
                  <a:pt x="2514071" y="6075627"/>
                </a:lnTo>
                <a:lnTo>
                  <a:pt x="2513013" y="6092296"/>
                </a:lnTo>
                <a:lnTo>
                  <a:pt x="2511954" y="6108965"/>
                </a:lnTo>
                <a:lnTo>
                  <a:pt x="2510102" y="6125104"/>
                </a:lnTo>
                <a:lnTo>
                  <a:pt x="2507721" y="6141509"/>
                </a:lnTo>
                <a:lnTo>
                  <a:pt x="2504811" y="6157384"/>
                </a:lnTo>
                <a:lnTo>
                  <a:pt x="2501900" y="6173523"/>
                </a:lnTo>
                <a:lnTo>
                  <a:pt x="2498461" y="6189134"/>
                </a:lnTo>
                <a:lnTo>
                  <a:pt x="2495286" y="6204744"/>
                </a:lnTo>
                <a:lnTo>
                  <a:pt x="2491317" y="6220619"/>
                </a:lnTo>
                <a:lnTo>
                  <a:pt x="2487348" y="6236229"/>
                </a:lnTo>
                <a:lnTo>
                  <a:pt x="2479675" y="6267186"/>
                </a:lnTo>
                <a:lnTo>
                  <a:pt x="2471473" y="6298406"/>
                </a:lnTo>
                <a:lnTo>
                  <a:pt x="2463536" y="6329363"/>
                </a:lnTo>
                <a:lnTo>
                  <a:pt x="2463271" y="6336771"/>
                </a:lnTo>
                <a:lnTo>
                  <a:pt x="2462742" y="6343650"/>
                </a:lnTo>
                <a:lnTo>
                  <a:pt x="2461154" y="6350265"/>
                </a:lnTo>
                <a:lnTo>
                  <a:pt x="2459567" y="6356615"/>
                </a:lnTo>
                <a:lnTo>
                  <a:pt x="2457186" y="6362700"/>
                </a:lnTo>
                <a:lnTo>
                  <a:pt x="2454804" y="6368256"/>
                </a:lnTo>
                <a:lnTo>
                  <a:pt x="2451894" y="6374077"/>
                </a:lnTo>
                <a:lnTo>
                  <a:pt x="2448454" y="6379898"/>
                </a:lnTo>
                <a:lnTo>
                  <a:pt x="2446338" y="6382015"/>
                </a:lnTo>
                <a:lnTo>
                  <a:pt x="2443956" y="6384396"/>
                </a:lnTo>
                <a:lnTo>
                  <a:pt x="2439988" y="6389159"/>
                </a:lnTo>
                <a:lnTo>
                  <a:pt x="2436019" y="6394979"/>
                </a:lnTo>
                <a:lnTo>
                  <a:pt x="2432579" y="6400536"/>
                </a:lnTo>
                <a:lnTo>
                  <a:pt x="2429140" y="6406621"/>
                </a:lnTo>
                <a:lnTo>
                  <a:pt x="2426229" y="6412971"/>
                </a:lnTo>
                <a:lnTo>
                  <a:pt x="2419879" y="6425671"/>
                </a:lnTo>
                <a:lnTo>
                  <a:pt x="2416440" y="6432021"/>
                </a:lnTo>
                <a:lnTo>
                  <a:pt x="2413265" y="6437842"/>
                </a:lnTo>
                <a:lnTo>
                  <a:pt x="2409296" y="6443398"/>
                </a:lnTo>
                <a:lnTo>
                  <a:pt x="2405327" y="6448954"/>
                </a:lnTo>
                <a:lnTo>
                  <a:pt x="2401094" y="6453452"/>
                </a:lnTo>
                <a:lnTo>
                  <a:pt x="2398977" y="6455834"/>
                </a:lnTo>
                <a:lnTo>
                  <a:pt x="2396596" y="6457686"/>
                </a:lnTo>
                <a:lnTo>
                  <a:pt x="2393950" y="6459538"/>
                </a:lnTo>
                <a:lnTo>
                  <a:pt x="2391040" y="6461390"/>
                </a:lnTo>
                <a:lnTo>
                  <a:pt x="2388394" y="6462448"/>
                </a:lnTo>
                <a:lnTo>
                  <a:pt x="2385483" y="6464036"/>
                </a:lnTo>
                <a:lnTo>
                  <a:pt x="2383102" y="6472238"/>
                </a:lnTo>
                <a:lnTo>
                  <a:pt x="2380192" y="6479911"/>
                </a:lnTo>
                <a:lnTo>
                  <a:pt x="2377281" y="6486525"/>
                </a:lnTo>
                <a:lnTo>
                  <a:pt x="2373577" y="6492875"/>
                </a:lnTo>
                <a:lnTo>
                  <a:pt x="2370138" y="6498431"/>
                </a:lnTo>
                <a:lnTo>
                  <a:pt x="2366169" y="6503459"/>
                </a:lnTo>
                <a:lnTo>
                  <a:pt x="2361936" y="6507956"/>
                </a:lnTo>
                <a:lnTo>
                  <a:pt x="2357438" y="6511925"/>
                </a:lnTo>
                <a:lnTo>
                  <a:pt x="2352675" y="6515365"/>
                </a:lnTo>
                <a:lnTo>
                  <a:pt x="2347648" y="6518275"/>
                </a:lnTo>
                <a:lnTo>
                  <a:pt x="2342356" y="6520656"/>
                </a:lnTo>
                <a:lnTo>
                  <a:pt x="2336800" y="6523038"/>
                </a:lnTo>
                <a:lnTo>
                  <a:pt x="2331244" y="6524890"/>
                </a:lnTo>
                <a:lnTo>
                  <a:pt x="2325423" y="6526742"/>
                </a:lnTo>
                <a:lnTo>
                  <a:pt x="2319338" y="6528329"/>
                </a:lnTo>
                <a:lnTo>
                  <a:pt x="2313252" y="6529388"/>
                </a:lnTo>
                <a:lnTo>
                  <a:pt x="2302669" y="6530975"/>
                </a:lnTo>
                <a:lnTo>
                  <a:pt x="2292086" y="6531769"/>
                </a:lnTo>
                <a:lnTo>
                  <a:pt x="2281767" y="6532563"/>
                </a:lnTo>
                <a:lnTo>
                  <a:pt x="2271183" y="6532563"/>
                </a:lnTo>
                <a:lnTo>
                  <a:pt x="2260865" y="6532298"/>
                </a:lnTo>
                <a:lnTo>
                  <a:pt x="2250281" y="6531504"/>
                </a:lnTo>
                <a:lnTo>
                  <a:pt x="2239963" y="6530446"/>
                </a:lnTo>
                <a:lnTo>
                  <a:pt x="2229379" y="6529123"/>
                </a:lnTo>
                <a:lnTo>
                  <a:pt x="2208742" y="6526213"/>
                </a:lnTo>
                <a:lnTo>
                  <a:pt x="2188104" y="6522773"/>
                </a:lnTo>
                <a:lnTo>
                  <a:pt x="2167202" y="6519334"/>
                </a:lnTo>
                <a:lnTo>
                  <a:pt x="2157148" y="6517746"/>
                </a:lnTo>
                <a:lnTo>
                  <a:pt x="2146565" y="6516423"/>
                </a:lnTo>
                <a:lnTo>
                  <a:pt x="2140744" y="6515365"/>
                </a:lnTo>
                <a:lnTo>
                  <a:pt x="2135452" y="6513777"/>
                </a:lnTo>
                <a:lnTo>
                  <a:pt x="2130425" y="6511661"/>
                </a:lnTo>
                <a:lnTo>
                  <a:pt x="2125663" y="6509279"/>
                </a:lnTo>
                <a:lnTo>
                  <a:pt x="2121429" y="6506104"/>
                </a:lnTo>
                <a:lnTo>
                  <a:pt x="2117196" y="6502665"/>
                </a:lnTo>
                <a:lnTo>
                  <a:pt x="2113492" y="6498431"/>
                </a:lnTo>
                <a:lnTo>
                  <a:pt x="2110317" y="6494198"/>
                </a:lnTo>
                <a:lnTo>
                  <a:pt x="2106877" y="6489436"/>
                </a:lnTo>
                <a:lnTo>
                  <a:pt x="2104231" y="6483879"/>
                </a:lnTo>
                <a:lnTo>
                  <a:pt x="2101586" y="6478588"/>
                </a:lnTo>
                <a:lnTo>
                  <a:pt x="2099469" y="6472502"/>
                </a:lnTo>
                <a:lnTo>
                  <a:pt x="2097352" y="6466417"/>
                </a:lnTo>
                <a:lnTo>
                  <a:pt x="2095765" y="6459802"/>
                </a:lnTo>
                <a:lnTo>
                  <a:pt x="2094177" y="6453188"/>
                </a:lnTo>
                <a:lnTo>
                  <a:pt x="2093119" y="6446309"/>
                </a:lnTo>
                <a:lnTo>
                  <a:pt x="2089150" y="6421967"/>
                </a:lnTo>
                <a:lnTo>
                  <a:pt x="2085181" y="6398154"/>
                </a:lnTo>
                <a:lnTo>
                  <a:pt x="2076979" y="6350265"/>
                </a:lnTo>
                <a:lnTo>
                  <a:pt x="2069042" y="6302640"/>
                </a:lnTo>
                <a:lnTo>
                  <a:pt x="2065073" y="6278563"/>
                </a:lnTo>
                <a:lnTo>
                  <a:pt x="2061369" y="6254750"/>
                </a:lnTo>
                <a:lnTo>
                  <a:pt x="2058194" y="6230409"/>
                </a:lnTo>
                <a:lnTo>
                  <a:pt x="2055019" y="6206331"/>
                </a:lnTo>
                <a:lnTo>
                  <a:pt x="2052638" y="6181990"/>
                </a:lnTo>
                <a:lnTo>
                  <a:pt x="2050521" y="6157648"/>
                </a:lnTo>
                <a:lnTo>
                  <a:pt x="2049463" y="6133306"/>
                </a:lnTo>
                <a:lnTo>
                  <a:pt x="2048669" y="6120871"/>
                </a:lnTo>
                <a:lnTo>
                  <a:pt x="2048669" y="6108700"/>
                </a:lnTo>
                <a:lnTo>
                  <a:pt x="2048404" y="6096265"/>
                </a:lnTo>
                <a:lnTo>
                  <a:pt x="2048669" y="6083829"/>
                </a:lnTo>
                <a:lnTo>
                  <a:pt x="2048934" y="6071129"/>
                </a:lnTo>
                <a:lnTo>
                  <a:pt x="2049727" y="6058694"/>
                </a:lnTo>
                <a:lnTo>
                  <a:pt x="2037821" y="6024827"/>
                </a:lnTo>
                <a:lnTo>
                  <a:pt x="2013215" y="6008159"/>
                </a:lnTo>
                <a:lnTo>
                  <a:pt x="1986492" y="6228027"/>
                </a:lnTo>
                <a:lnTo>
                  <a:pt x="1987286" y="6235700"/>
                </a:lnTo>
                <a:lnTo>
                  <a:pt x="1987550" y="6243109"/>
                </a:lnTo>
                <a:lnTo>
                  <a:pt x="1987550" y="6250781"/>
                </a:lnTo>
                <a:lnTo>
                  <a:pt x="1987550" y="6258190"/>
                </a:lnTo>
                <a:lnTo>
                  <a:pt x="1987021" y="6265598"/>
                </a:lnTo>
                <a:lnTo>
                  <a:pt x="1986227" y="6273006"/>
                </a:lnTo>
                <a:lnTo>
                  <a:pt x="1984904" y="6287559"/>
                </a:lnTo>
                <a:lnTo>
                  <a:pt x="1982259" y="6302375"/>
                </a:lnTo>
                <a:lnTo>
                  <a:pt x="1979613" y="6316663"/>
                </a:lnTo>
                <a:lnTo>
                  <a:pt x="1974056" y="6345767"/>
                </a:lnTo>
                <a:lnTo>
                  <a:pt x="1974056" y="6355556"/>
                </a:lnTo>
                <a:lnTo>
                  <a:pt x="1972998" y="6365346"/>
                </a:lnTo>
                <a:lnTo>
                  <a:pt x="1971940" y="6374606"/>
                </a:lnTo>
                <a:lnTo>
                  <a:pt x="1970352" y="6384131"/>
                </a:lnTo>
                <a:lnTo>
                  <a:pt x="1968236" y="6393127"/>
                </a:lnTo>
                <a:lnTo>
                  <a:pt x="1965854" y="6402123"/>
                </a:lnTo>
                <a:lnTo>
                  <a:pt x="1962944" y="6411119"/>
                </a:lnTo>
                <a:lnTo>
                  <a:pt x="1960034" y="6419850"/>
                </a:lnTo>
                <a:lnTo>
                  <a:pt x="1953948" y="6438106"/>
                </a:lnTo>
                <a:lnTo>
                  <a:pt x="1951303" y="6446838"/>
                </a:lnTo>
                <a:lnTo>
                  <a:pt x="1948656" y="6456098"/>
                </a:lnTo>
                <a:lnTo>
                  <a:pt x="1945746" y="6465094"/>
                </a:lnTo>
                <a:lnTo>
                  <a:pt x="1943894" y="6474619"/>
                </a:lnTo>
                <a:lnTo>
                  <a:pt x="1942042" y="6484144"/>
                </a:lnTo>
                <a:lnTo>
                  <a:pt x="1940719" y="6494198"/>
                </a:lnTo>
                <a:lnTo>
                  <a:pt x="1940190" y="6496315"/>
                </a:lnTo>
                <a:lnTo>
                  <a:pt x="1939661" y="6498167"/>
                </a:lnTo>
                <a:lnTo>
                  <a:pt x="1938602" y="6500548"/>
                </a:lnTo>
                <a:lnTo>
                  <a:pt x="1937544" y="6502665"/>
                </a:lnTo>
                <a:lnTo>
                  <a:pt x="1934370" y="6507427"/>
                </a:lnTo>
                <a:lnTo>
                  <a:pt x="1930400" y="6512454"/>
                </a:lnTo>
                <a:lnTo>
                  <a:pt x="1925638" y="6517746"/>
                </a:lnTo>
                <a:lnTo>
                  <a:pt x="1920611" y="6522773"/>
                </a:lnTo>
                <a:lnTo>
                  <a:pt x="1914526" y="6528065"/>
                </a:lnTo>
                <a:lnTo>
                  <a:pt x="1908440" y="6533092"/>
                </a:lnTo>
                <a:lnTo>
                  <a:pt x="1901825" y="6538119"/>
                </a:lnTo>
                <a:lnTo>
                  <a:pt x="1895211" y="6543146"/>
                </a:lnTo>
                <a:lnTo>
                  <a:pt x="1888596" y="6547379"/>
                </a:lnTo>
                <a:lnTo>
                  <a:pt x="1881981" y="6551084"/>
                </a:lnTo>
                <a:lnTo>
                  <a:pt x="1875631" y="6554788"/>
                </a:lnTo>
                <a:lnTo>
                  <a:pt x="1869546" y="6557698"/>
                </a:lnTo>
                <a:lnTo>
                  <a:pt x="1863990" y="6559815"/>
                </a:lnTo>
                <a:lnTo>
                  <a:pt x="1858963" y="6561667"/>
                </a:lnTo>
                <a:lnTo>
                  <a:pt x="1851025" y="6563784"/>
                </a:lnTo>
                <a:lnTo>
                  <a:pt x="1843088" y="6566165"/>
                </a:lnTo>
                <a:lnTo>
                  <a:pt x="1826420" y="6571986"/>
                </a:lnTo>
                <a:lnTo>
                  <a:pt x="1817952" y="6574631"/>
                </a:lnTo>
                <a:lnTo>
                  <a:pt x="1809486" y="6577013"/>
                </a:lnTo>
                <a:lnTo>
                  <a:pt x="1801019" y="6579659"/>
                </a:lnTo>
                <a:lnTo>
                  <a:pt x="1792288" y="6581775"/>
                </a:lnTo>
                <a:lnTo>
                  <a:pt x="1783821" y="6583098"/>
                </a:lnTo>
                <a:lnTo>
                  <a:pt x="1775090" y="6584156"/>
                </a:lnTo>
                <a:lnTo>
                  <a:pt x="1770856" y="6584421"/>
                </a:lnTo>
                <a:lnTo>
                  <a:pt x="1766359" y="6584421"/>
                </a:lnTo>
                <a:lnTo>
                  <a:pt x="1762125" y="6584421"/>
                </a:lnTo>
                <a:lnTo>
                  <a:pt x="1757892" y="6583892"/>
                </a:lnTo>
                <a:lnTo>
                  <a:pt x="1753394" y="6583098"/>
                </a:lnTo>
                <a:lnTo>
                  <a:pt x="1749161" y="6582304"/>
                </a:lnTo>
                <a:lnTo>
                  <a:pt x="1744663" y="6581246"/>
                </a:lnTo>
                <a:lnTo>
                  <a:pt x="1740430" y="6579923"/>
                </a:lnTo>
                <a:lnTo>
                  <a:pt x="1736196" y="6578071"/>
                </a:lnTo>
                <a:lnTo>
                  <a:pt x="1731698" y="6576219"/>
                </a:lnTo>
                <a:lnTo>
                  <a:pt x="1727465" y="6573838"/>
                </a:lnTo>
                <a:lnTo>
                  <a:pt x="1723231" y="6571192"/>
                </a:lnTo>
                <a:lnTo>
                  <a:pt x="1725613" y="6562461"/>
                </a:lnTo>
                <a:lnTo>
                  <a:pt x="1724554" y="6561667"/>
                </a:lnTo>
                <a:lnTo>
                  <a:pt x="1723496" y="6566694"/>
                </a:lnTo>
                <a:lnTo>
                  <a:pt x="1723231" y="6571192"/>
                </a:lnTo>
                <a:lnTo>
                  <a:pt x="1720850" y="6568811"/>
                </a:lnTo>
                <a:lnTo>
                  <a:pt x="1718204" y="6566694"/>
                </a:lnTo>
                <a:lnTo>
                  <a:pt x="1715559" y="6564842"/>
                </a:lnTo>
                <a:lnTo>
                  <a:pt x="1712913" y="6563254"/>
                </a:lnTo>
                <a:lnTo>
                  <a:pt x="1710267" y="6561931"/>
                </a:lnTo>
                <a:lnTo>
                  <a:pt x="1707621" y="6561138"/>
                </a:lnTo>
                <a:lnTo>
                  <a:pt x="1704711" y="6560609"/>
                </a:lnTo>
                <a:lnTo>
                  <a:pt x="1702065" y="6560344"/>
                </a:lnTo>
                <a:lnTo>
                  <a:pt x="1699419" y="6559815"/>
                </a:lnTo>
                <a:lnTo>
                  <a:pt x="1696773" y="6559815"/>
                </a:lnTo>
                <a:lnTo>
                  <a:pt x="1690953" y="6560344"/>
                </a:lnTo>
                <a:lnTo>
                  <a:pt x="1685131" y="6561138"/>
                </a:lnTo>
                <a:lnTo>
                  <a:pt x="1679575" y="6561931"/>
                </a:lnTo>
                <a:lnTo>
                  <a:pt x="1673754" y="6562990"/>
                </a:lnTo>
                <a:lnTo>
                  <a:pt x="1667934" y="6563519"/>
                </a:lnTo>
                <a:lnTo>
                  <a:pt x="1662377" y="6563784"/>
                </a:lnTo>
                <a:lnTo>
                  <a:pt x="1659467" y="6563519"/>
                </a:lnTo>
                <a:lnTo>
                  <a:pt x="1656821" y="6563254"/>
                </a:lnTo>
                <a:lnTo>
                  <a:pt x="1654176" y="6562990"/>
                </a:lnTo>
                <a:lnTo>
                  <a:pt x="1651529" y="6561931"/>
                </a:lnTo>
                <a:lnTo>
                  <a:pt x="1648619" y="6560873"/>
                </a:lnTo>
                <a:lnTo>
                  <a:pt x="1645973" y="6559550"/>
                </a:lnTo>
                <a:lnTo>
                  <a:pt x="1643592" y="6557698"/>
                </a:lnTo>
                <a:lnTo>
                  <a:pt x="1640946" y="6556111"/>
                </a:lnTo>
                <a:lnTo>
                  <a:pt x="1638565" y="6553465"/>
                </a:lnTo>
                <a:lnTo>
                  <a:pt x="1635919" y="6550554"/>
                </a:lnTo>
                <a:lnTo>
                  <a:pt x="1631950" y="6545263"/>
                </a:lnTo>
                <a:lnTo>
                  <a:pt x="1627717" y="6539442"/>
                </a:lnTo>
                <a:lnTo>
                  <a:pt x="1624013" y="6533356"/>
                </a:lnTo>
                <a:lnTo>
                  <a:pt x="1620838" y="6527271"/>
                </a:lnTo>
                <a:lnTo>
                  <a:pt x="1617927" y="6520921"/>
                </a:lnTo>
                <a:lnTo>
                  <a:pt x="1615281" y="6514571"/>
                </a:lnTo>
                <a:lnTo>
                  <a:pt x="1612900" y="6508221"/>
                </a:lnTo>
                <a:lnTo>
                  <a:pt x="1610784" y="6501606"/>
                </a:lnTo>
                <a:lnTo>
                  <a:pt x="1608931" y="6494992"/>
                </a:lnTo>
                <a:lnTo>
                  <a:pt x="1607344" y="6488377"/>
                </a:lnTo>
                <a:lnTo>
                  <a:pt x="1605756" y="6481498"/>
                </a:lnTo>
                <a:lnTo>
                  <a:pt x="1604699" y="6474884"/>
                </a:lnTo>
                <a:lnTo>
                  <a:pt x="1602581" y="6460596"/>
                </a:lnTo>
                <a:lnTo>
                  <a:pt x="1601259" y="6446573"/>
                </a:lnTo>
                <a:lnTo>
                  <a:pt x="1600200" y="6432286"/>
                </a:lnTo>
                <a:lnTo>
                  <a:pt x="1599142" y="6417734"/>
                </a:lnTo>
                <a:lnTo>
                  <a:pt x="1597819" y="6388894"/>
                </a:lnTo>
                <a:lnTo>
                  <a:pt x="1596496" y="6374606"/>
                </a:lnTo>
                <a:lnTo>
                  <a:pt x="1594909" y="6360584"/>
                </a:lnTo>
                <a:lnTo>
                  <a:pt x="1592792" y="6346561"/>
                </a:lnTo>
                <a:lnTo>
                  <a:pt x="1591734" y="6339681"/>
                </a:lnTo>
                <a:lnTo>
                  <a:pt x="1590146" y="6333067"/>
                </a:lnTo>
                <a:lnTo>
                  <a:pt x="1587765" y="6321690"/>
                </a:lnTo>
                <a:lnTo>
                  <a:pt x="1585648" y="6310313"/>
                </a:lnTo>
                <a:lnTo>
                  <a:pt x="1583796" y="6298671"/>
                </a:lnTo>
                <a:lnTo>
                  <a:pt x="1581944" y="6287294"/>
                </a:lnTo>
                <a:lnTo>
                  <a:pt x="1580886" y="6275388"/>
                </a:lnTo>
                <a:lnTo>
                  <a:pt x="1579827" y="6263481"/>
                </a:lnTo>
                <a:lnTo>
                  <a:pt x="1578240" y="6239669"/>
                </a:lnTo>
                <a:lnTo>
                  <a:pt x="1576917" y="6215592"/>
                </a:lnTo>
                <a:lnTo>
                  <a:pt x="1575594" y="6191515"/>
                </a:lnTo>
                <a:lnTo>
                  <a:pt x="1574536" y="6167438"/>
                </a:lnTo>
                <a:lnTo>
                  <a:pt x="1572948" y="6143625"/>
                </a:lnTo>
                <a:lnTo>
                  <a:pt x="1572684" y="6093619"/>
                </a:lnTo>
                <a:lnTo>
                  <a:pt x="1572684" y="6043348"/>
                </a:lnTo>
                <a:lnTo>
                  <a:pt x="1568450" y="6038850"/>
                </a:lnTo>
                <a:lnTo>
                  <a:pt x="1565275" y="6034088"/>
                </a:lnTo>
                <a:lnTo>
                  <a:pt x="1562365" y="6029325"/>
                </a:lnTo>
                <a:lnTo>
                  <a:pt x="1560248" y="6024034"/>
                </a:lnTo>
                <a:lnTo>
                  <a:pt x="1558926" y="6019006"/>
                </a:lnTo>
                <a:lnTo>
                  <a:pt x="1557867" y="6013979"/>
                </a:lnTo>
                <a:lnTo>
                  <a:pt x="1557338" y="6008423"/>
                </a:lnTo>
                <a:lnTo>
                  <a:pt x="1557074" y="6002602"/>
                </a:lnTo>
                <a:lnTo>
                  <a:pt x="1557074" y="5997311"/>
                </a:lnTo>
                <a:lnTo>
                  <a:pt x="1557338" y="5991490"/>
                </a:lnTo>
                <a:lnTo>
                  <a:pt x="1558131" y="5980113"/>
                </a:lnTo>
                <a:lnTo>
                  <a:pt x="1559190" y="5968736"/>
                </a:lnTo>
                <a:lnTo>
                  <a:pt x="1559984" y="5957359"/>
                </a:lnTo>
                <a:lnTo>
                  <a:pt x="1548871" y="5889625"/>
                </a:lnTo>
                <a:lnTo>
                  <a:pt x="1546490" y="5882217"/>
                </a:lnTo>
                <a:lnTo>
                  <a:pt x="1544109" y="5875338"/>
                </a:lnTo>
                <a:lnTo>
                  <a:pt x="1541992" y="5868194"/>
                </a:lnTo>
                <a:lnTo>
                  <a:pt x="1540140" y="5861315"/>
                </a:lnTo>
                <a:lnTo>
                  <a:pt x="1538552" y="5853906"/>
                </a:lnTo>
                <a:lnTo>
                  <a:pt x="1537494" y="5846763"/>
                </a:lnTo>
                <a:lnTo>
                  <a:pt x="1536171" y="5839884"/>
                </a:lnTo>
                <a:lnTo>
                  <a:pt x="1535377" y="5832475"/>
                </a:lnTo>
                <a:lnTo>
                  <a:pt x="1534054" y="5817659"/>
                </a:lnTo>
                <a:lnTo>
                  <a:pt x="1533525" y="5803371"/>
                </a:lnTo>
                <a:lnTo>
                  <a:pt x="1533261" y="5788819"/>
                </a:lnTo>
                <a:lnTo>
                  <a:pt x="1533261" y="5774002"/>
                </a:lnTo>
                <a:lnTo>
                  <a:pt x="1534054" y="5744369"/>
                </a:lnTo>
                <a:lnTo>
                  <a:pt x="1534584" y="5715000"/>
                </a:lnTo>
                <a:lnTo>
                  <a:pt x="1534848" y="5700448"/>
                </a:lnTo>
                <a:lnTo>
                  <a:pt x="1534584" y="5685631"/>
                </a:lnTo>
                <a:lnTo>
                  <a:pt x="1533790" y="5671079"/>
                </a:lnTo>
                <a:lnTo>
                  <a:pt x="1532467" y="5656792"/>
                </a:lnTo>
                <a:lnTo>
                  <a:pt x="1539611" y="5650971"/>
                </a:lnTo>
                <a:lnTo>
                  <a:pt x="1539081" y="5649119"/>
                </a:lnTo>
                <a:lnTo>
                  <a:pt x="1532467" y="5656792"/>
                </a:lnTo>
                <a:lnTo>
                  <a:pt x="1531145" y="5654146"/>
                </a:lnTo>
                <a:lnTo>
                  <a:pt x="1529821" y="5651500"/>
                </a:lnTo>
                <a:lnTo>
                  <a:pt x="1527969" y="5646473"/>
                </a:lnTo>
                <a:lnTo>
                  <a:pt x="1526646" y="5640917"/>
                </a:lnTo>
                <a:lnTo>
                  <a:pt x="1525588" y="5635625"/>
                </a:lnTo>
                <a:lnTo>
                  <a:pt x="1525059" y="5629804"/>
                </a:lnTo>
                <a:lnTo>
                  <a:pt x="1524794" y="5623984"/>
                </a:lnTo>
                <a:lnTo>
                  <a:pt x="1524001" y="5612342"/>
                </a:lnTo>
                <a:lnTo>
                  <a:pt x="1523471" y="5600436"/>
                </a:lnTo>
                <a:lnTo>
                  <a:pt x="1522942" y="5594879"/>
                </a:lnTo>
                <a:lnTo>
                  <a:pt x="1521884" y="5589323"/>
                </a:lnTo>
                <a:lnTo>
                  <a:pt x="1520825" y="5584031"/>
                </a:lnTo>
                <a:lnTo>
                  <a:pt x="1518709" y="5578740"/>
                </a:lnTo>
                <a:lnTo>
                  <a:pt x="1517386" y="5576094"/>
                </a:lnTo>
                <a:lnTo>
                  <a:pt x="1516327" y="5573713"/>
                </a:lnTo>
                <a:lnTo>
                  <a:pt x="1514740" y="5571331"/>
                </a:lnTo>
                <a:lnTo>
                  <a:pt x="1512888" y="5569215"/>
                </a:lnTo>
                <a:lnTo>
                  <a:pt x="1497542" y="5720292"/>
                </a:lnTo>
                <a:lnTo>
                  <a:pt x="1498071" y="5735373"/>
                </a:lnTo>
                <a:lnTo>
                  <a:pt x="1498071" y="5750454"/>
                </a:lnTo>
                <a:lnTo>
                  <a:pt x="1497542" y="5765271"/>
                </a:lnTo>
                <a:lnTo>
                  <a:pt x="1496484" y="5780352"/>
                </a:lnTo>
                <a:lnTo>
                  <a:pt x="1494896" y="5795169"/>
                </a:lnTo>
                <a:lnTo>
                  <a:pt x="1493044" y="5809721"/>
                </a:lnTo>
                <a:lnTo>
                  <a:pt x="1490927" y="5824538"/>
                </a:lnTo>
                <a:lnTo>
                  <a:pt x="1488811" y="5838825"/>
                </a:lnTo>
                <a:lnTo>
                  <a:pt x="1484048" y="5868194"/>
                </a:lnTo>
                <a:lnTo>
                  <a:pt x="1479286" y="5897298"/>
                </a:lnTo>
                <a:lnTo>
                  <a:pt x="1477434" y="5912115"/>
                </a:lnTo>
                <a:lnTo>
                  <a:pt x="1475581" y="5926667"/>
                </a:lnTo>
                <a:lnTo>
                  <a:pt x="1473994" y="5941484"/>
                </a:lnTo>
                <a:lnTo>
                  <a:pt x="1473200" y="5956565"/>
                </a:lnTo>
                <a:lnTo>
                  <a:pt x="1469496" y="5981700"/>
                </a:lnTo>
                <a:lnTo>
                  <a:pt x="1465792" y="6006571"/>
                </a:lnTo>
                <a:lnTo>
                  <a:pt x="1462088" y="6031706"/>
                </a:lnTo>
                <a:lnTo>
                  <a:pt x="1457325" y="6056048"/>
                </a:lnTo>
                <a:lnTo>
                  <a:pt x="1452563" y="6080125"/>
                </a:lnTo>
                <a:lnTo>
                  <a:pt x="1447536" y="6104467"/>
                </a:lnTo>
                <a:lnTo>
                  <a:pt x="1444361" y="6116109"/>
                </a:lnTo>
                <a:lnTo>
                  <a:pt x="1441451" y="6128015"/>
                </a:lnTo>
                <a:lnTo>
                  <a:pt x="1438011" y="6139392"/>
                </a:lnTo>
                <a:lnTo>
                  <a:pt x="1434836" y="6150769"/>
                </a:lnTo>
                <a:lnTo>
                  <a:pt x="1431131" y="6162411"/>
                </a:lnTo>
                <a:lnTo>
                  <a:pt x="1427163" y="6173523"/>
                </a:lnTo>
                <a:lnTo>
                  <a:pt x="1423459" y="6184636"/>
                </a:lnTo>
                <a:lnTo>
                  <a:pt x="1419225" y="6195748"/>
                </a:lnTo>
                <a:lnTo>
                  <a:pt x="1414727" y="6206596"/>
                </a:lnTo>
                <a:lnTo>
                  <a:pt x="1409700" y="6217179"/>
                </a:lnTo>
                <a:lnTo>
                  <a:pt x="1404938" y="6227763"/>
                </a:lnTo>
                <a:lnTo>
                  <a:pt x="1399646" y="6238346"/>
                </a:lnTo>
                <a:lnTo>
                  <a:pt x="1394090" y="6248665"/>
                </a:lnTo>
                <a:lnTo>
                  <a:pt x="1388270" y="6258454"/>
                </a:lnTo>
                <a:lnTo>
                  <a:pt x="1382448" y="6268509"/>
                </a:lnTo>
                <a:lnTo>
                  <a:pt x="1376098" y="6278563"/>
                </a:lnTo>
                <a:lnTo>
                  <a:pt x="1369484" y="6287823"/>
                </a:lnTo>
                <a:lnTo>
                  <a:pt x="1362340" y="6297084"/>
                </a:lnTo>
                <a:lnTo>
                  <a:pt x="1355197" y="6306609"/>
                </a:lnTo>
                <a:lnTo>
                  <a:pt x="1347259" y="6315604"/>
                </a:lnTo>
                <a:lnTo>
                  <a:pt x="1340115" y="6323277"/>
                </a:lnTo>
                <a:lnTo>
                  <a:pt x="1332971" y="6330686"/>
                </a:lnTo>
                <a:lnTo>
                  <a:pt x="1325563" y="6337300"/>
                </a:lnTo>
                <a:lnTo>
                  <a:pt x="1318154" y="6343386"/>
                </a:lnTo>
                <a:lnTo>
                  <a:pt x="1310481" y="6348413"/>
                </a:lnTo>
                <a:lnTo>
                  <a:pt x="1303073" y="6352911"/>
                </a:lnTo>
                <a:lnTo>
                  <a:pt x="1295400" y="6356879"/>
                </a:lnTo>
                <a:lnTo>
                  <a:pt x="1287728" y="6360319"/>
                </a:lnTo>
                <a:lnTo>
                  <a:pt x="1279790" y="6362700"/>
                </a:lnTo>
                <a:lnTo>
                  <a:pt x="1271852" y="6364817"/>
                </a:lnTo>
                <a:lnTo>
                  <a:pt x="1263651" y="6365611"/>
                </a:lnTo>
                <a:lnTo>
                  <a:pt x="1255713" y="6366140"/>
                </a:lnTo>
                <a:lnTo>
                  <a:pt x="1247246" y="6365875"/>
                </a:lnTo>
                <a:lnTo>
                  <a:pt x="1238779" y="6365081"/>
                </a:lnTo>
                <a:lnTo>
                  <a:pt x="1230048" y="6363494"/>
                </a:lnTo>
                <a:lnTo>
                  <a:pt x="1221052" y="6361113"/>
                </a:lnTo>
                <a:lnTo>
                  <a:pt x="1212056" y="6360584"/>
                </a:lnTo>
                <a:lnTo>
                  <a:pt x="1203854" y="6360319"/>
                </a:lnTo>
                <a:lnTo>
                  <a:pt x="1194859" y="6360319"/>
                </a:lnTo>
                <a:lnTo>
                  <a:pt x="1186127" y="6360319"/>
                </a:lnTo>
                <a:lnTo>
                  <a:pt x="1168665" y="6360848"/>
                </a:lnTo>
                <a:lnTo>
                  <a:pt x="1151467" y="6361377"/>
                </a:lnTo>
                <a:lnTo>
                  <a:pt x="1142736" y="6361377"/>
                </a:lnTo>
                <a:lnTo>
                  <a:pt x="1134004" y="6361113"/>
                </a:lnTo>
                <a:lnTo>
                  <a:pt x="1125273" y="6360584"/>
                </a:lnTo>
                <a:lnTo>
                  <a:pt x="1116806" y="6359525"/>
                </a:lnTo>
                <a:lnTo>
                  <a:pt x="1108075" y="6358202"/>
                </a:lnTo>
                <a:lnTo>
                  <a:pt x="1099344" y="6356086"/>
                </a:lnTo>
                <a:lnTo>
                  <a:pt x="1090877" y="6353704"/>
                </a:lnTo>
                <a:lnTo>
                  <a:pt x="1082411" y="6350265"/>
                </a:lnTo>
                <a:lnTo>
                  <a:pt x="1060186" y="6346031"/>
                </a:lnTo>
                <a:lnTo>
                  <a:pt x="1055423" y="6346561"/>
                </a:lnTo>
                <a:lnTo>
                  <a:pt x="1050661" y="6346825"/>
                </a:lnTo>
                <a:lnTo>
                  <a:pt x="1046163" y="6346561"/>
                </a:lnTo>
                <a:lnTo>
                  <a:pt x="1041929" y="6346031"/>
                </a:lnTo>
                <a:lnTo>
                  <a:pt x="1037696" y="6344709"/>
                </a:lnTo>
                <a:lnTo>
                  <a:pt x="1033992" y="6343386"/>
                </a:lnTo>
                <a:lnTo>
                  <a:pt x="1030023" y="6341269"/>
                </a:lnTo>
                <a:lnTo>
                  <a:pt x="1026584" y="6338888"/>
                </a:lnTo>
                <a:lnTo>
                  <a:pt x="1023409" y="6335713"/>
                </a:lnTo>
                <a:lnTo>
                  <a:pt x="1020234" y="6332538"/>
                </a:lnTo>
                <a:lnTo>
                  <a:pt x="1017323" y="6328569"/>
                </a:lnTo>
                <a:lnTo>
                  <a:pt x="1014942" y="6324336"/>
                </a:lnTo>
                <a:lnTo>
                  <a:pt x="1012561" y="6319838"/>
                </a:lnTo>
                <a:lnTo>
                  <a:pt x="1010709" y="6315075"/>
                </a:lnTo>
                <a:lnTo>
                  <a:pt x="1008856" y="6309519"/>
                </a:lnTo>
                <a:lnTo>
                  <a:pt x="1007534" y="6303698"/>
                </a:lnTo>
                <a:lnTo>
                  <a:pt x="1005152" y="6293644"/>
                </a:lnTo>
                <a:lnTo>
                  <a:pt x="1002771" y="6283590"/>
                </a:lnTo>
                <a:lnTo>
                  <a:pt x="997479" y="6263746"/>
                </a:lnTo>
                <a:lnTo>
                  <a:pt x="991659" y="6243638"/>
                </a:lnTo>
                <a:lnTo>
                  <a:pt x="985838" y="6224059"/>
                </a:lnTo>
                <a:lnTo>
                  <a:pt x="983192" y="6214004"/>
                </a:lnTo>
                <a:lnTo>
                  <a:pt x="980811" y="6203950"/>
                </a:lnTo>
                <a:lnTo>
                  <a:pt x="978694" y="6193631"/>
                </a:lnTo>
                <a:lnTo>
                  <a:pt x="976577" y="6183313"/>
                </a:lnTo>
                <a:lnTo>
                  <a:pt x="974990" y="6173259"/>
                </a:lnTo>
                <a:lnTo>
                  <a:pt x="974196" y="6162675"/>
                </a:lnTo>
                <a:lnTo>
                  <a:pt x="973138" y="6151827"/>
                </a:lnTo>
                <a:lnTo>
                  <a:pt x="973138" y="6140979"/>
                </a:lnTo>
                <a:lnTo>
                  <a:pt x="968640" y="6130396"/>
                </a:lnTo>
                <a:lnTo>
                  <a:pt x="964672" y="6119548"/>
                </a:lnTo>
                <a:lnTo>
                  <a:pt x="960967" y="6108171"/>
                </a:lnTo>
                <a:lnTo>
                  <a:pt x="957263" y="6097323"/>
                </a:lnTo>
                <a:lnTo>
                  <a:pt x="953824" y="6086211"/>
                </a:lnTo>
                <a:lnTo>
                  <a:pt x="951177" y="6074834"/>
                </a:lnTo>
                <a:lnTo>
                  <a:pt x="948532" y="6063721"/>
                </a:lnTo>
                <a:lnTo>
                  <a:pt x="946150" y="6051815"/>
                </a:lnTo>
                <a:lnTo>
                  <a:pt x="943769" y="6040438"/>
                </a:lnTo>
                <a:lnTo>
                  <a:pt x="941917" y="6028531"/>
                </a:lnTo>
                <a:lnTo>
                  <a:pt x="940065" y="6017154"/>
                </a:lnTo>
                <a:lnTo>
                  <a:pt x="938477" y="6005248"/>
                </a:lnTo>
                <a:lnTo>
                  <a:pt x="937419" y="5993342"/>
                </a:lnTo>
                <a:lnTo>
                  <a:pt x="936096" y="5981171"/>
                </a:lnTo>
                <a:lnTo>
                  <a:pt x="934244" y="5957094"/>
                </a:lnTo>
                <a:lnTo>
                  <a:pt x="933186" y="5953919"/>
                </a:lnTo>
                <a:lnTo>
                  <a:pt x="932127" y="5950215"/>
                </a:lnTo>
                <a:lnTo>
                  <a:pt x="931598" y="5945981"/>
                </a:lnTo>
                <a:lnTo>
                  <a:pt x="931334" y="5941748"/>
                </a:lnTo>
                <a:lnTo>
                  <a:pt x="931334" y="5933017"/>
                </a:lnTo>
                <a:lnTo>
                  <a:pt x="931069" y="5928519"/>
                </a:lnTo>
                <a:lnTo>
                  <a:pt x="931069" y="5924286"/>
                </a:lnTo>
                <a:lnTo>
                  <a:pt x="930275" y="5920052"/>
                </a:lnTo>
                <a:lnTo>
                  <a:pt x="929481" y="5916348"/>
                </a:lnTo>
                <a:lnTo>
                  <a:pt x="927894" y="5913173"/>
                </a:lnTo>
                <a:lnTo>
                  <a:pt x="927100" y="5911850"/>
                </a:lnTo>
                <a:lnTo>
                  <a:pt x="925777" y="5910792"/>
                </a:lnTo>
                <a:lnTo>
                  <a:pt x="924719" y="5909469"/>
                </a:lnTo>
                <a:lnTo>
                  <a:pt x="923131" y="5908675"/>
                </a:lnTo>
                <a:lnTo>
                  <a:pt x="921544" y="5907617"/>
                </a:lnTo>
                <a:lnTo>
                  <a:pt x="919956" y="5907088"/>
                </a:lnTo>
                <a:lnTo>
                  <a:pt x="917840" y="5906823"/>
                </a:lnTo>
                <a:lnTo>
                  <a:pt x="915195" y="5906559"/>
                </a:lnTo>
                <a:lnTo>
                  <a:pt x="912548" y="5906823"/>
                </a:lnTo>
                <a:lnTo>
                  <a:pt x="909903" y="5907088"/>
                </a:lnTo>
                <a:lnTo>
                  <a:pt x="907256" y="5919523"/>
                </a:lnTo>
                <a:lnTo>
                  <a:pt x="904347" y="5931694"/>
                </a:lnTo>
                <a:lnTo>
                  <a:pt x="901436" y="5943865"/>
                </a:lnTo>
                <a:lnTo>
                  <a:pt x="899584" y="5949686"/>
                </a:lnTo>
                <a:lnTo>
                  <a:pt x="897467" y="5954977"/>
                </a:lnTo>
                <a:lnTo>
                  <a:pt x="895351" y="5960534"/>
                </a:lnTo>
                <a:lnTo>
                  <a:pt x="892704" y="5965825"/>
                </a:lnTo>
                <a:lnTo>
                  <a:pt x="890059" y="5970852"/>
                </a:lnTo>
                <a:lnTo>
                  <a:pt x="886619" y="5975350"/>
                </a:lnTo>
                <a:lnTo>
                  <a:pt x="883444" y="5979584"/>
                </a:lnTo>
                <a:lnTo>
                  <a:pt x="879475" y="5983288"/>
                </a:lnTo>
                <a:lnTo>
                  <a:pt x="874977" y="5986992"/>
                </a:lnTo>
                <a:lnTo>
                  <a:pt x="869950" y="5990431"/>
                </a:lnTo>
                <a:lnTo>
                  <a:pt x="871274" y="5997575"/>
                </a:lnTo>
                <a:lnTo>
                  <a:pt x="872861" y="6005248"/>
                </a:lnTo>
                <a:lnTo>
                  <a:pt x="873654" y="6012921"/>
                </a:lnTo>
                <a:lnTo>
                  <a:pt x="873919" y="6016890"/>
                </a:lnTo>
                <a:lnTo>
                  <a:pt x="873919" y="6020594"/>
                </a:lnTo>
                <a:lnTo>
                  <a:pt x="873919" y="6024034"/>
                </a:lnTo>
                <a:lnTo>
                  <a:pt x="873390" y="6027738"/>
                </a:lnTo>
                <a:lnTo>
                  <a:pt x="872861" y="6030648"/>
                </a:lnTo>
                <a:lnTo>
                  <a:pt x="871802" y="6033823"/>
                </a:lnTo>
                <a:lnTo>
                  <a:pt x="870744" y="6036204"/>
                </a:lnTo>
                <a:lnTo>
                  <a:pt x="868892" y="6038586"/>
                </a:lnTo>
                <a:lnTo>
                  <a:pt x="866775" y="6040438"/>
                </a:lnTo>
                <a:lnTo>
                  <a:pt x="864130" y="6042025"/>
                </a:lnTo>
                <a:lnTo>
                  <a:pt x="858309" y="6044671"/>
                </a:lnTo>
                <a:lnTo>
                  <a:pt x="852752" y="6047846"/>
                </a:lnTo>
                <a:lnTo>
                  <a:pt x="847461" y="6051286"/>
                </a:lnTo>
                <a:lnTo>
                  <a:pt x="842434" y="6055254"/>
                </a:lnTo>
                <a:lnTo>
                  <a:pt x="837406" y="6059488"/>
                </a:lnTo>
                <a:lnTo>
                  <a:pt x="832645" y="6063721"/>
                </a:lnTo>
                <a:lnTo>
                  <a:pt x="827881" y="6068219"/>
                </a:lnTo>
                <a:lnTo>
                  <a:pt x="823384" y="6072981"/>
                </a:lnTo>
                <a:lnTo>
                  <a:pt x="814123" y="6082771"/>
                </a:lnTo>
                <a:lnTo>
                  <a:pt x="805392" y="6092561"/>
                </a:lnTo>
                <a:lnTo>
                  <a:pt x="796396" y="6102350"/>
                </a:lnTo>
                <a:lnTo>
                  <a:pt x="791898" y="6107113"/>
                </a:lnTo>
                <a:lnTo>
                  <a:pt x="787136" y="6111611"/>
                </a:lnTo>
                <a:lnTo>
                  <a:pt x="761206" y="6114521"/>
                </a:lnTo>
                <a:lnTo>
                  <a:pt x="735013" y="6117696"/>
                </a:lnTo>
                <a:lnTo>
                  <a:pt x="722048" y="6119284"/>
                </a:lnTo>
                <a:lnTo>
                  <a:pt x="708554" y="6120077"/>
                </a:lnTo>
                <a:lnTo>
                  <a:pt x="695590" y="6120871"/>
                </a:lnTo>
                <a:lnTo>
                  <a:pt x="682626" y="6121665"/>
                </a:lnTo>
                <a:lnTo>
                  <a:pt x="669396" y="6122194"/>
                </a:lnTo>
                <a:lnTo>
                  <a:pt x="656431" y="6122194"/>
                </a:lnTo>
                <a:lnTo>
                  <a:pt x="643467" y="6121665"/>
                </a:lnTo>
                <a:lnTo>
                  <a:pt x="630238" y="6120606"/>
                </a:lnTo>
                <a:lnTo>
                  <a:pt x="617273" y="6119548"/>
                </a:lnTo>
                <a:lnTo>
                  <a:pt x="604309" y="6117696"/>
                </a:lnTo>
                <a:lnTo>
                  <a:pt x="591080" y="6115315"/>
                </a:lnTo>
                <a:lnTo>
                  <a:pt x="578115" y="6112140"/>
                </a:lnTo>
                <a:lnTo>
                  <a:pt x="573617" y="6110817"/>
                </a:lnTo>
                <a:lnTo>
                  <a:pt x="569913" y="6108965"/>
                </a:lnTo>
                <a:lnTo>
                  <a:pt x="566473" y="6106584"/>
                </a:lnTo>
                <a:lnTo>
                  <a:pt x="563563" y="6103673"/>
                </a:lnTo>
                <a:lnTo>
                  <a:pt x="561181" y="6100763"/>
                </a:lnTo>
                <a:lnTo>
                  <a:pt x="559065" y="6097323"/>
                </a:lnTo>
                <a:lnTo>
                  <a:pt x="557213" y="6093884"/>
                </a:lnTo>
                <a:lnTo>
                  <a:pt x="555625" y="6089915"/>
                </a:lnTo>
                <a:lnTo>
                  <a:pt x="554567" y="6085681"/>
                </a:lnTo>
                <a:lnTo>
                  <a:pt x="553509" y="6081448"/>
                </a:lnTo>
                <a:lnTo>
                  <a:pt x="551656" y="6072717"/>
                </a:lnTo>
                <a:lnTo>
                  <a:pt x="549275" y="6054725"/>
                </a:lnTo>
                <a:lnTo>
                  <a:pt x="545042" y="6021652"/>
                </a:lnTo>
                <a:lnTo>
                  <a:pt x="540809" y="5989109"/>
                </a:lnTo>
                <a:lnTo>
                  <a:pt x="533400" y="5923756"/>
                </a:lnTo>
                <a:lnTo>
                  <a:pt x="508530" y="5618692"/>
                </a:lnTo>
                <a:lnTo>
                  <a:pt x="506413" y="5612871"/>
                </a:lnTo>
                <a:lnTo>
                  <a:pt x="505090" y="5607579"/>
                </a:lnTo>
                <a:lnTo>
                  <a:pt x="503767" y="5601759"/>
                </a:lnTo>
                <a:lnTo>
                  <a:pt x="502973" y="5596467"/>
                </a:lnTo>
                <a:lnTo>
                  <a:pt x="499269" y="5581915"/>
                </a:lnTo>
                <a:lnTo>
                  <a:pt x="495565" y="5567363"/>
                </a:lnTo>
                <a:lnTo>
                  <a:pt x="492390" y="5552811"/>
                </a:lnTo>
                <a:lnTo>
                  <a:pt x="489744" y="5538523"/>
                </a:lnTo>
                <a:lnTo>
                  <a:pt x="486834" y="5523706"/>
                </a:lnTo>
                <a:lnTo>
                  <a:pt x="484717" y="5509154"/>
                </a:lnTo>
                <a:lnTo>
                  <a:pt x="482600" y="5494338"/>
                </a:lnTo>
                <a:lnTo>
                  <a:pt x="481277" y="5479521"/>
                </a:lnTo>
                <a:lnTo>
                  <a:pt x="479954" y="5464704"/>
                </a:lnTo>
                <a:lnTo>
                  <a:pt x="479161" y="5449888"/>
                </a:lnTo>
                <a:lnTo>
                  <a:pt x="478367" y="5435336"/>
                </a:lnTo>
                <a:lnTo>
                  <a:pt x="478102" y="5420254"/>
                </a:lnTo>
                <a:lnTo>
                  <a:pt x="478102" y="5405438"/>
                </a:lnTo>
                <a:lnTo>
                  <a:pt x="478367" y="5390356"/>
                </a:lnTo>
                <a:lnTo>
                  <a:pt x="479161" y="5375275"/>
                </a:lnTo>
                <a:lnTo>
                  <a:pt x="479954" y="5360194"/>
                </a:lnTo>
                <a:lnTo>
                  <a:pt x="479425" y="5354373"/>
                </a:lnTo>
                <a:lnTo>
                  <a:pt x="479161" y="5349081"/>
                </a:lnTo>
                <a:lnTo>
                  <a:pt x="479161" y="5343261"/>
                </a:lnTo>
                <a:lnTo>
                  <a:pt x="479425" y="5337440"/>
                </a:lnTo>
                <a:lnTo>
                  <a:pt x="479954" y="5331884"/>
                </a:lnTo>
                <a:lnTo>
                  <a:pt x="481013" y="5325798"/>
                </a:lnTo>
                <a:lnTo>
                  <a:pt x="482336" y="5319713"/>
                </a:lnTo>
                <a:lnTo>
                  <a:pt x="484188" y="5313892"/>
                </a:lnTo>
                <a:lnTo>
                  <a:pt x="482336" y="5297488"/>
                </a:lnTo>
                <a:lnTo>
                  <a:pt x="479954" y="5293519"/>
                </a:lnTo>
                <a:lnTo>
                  <a:pt x="477838" y="5289550"/>
                </a:lnTo>
                <a:lnTo>
                  <a:pt x="475986" y="5285581"/>
                </a:lnTo>
                <a:lnTo>
                  <a:pt x="474663" y="5281613"/>
                </a:lnTo>
                <a:lnTo>
                  <a:pt x="473075" y="5277644"/>
                </a:lnTo>
                <a:lnTo>
                  <a:pt x="471753" y="5273411"/>
                </a:lnTo>
                <a:lnTo>
                  <a:pt x="469901" y="5265209"/>
                </a:lnTo>
                <a:lnTo>
                  <a:pt x="468842" y="5256742"/>
                </a:lnTo>
                <a:lnTo>
                  <a:pt x="468313" y="5248011"/>
                </a:lnTo>
                <a:lnTo>
                  <a:pt x="467784" y="5239015"/>
                </a:lnTo>
                <a:lnTo>
                  <a:pt x="467519" y="5230284"/>
                </a:lnTo>
                <a:lnTo>
                  <a:pt x="468313" y="5212556"/>
                </a:lnTo>
                <a:lnTo>
                  <a:pt x="468577" y="5194829"/>
                </a:lnTo>
                <a:lnTo>
                  <a:pt x="468577" y="5185834"/>
                </a:lnTo>
                <a:lnTo>
                  <a:pt x="467784" y="5176573"/>
                </a:lnTo>
                <a:lnTo>
                  <a:pt x="466990" y="5167842"/>
                </a:lnTo>
                <a:lnTo>
                  <a:pt x="465402" y="5159111"/>
                </a:lnTo>
                <a:lnTo>
                  <a:pt x="464344" y="5162815"/>
                </a:lnTo>
                <a:lnTo>
                  <a:pt x="463286" y="5166784"/>
                </a:lnTo>
                <a:lnTo>
                  <a:pt x="461698" y="5174192"/>
                </a:lnTo>
                <a:lnTo>
                  <a:pt x="460640" y="5182129"/>
                </a:lnTo>
                <a:lnTo>
                  <a:pt x="460111" y="5190067"/>
                </a:lnTo>
                <a:lnTo>
                  <a:pt x="460111" y="5197740"/>
                </a:lnTo>
                <a:lnTo>
                  <a:pt x="460111" y="5205942"/>
                </a:lnTo>
                <a:lnTo>
                  <a:pt x="460375" y="5221552"/>
                </a:lnTo>
                <a:lnTo>
                  <a:pt x="460375" y="5229490"/>
                </a:lnTo>
                <a:lnTo>
                  <a:pt x="460375" y="5237427"/>
                </a:lnTo>
                <a:lnTo>
                  <a:pt x="459846" y="5244836"/>
                </a:lnTo>
                <a:lnTo>
                  <a:pt x="458788" y="5252509"/>
                </a:lnTo>
                <a:lnTo>
                  <a:pt x="457465" y="5259917"/>
                </a:lnTo>
                <a:lnTo>
                  <a:pt x="456406" y="5263621"/>
                </a:lnTo>
                <a:lnTo>
                  <a:pt x="455348" y="5267061"/>
                </a:lnTo>
                <a:lnTo>
                  <a:pt x="453761" y="5270500"/>
                </a:lnTo>
                <a:lnTo>
                  <a:pt x="452173" y="5274204"/>
                </a:lnTo>
                <a:lnTo>
                  <a:pt x="450321" y="5277379"/>
                </a:lnTo>
                <a:lnTo>
                  <a:pt x="448204" y="5280819"/>
                </a:lnTo>
                <a:lnTo>
                  <a:pt x="446881" y="5313892"/>
                </a:lnTo>
                <a:lnTo>
                  <a:pt x="445029" y="5346965"/>
                </a:lnTo>
                <a:lnTo>
                  <a:pt x="442913" y="5380038"/>
                </a:lnTo>
                <a:lnTo>
                  <a:pt x="440531" y="5412846"/>
                </a:lnTo>
                <a:lnTo>
                  <a:pt x="438150" y="5446184"/>
                </a:lnTo>
                <a:lnTo>
                  <a:pt x="435504" y="5478992"/>
                </a:lnTo>
                <a:lnTo>
                  <a:pt x="429948" y="5544873"/>
                </a:lnTo>
                <a:lnTo>
                  <a:pt x="423598" y="5610225"/>
                </a:lnTo>
                <a:lnTo>
                  <a:pt x="416719" y="5675577"/>
                </a:lnTo>
                <a:lnTo>
                  <a:pt x="409046" y="5741194"/>
                </a:lnTo>
                <a:lnTo>
                  <a:pt x="401373" y="5806546"/>
                </a:lnTo>
                <a:lnTo>
                  <a:pt x="393171" y="5871898"/>
                </a:lnTo>
                <a:lnTo>
                  <a:pt x="384440" y="5936986"/>
                </a:lnTo>
                <a:lnTo>
                  <a:pt x="366977" y="6067161"/>
                </a:lnTo>
                <a:lnTo>
                  <a:pt x="348722" y="6197336"/>
                </a:lnTo>
                <a:lnTo>
                  <a:pt x="331259" y="6327511"/>
                </a:lnTo>
                <a:lnTo>
                  <a:pt x="332582" y="6332538"/>
                </a:lnTo>
                <a:lnTo>
                  <a:pt x="333111" y="6337300"/>
                </a:lnTo>
                <a:lnTo>
                  <a:pt x="333640" y="6341798"/>
                </a:lnTo>
                <a:lnTo>
                  <a:pt x="333640" y="6346296"/>
                </a:lnTo>
                <a:lnTo>
                  <a:pt x="333640" y="6350794"/>
                </a:lnTo>
                <a:lnTo>
                  <a:pt x="333111" y="6355292"/>
                </a:lnTo>
                <a:lnTo>
                  <a:pt x="332582" y="6359525"/>
                </a:lnTo>
                <a:lnTo>
                  <a:pt x="331523" y="6364023"/>
                </a:lnTo>
                <a:lnTo>
                  <a:pt x="329406" y="6372490"/>
                </a:lnTo>
                <a:lnTo>
                  <a:pt x="326761" y="6380692"/>
                </a:lnTo>
                <a:lnTo>
                  <a:pt x="320940" y="6397361"/>
                </a:lnTo>
                <a:lnTo>
                  <a:pt x="319882" y="6404504"/>
                </a:lnTo>
                <a:lnTo>
                  <a:pt x="318294" y="6411384"/>
                </a:lnTo>
                <a:lnTo>
                  <a:pt x="316706" y="6418792"/>
                </a:lnTo>
                <a:lnTo>
                  <a:pt x="314854" y="6425671"/>
                </a:lnTo>
                <a:lnTo>
                  <a:pt x="313267" y="6432550"/>
                </a:lnTo>
                <a:lnTo>
                  <a:pt x="311150" y="6439165"/>
                </a:lnTo>
                <a:lnTo>
                  <a:pt x="308504" y="6446309"/>
                </a:lnTo>
                <a:lnTo>
                  <a:pt x="306123" y="6452923"/>
                </a:lnTo>
                <a:lnTo>
                  <a:pt x="303477" y="6459273"/>
                </a:lnTo>
                <a:lnTo>
                  <a:pt x="300831" y="6465888"/>
                </a:lnTo>
                <a:lnTo>
                  <a:pt x="298186" y="6471709"/>
                </a:lnTo>
                <a:lnTo>
                  <a:pt x="295011" y="6478059"/>
                </a:lnTo>
                <a:lnTo>
                  <a:pt x="291836" y="6483879"/>
                </a:lnTo>
                <a:lnTo>
                  <a:pt x="288397" y="6489965"/>
                </a:lnTo>
                <a:lnTo>
                  <a:pt x="285221" y="6495256"/>
                </a:lnTo>
                <a:lnTo>
                  <a:pt x="281781" y="6500813"/>
                </a:lnTo>
                <a:lnTo>
                  <a:pt x="278077" y="6505840"/>
                </a:lnTo>
                <a:lnTo>
                  <a:pt x="274638" y="6510867"/>
                </a:lnTo>
                <a:lnTo>
                  <a:pt x="270669" y="6515629"/>
                </a:lnTo>
                <a:lnTo>
                  <a:pt x="266965" y="6520127"/>
                </a:lnTo>
                <a:lnTo>
                  <a:pt x="262996" y="6524361"/>
                </a:lnTo>
                <a:lnTo>
                  <a:pt x="259027" y="6528065"/>
                </a:lnTo>
                <a:lnTo>
                  <a:pt x="255324" y="6531504"/>
                </a:lnTo>
                <a:lnTo>
                  <a:pt x="251354" y="6534944"/>
                </a:lnTo>
                <a:lnTo>
                  <a:pt x="247386" y="6537854"/>
                </a:lnTo>
                <a:lnTo>
                  <a:pt x="243417" y="6540500"/>
                </a:lnTo>
                <a:lnTo>
                  <a:pt x="239448" y="6542617"/>
                </a:lnTo>
                <a:lnTo>
                  <a:pt x="235744" y="6544734"/>
                </a:lnTo>
                <a:lnTo>
                  <a:pt x="231775" y="6546321"/>
                </a:lnTo>
                <a:lnTo>
                  <a:pt x="227806" y="6547644"/>
                </a:lnTo>
                <a:lnTo>
                  <a:pt x="223838" y="6548438"/>
                </a:lnTo>
                <a:lnTo>
                  <a:pt x="219869" y="6548702"/>
                </a:lnTo>
                <a:lnTo>
                  <a:pt x="216695" y="6550819"/>
                </a:lnTo>
                <a:lnTo>
                  <a:pt x="212990" y="6552936"/>
                </a:lnTo>
                <a:lnTo>
                  <a:pt x="209551" y="6554523"/>
                </a:lnTo>
                <a:lnTo>
                  <a:pt x="206375" y="6556111"/>
                </a:lnTo>
                <a:lnTo>
                  <a:pt x="202671" y="6557434"/>
                </a:lnTo>
                <a:lnTo>
                  <a:pt x="199496" y="6558756"/>
                </a:lnTo>
                <a:lnTo>
                  <a:pt x="192352" y="6560609"/>
                </a:lnTo>
                <a:lnTo>
                  <a:pt x="185209" y="6561667"/>
                </a:lnTo>
                <a:lnTo>
                  <a:pt x="178329" y="6562461"/>
                </a:lnTo>
                <a:lnTo>
                  <a:pt x="171186" y="6562725"/>
                </a:lnTo>
                <a:lnTo>
                  <a:pt x="164042" y="6562990"/>
                </a:lnTo>
                <a:lnTo>
                  <a:pt x="149754" y="6562990"/>
                </a:lnTo>
                <a:lnTo>
                  <a:pt x="142611" y="6562990"/>
                </a:lnTo>
                <a:lnTo>
                  <a:pt x="135467" y="6563254"/>
                </a:lnTo>
                <a:lnTo>
                  <a:pt x="128588" y="6563519"/>
                </a:lnTo>
                <a:lnTo>
                  <a:pt x="121180" y="6564577"/>
                </a:lnTo>
                <a:lnTo>
                  <a:pt x="114300" y="6565900"/>
                </a:lnTo>
                <a:lnTo>
                  <a:pt x="107421" y="6568017"/>
                </a:lnTo>
                <a:lnTo>
                  <a:pt x="44980" y="6563254"/>
                </a:lnTo>
                <a:lnTo>
                  <a:pt x="39952" y="6563254"/>
                </a:lnTo>
                <a:lnTo>
                  <a:pt x="34396" y="6562990"/>
                </a:lnTo>
                <a:lnTo>
                  <a:pt x="31750" y="6562725"/>
                </a:lnTo>
                <a:lnTo>
                  <a:pt x="28840" y="6561931"/>
                </a:lnTo>
                <a:lnTo>
                  <a:pt x="26459" y="6561138"/>
                </a:lnTo>
                <a:lnTo>
                  <a:pt x="23813" y="6560344"/>
                </a:lnTo>
                <a:lnTo>
                  <a:pt x="21696" y="6559021"/>
                </a:lnTo>
                <a:lnTo>
                  <a:pt x="19580" y="6557434"/>
                </a:lnTo>
                <a:lnTo>
                  <a:pt x="17992" y="6556111"/>
                </a:lnTo>
                <a:lnTo>
                  <a:pt x="16669" y="6554259"/>
                </a:lnTo>
                <a:lnTo>
                  <a:pt x="15346" y="6552142"/>
                </a:lnTo>
                <a:lnTo>
                  <a:pt x="14817" y="6550025"/>
                </a:lnTo>
                <a:lnTo>
                  <a:pt x="14817" y="6547644"/>
                </a:lnTo>
                <a:lnTo>
                  <a:pt x="15082" y="6544734"/>
                </a:lnTo>
                <a:lnTo>
                  <a:pt x="16404" y="6537325"/>
                </a:lnTo>
                <a:lnTo>
                  <a:pt x="17463" y="6530181"/>
                </a:lnTo>
                <a:lnTo>
                  <a:pt x="17992" y="6523038"/>
                </a:lnTo>
                <a:lnTo>
                  <a:pt x="19050" y="6515894"/>
                </a:lnTo>
                <a:lnTo>
                  <a:pt x="19315" y="6508750"/>
                </a:lnTo>
                <a:lnTo>
                  <a:pt x="19580" y="6501342"/>
                </a:lnTo>
                <a:lnTo>
                  <a:pt x="19580" y="6487319"/>
                </a:lnTo>
                <a:lnTo>
                  <a:pt x="18786" y="6473296"/>
                </a:lnTo>
                <a:lnTo>
                  <a:pt x="17727" y="6459273"/>
                </a:lnTo>
                <a:lnTo>
                  <a:pt x="16404" y="6444986"/>
                </a:lnTo>
                <a:lnTo>
                  <a:pt x="14552" y="6431227"/>
                </a:lnTo>
                <a:lnTo>
                  <a:pt x="10584" y="6403181"/>
                </a:lnTo>
                <a:lnTo>
                  <a:pt x="8732" y="6389159"/>
                </a:lnTo>
                <a:lnTo>
                  <a:pt x="7144" y="6375400"/>
                </a:lnTo>
                <a:lnTo>
                  <a:pt x="6086" y="6361113"/>
                </a:lnTo>
                <a:lnTo>
                  <a:pt x="5027" y="6346825"/>
                </a:lnTo>
                <a:lnTo>
                  <a:pt x="4763" y="6333067"/>
                </a:lnTo>
                <a:lnTo>
                  <a:pt x="4763" y="6325923"/>
                </a:lnTo>
                <a:lnTo>
                  <a:pt x="5027" y="6318779"/>
                </a:lnTo>
                <a:lnTo>
                  <a:pt x="5821" y="6307931"/>
                </a:lnTo>
                <a:lnTo>
                  <a:pt x="6086" y="6297084"/>
                </a:lnTo>
                <a:lnTo>
                  <a:pt x="6086" y="6275388"/>
                </a:lnTo>
                <a:lnTo>
                  <a:pt x="5556" y="6253956"/>
                </a:lnTo>
                <a:lnTo>
                  <a:pt x="4498" y="6232261"/>
                </a:lnTo>
                <a:lnTo>
                  <a:pt x="2382" y="6188869"/>
                </a:lnTo>
                <a:lnTo>
                  <a:pt x="1323" y="6167173"/>
                </a:lnTo>
                <a:lnTo>
                  <a:pt x="265" y="6145477"/>
                </a:lnTo>
                <a:lnTo>
                  <a:pt x="0" y="6123781"/>
                </a:lnTo>
                <a:lnTo>
                  <a:pt x="0" y="6102350"/>
                </a:lnTo>
                <a:lnTo>
                  <a:pt x="265" y="6091502"/>
                </a:lnTo>
                <a:lnTo>
                  <a:pt x="530" y="6080654"/>
                </a:lnTo>
                <a:lnTo>
                  <a:pt x="1323" y="6070071"/>
                </a:lnTo>
                <a:lnTo>
                  <a:pt x="2117" y="6059223"/>
                </a:lnTo>
                <a:lnTo>
                  <a:pt x="3440" y="6048375"/>
                </a:lnTo>
                <a:lnTo>
                  <a:pt x="4763" y="6037792"/>
                </a:lnTo>
                <a:lnTo>
                  <a:pt x="6350" y="6027209"/>
                </a:lnTo>
                <a:lnTo>
                  <a:pt x="8467" y="6016361"/>
                </a:lnTo>
                <a:lnTo>
                  <a:pt x="10584" y="6005777"/>
                </a:lnTo>
                <a:lnTo>
                  <a:pt x="13230" y="5995194"/>
                </a:lnTo>
                <a:lnTo>
                  <a:pt x="16404" y="5984611"/>
                </a:lnTo>
                <a:lnTo>
                  <a:pt x="19580" y="5974027"/>
                </a:lnTo>
                <a:lnTo>
                  <a:pt x="20638" y="5948363"/>
                </a:lnTo>
                <a:lnTo>
                  <a:pt x="21167" y="5922963"/>
                </a:lnTo>
                <a:lnTo>
                  <a:pt x="21696" y="5897827"/>
                </a:lnTo>
                <a:lnTo>
                  <a:pt x="22755" y="5872163"/>
                </a:lnTo>
                <a:lnTo>
                  <a:pt x="23813" y="5846763"/>
                </a:lnTo>
                <a:lnTo>
                  <a:pt x="24607" y="5834063"/>
                </a:lnTo>
                <a:lnTo>
                  <a:pt x="25930" y="5821363"/>
                </a:lnTo>
                <a:lnTo>
                  <a:pt x="27517" y="5808663"/>
                </a:lnTo>
                <a:lnTo>
                  <a:pt x="28840" y="5796227"/>
                </a:lnTo>
                <a:lnTo>
                  <a:pt x="30957" y="5783792"/>
                </a:lnTo>
                <a:lnTo>
                  <a:pt x="33602" y="5771356"/>
                </a:lnTo>
                <a:lnTo>
                  <a:pt x="31486" y="5757334"/>
                </a:lnTo>
                <a:lnTo>
                  <a:pt x="29634" y="5743575"/>
                </a:lnTo>
                <a:lnTo>
                  <a:pt x="28575" y="5729552"/>
                </a:lnTo>
                <a:lnTo>
                  <a:pt x="28311" y="5716059"/>
                </a:lnTo>
                <a:lnTo>
                  <a:pt x="28311" y="5702300"/>
                </a:lnTo>
                <a:lnTo>
                  <a:pt x="28575" y="5688277"/>
                </a:lnTo>
                <a:lnTo>
                  <a:pt x="29634" y="5674784"/>
                </a:lnTo>
                <a:lnTo>
                  <a:pt x="30427" y="5661025"/>
                </a:lnTo>
                <a:lnTo>
                  <a:pt x="33073" y="5633773"/>
                </a:lnTo>
                <a:lnTo>
                  <a:pt x="36248" y="5606256"/>
                </a:lnTo>
                <a:lnTo>
                  <a:pt x="39159" y="5579269"/>
                </a:lnTo>
                <a:lnTo>
                  <a:pt x="40481" y="5565511"/>
                </a:lnTo>
                <a:lnTo>
                  <a:pt x="41275" y="5552281"/>
                </a:lnTo>
                <a:lnTo>
                  <a:pt x="44715" y="5501217"/>
                </a:lnTo>
                <a:lnTo>
                  <a:pt x="47625" y="5450417"/>
                </a:lnTo>
                <a:lnTo>
                  <a:pt x="50800" y="5399352"/>
                </a:lnTo>
                <a:lnTo>
                  <a:pt x="53181" y="5348288"/>
                </a:lnTo>
                <a:lnTo>
                  <a:pt x="55298" y="5297488"/>
                </a:lnTo>
                <a:lnTo>
                  <a:pt x="57415" y="5246423"/>
                </a:lnTo>
                <a:lnTo>
                  <a:pt x="58738" y="5195359"/>
                </a:lnTo>
                <a:lnTo>
                  <a:pt x="60325" y="5144029"/>
                </a:lnTo>
                <a:lnTo>
                  <a:pt x="57415" y="4450556"/>
                </a:lnTo>
                <a:lnTo>
                  <a:pt x="58473" y="4400021"/>
                </a:lnTo>
                <a:lnTo>
                  <a:pt x="58209" y="4357688"/>
                </a:lnTo>
                <a:lnTo>
                  <a:pt x="57944" y="4315354"/>
                </a:lnTo>
                <a:lnTo>
                  <a:pt x="53181" y="3858948"/>
                </a:lnTo>
                <a:lnTo>
                  <a:pt x="52123" y="3744648"/>
                </a:lnTo>
                <a:lnTo>
                  <a:pt x="51329" y="3630613"/>
                </a:lnTo>
                <a:lnTo>
                  <a:pt x="50800" y="3516577"/>
                </a:lnTo>
                <a:lnTo>
                  <a:pt x="50007" y="3402542"/>
                </a:lnTo>
                <a:lnTo>
                  <a:pt x="50007" y="3382169"/>
                </a:lnTo>
                <a:lnTo>
                  <a:pt x="49477" y="3361796"/>
                </a:lnTo>
                <a:lnTo>
                  <a:pt x="47890" y="3321315"/>
                </a:lnTo>
                <a:lnTo>
                  <a:pt x="46038" y="3280569"/>
                </a:lnTo>
                <a:lnTo>
                  <a:pt x="45509" y="3259931"/>
                </a:lnTo>
                <a:lnTo>
                  <a:pt x="44980" y="3239823"/>
                </a:lnTo>
                <a:lnTo>
                  <a:pt x="44715" y="3219715"/>
                </a:lnTo>
                <a:lnTo>
                  <a:pt x="44715" y="3199077"/>
                </a:lnTo>
                <a:lnTo>
                  <a:pt x="44980" y="3178969"/>
                </a:lnTo>
                <a:lnTo>
                  <a:pt x="45773" y="3158596"/>
                </a:lnTo>
                <a:lnTo>
                  <a:pt x="47096" y="3138223"/>
                </a:lnTo>
                <a:lnTo>
                  <a:pt x="49213" y="3117850"/>
                </a:lnTo>
                <a:lnTo>
                  <a:pt x="50271" y="3108061"/>
                </a:lnTo>
                <a:lnTo>
                  <a:pt x="51859" y="3097742"/>
                </a:lnTo>
                <a:lnTo>
                  <a:pt x="53711" y="3087688"/>
                </a:lnTo>
                <a:lnTo>
                  <a:pt x="55563" y="3077634"/>
                </a:lnTo>
                <a:lnTo>
                  <a:pt x="52388" y="3050117"/>
                </a:lnTo>
                <a:lnTo>
                  <a:pt x="50007" y="3022336"/>
                </a:lnTo>
                <a:lnTo>
                  <a:pt x="48155" y="2994819"/>
                </a:lnTo>
                <a:lnTo>
                  <a:pt x="47096" y="2967038"/>
                </a:lnTo>
                <a:lnTo>
                  <a:pt x="45773" y="2939256"/>
                </a:lnTo>
                <a:lnTo>
                  <a:pt x="45244" y="2911475"/>
                </a:lnTo>
                <a:lnTo>
                  <a:pt x="44980" y="2883959"/>
                </a:lnTo>
                <a:lnTo>
                  <a:pt x="44715" y="2856442"/>
                </a:lnTo>
                <a:lnTo>
                  <a:pt x="45244" y="2800879"/>
                </a:lnTo>
                <a:lnTo>
                  <a:pt x="45773" y="2745317"/>
                </a:lnTo>
                <a:lnTo>
                  <a:pt x="46832" y="2689754"/>
                </a:lnTo>
                <a:lnTo>
                  <a:pt x="47361" y="2634721"/>
                </a:lnTo>
                <a:lnTo>
                  <a:pt x="47625" y="2603236"/>
                </a:lnTo>
                <a:lnTo>
                  <a:pt x="47361" y="2572015"/>
                </a:lnTo>
                <a:lnTo>
                  <a:pt x="46832" y="2509044"/>
                </a:lnTo>
                <a:lnTo>
                  <a:pt x="46038" y="2446338"/>
                </a:lnTo>
                <a:lnTo>
                  <a:pt x="45773" y="2383632"/>
                </a:lnTo>
                <a:lnTo>
                  <a:pt x="45773" y="2352146"/>
                </a:lnTo>
                <a:lnTo>
                  <a:pt x="46038" y="2320661"/>
                </a:lnTo>
                <a:lnTo>
                  <a:pt x="46832" y="2289175"/>
                </a:lnTo>
                <a:lnTo>
                  <a:pt x="47625" y="2257954"/>
                </a:lnTo>
                <a:lnTo>
                  <a:pt x="48948" y="2226733"/>
                </a:lnTo>
                <a:lnTo>
                  <a:pt x="50271" y="2195513"/>
                </a:lnTo>
                <a:lnTo>
                  <a:pt x="52388" y="2164027"/>
                </a:lnTo>
                <a:lnTo>
                  <a:pt x="55298" y="2132542"/>
                </a:lnTo>
                <a:lnTo>
                  <a:pt x="53181" y="2101586"/>
                </a:lnTo>
                <a:lnTo>
                  <a:pt x="51594" y="2070100"/>
                </a:lnTo>
                <a:lnTo>
                  <a:pt x="50007" y="2039144"/>
                </a:lnTo>
                <a:lnTo>
                  <a:pt x="48948" y="2007659"/>
                </a:lnTo>
                <a:lnTo>
                  <a:pt x="47890" y="1976438"/>
                </a:lnTo>
                <a:lnTo>
                  <a:pt x="47096" y="1945217"/>
                </a:lnTo>
                <a:lnTo>
                  <a:pt x="46832" y="1913996"/>
                </a:lnTo>
                <a:lnTo>
                  <a:pt x="46567" y="1882775"/>
                </a:lnTo>
                <a:lnTo>
                  <a:pt x="46567" y="1820334"/>
                </a:lnTo>
                <a:lnTo>
                  <a:pt x="47096" y="1757892"/>
                </a:lnTo>
                <a:lnTo>
                  <a:pt x="47890" y="1695450"/>
                </a:lnTo>
                <a:lnTo>
                  <a:pt x="49477" y="1633009"/>
                </a:lnTo>
                <a:lnTo>
                  <a:pt x="52917" y="1508125"/>
                </a:lnTo>
                <a:lnTo>
                  <a:pt x="54240" y="1445684"/>
                </a:lnTo>
                <a:lnTo>
                  <a:pt x="55827" y="1383242"/>
                </a:lnTo>
                <a:lnTo>
                  <a:pt x="57150" y="1320800"/>
                </a:lnTo>
                <a:lnTo>
                  <a:pt x="57944" y="1258094"/>
                </a:lnTo>
                <a:lnTo>
                  <a:pt x="57944" y="1195652"/>
                </a:lnTo>
                <a:lnTo>
                  <a:pt x="57944" y="1164431"/>
                </a:lnTo>
                <a:lnTo>
                  <a:pt x="57415" y="1133210"/>
                </a:lnTo>
                <a:lnTo>
                  <a:pt x="58473" y="1116542"/>
                </a:lnTo>
                <a:lnTo>
                  <a:pt x="57150" y="800100"/>
                </a:lnTo>
                <a:lnTo>
                  <a:pt x="56621" y="783431"/>
                </a:lnTo>
                <a:lnTo>
                  <a:pt x="56621" y="775229"/>
                </a:lnTo>
                <a:lnTo>
                  <a:pt x="57150" y="767292"/>
                </a:lnTo>
                <a:lnTo>
                  <a:pt x="57680" y="763323"/>
                </a:lnTo>
                <a:lnTo>
                  <a:pt x="58209" y="759354"/>
                </a:lnTo>
                <a:lnTo>
                  <a:pt x="59002" y="755650"/>
                </a:lnTo>
                <a:lnTo>
                  <a:pt x="60325" y="751681"/>
                </a:lnTo>
                <a:lnTo>
                  <a:pt x="61913" y="748242"/>
                </a:lnTo>
                <a:lnTo>
                  <a:pt x="63765" y="744802"/>
                </a:lnTo>
                <a:lnTo>
                  <a:pt x="65881" y="741363"/>
                </a:lnTo>
                <a:lnTo>
                  <a:pt x="68527" y="737923"/>
                </a:lnTo>
                <a:lnTo>
                  <a:pt x="66411" y="734219"/>
                </a:lnTo>
                <a:lnTo>
                  <a:pt x="64559" y="730779"/>
                </a:lnTo>
                <a:lnTo>
                  <a:pt x="63236" y="727075"/>
                </a:lnTo>
                <a:lnTo>
                  <a:pt x="62177" y="723371"/>
                </a:lnTo>
                <a:lnTo>
                  <a:pt x="60855" y="719931"/>
                </a:lnTo>
                <a:lnTo>
                  <a:pt x="60325" y="716492"/>
                </a:lnTo>
                <a:lnTo>
                  <a:pt x="59532" y="712788"/>
                </a:lnTo>
                <a:lnTo>
                  <a:pt x="59002" y="709348"/>
                </a:lnTo>
                <a:lnTo>
                  <a:pt x="58738" y="701940"/>
                </a:lnTo>
                <a:lnTo>
                  <a:pt x="58738" y="695061"/>
                </a:lnTo>
                <a:lnTo>
                  <a:pt x="59796" y="688181"/>
                </a:lnTo>
                <a:lnTo>
                  <a:pt x="60590" y="681038"/>
                </a:lnTo>
                <a:lnTo>
                  <a:pt x="62177" y="673894"/>
                </a:lnTo>
                <a:lnTo>
                  <a:pt x="63765" y="667015"/>
                </a:lnTo>
                <a:lnTo>
                  <a:pt x="66940" y="653256"/>
                </a:lnTo>
                <a:lnTo>
                  <a:pt x="68792" y="646113"/>
                </a:lnTo>
                <a:lnTo>
                  <a:pt x="70380" y="639233"/>
                </a:lnTo>
                <a:lnTo>
                  <a:pt x="71438" y="632090"/>
                </a:lnTo>
                <a:lnTo>
                  <a:pt x="72496" y="625211"/>
                </a:lnTo>
                <a:lnTo>
                  <a:pt x="70115" y="618861"/>
                </a:lnTo>
                <a:lnTo>
                  <a:pt x="68527" y="612511"/>
                </a:lnTo>
                <a:lnTo>
                  <a:pt x="67469" y="606425"/>
                </a:lnTo>
                <a:lnTo>
                  <a:pt x="66940" y="600075"/>
                </a:lnTo>
                <a:lnTo>
                  <a:pt x="66675" y="593725"/>
                </a:lnTo>
                <a:lnTo>
                  <a:pt x="66675" y="587375"/>
                </a:lnTo>
                <a:lnTo>
                  <a:pt x="66940" y="581025"/>
                </a:lnTo>
                <a:lnTo>
                  <a:pt x="67469" y="574675"/>
                </a:lnTo>
                <a:lnTo>
                  <a:pt x="70380" y="549275"/>
                </a:lnTo>
                <a:lnTo>
                  <a:pt x="70909" y="542925"/>
                </a:lnTo>
                <a:lnTo>
                  <a:pt x="71173" y="536575"/>
                </a:lnTo>
                <a:lnTo>
                  <a:pt x="71438" y="530490"/>
                </a:lnTo>
                <a:lnTo>
                  <a:pt x="71173" y="524140"/>
                </a:lnTo>
                <a:lnTo>
                  <a:pt x="70380" y="496623"/>
                </a:lnTo>
                <a:lnTo>
                  <a:pt x="70115" y="469106"/>
                </a:lnTo>
                <a:lnTo>
                  <a:pt x="70115" y="441590"/>
                </a:lnTo>
                <a:lnTo>
                  <a:pt x="70644" y="414338"/>
                </a:lnTo>
                <a:lnTo>
                  <a:pt x="71438" y="387086"/>
                </a:lnTo>
                <a:lnTo>
                  <a:pt x="72496" y="359569"/>
                </a:lnTo>
                <a:lnTo>
                  <a:pt x="73819" y="332052"/>
                </a:lnTo>
                <a:lnTo>
                  <a:pt x="75407" y="305065"/>
                </a:lnTo>
                <a:lnTo>
                  <a:pt x="79111" y="250296"/>
                </a:lnTo>
                <a:lnTo>
                  <a:pt x="83344" y="195792"/>
                </a:lnTo>
                <a:lnTo>
                  <a:pt x="87313" y="141288"/>
                </a:lnTo>
                <a:lnTo>
                  <a:pt x="90752" y="86519"/>
                </a:lnTo>
                <a:lnTo>
                  <a:pt x="91282" y="77258"/>
                </a:lnTo>
                <a:lnTo>
                  <a:pt x="92340" y="68263"/>
                </a:lnTo>
                <a:lnTo>
                  <a:pt x="93927" y="59002"/>
                </a:lnTo>
                <a:lnTo>
                  <a:pt x="95250" y="50800"/>
                </a:lnTo>
                <a:lnTo>
                  <a:pt x="97367" y="42598"/>
                </a:lnTo>
                <a:lnTo>
                  <a:pt x="99748" y="34925"/>
                </a:lnTo>
                <a:lnTo>
                  <a:pt x="101336" y="31486"/>
                </a:lnTo>
                <a:lnTo>
                  <a:pt x="102923" y="28046"/>
                </a:lnTo>
                <a:lnTo>
                  <a:pt x="104511" y="25135"/>
                </a:lnTo>
                <a:lnTo>
                  <a:pt x="106098" y="21960"/>
                </a:lnTo>
                <a:lnTo>
                  <a:pt x="108215" y="19315"/>
                </a:lnTo>
                <a:lnTo>
                  <a:pt x="110332" y="16669"/>
                </a:lnTo>
                <a:lnTo>
                  <a:pt x="112448" y="14552"/>
                </a:lnTo>
                <a:lnTo>
                  <a:pt x="114830" y="12436"/>
                </a:lnTo>
                <a:lnTo>
                  <a:pt x="117740" y="10848"/>
                </a:lnTo>
                <a:lnTo>
                  <a:pt x="120386" y="9261"/>
                </a:lnTo>
                <a:lnTo>
                  <a:pt x="123296" y="8202"/>
                </a:lnTo>
                <a:lnTo>
                  <a:pt x="126471" y="7144"/>
                </a:lnTo>
                <a:lnTo>
                  <a:pt x="129646" y="6879"/>
                </a:lnTo>
                <a:lnTo>
                  <a:pt x="133086" y="6615"/>
                </a:lnTo>
                <a:lnTo>
                  <a:pt x="137054" y="6879"/>
                </a:lnTo>
                <a:lnTo>
                  <a:pt x="140494" y="7673"/>
                </a:lnTo>
                <a:lnTo>
                  <a:pt x="144727" y="8467"/>
                </a:lnTo>
                <a:lnTo>
                  <a:pt x="148961" y="9525"/>
                </a:lnTo>
                <a:lnTo>
                  <a:pt x="153459" y="11377"/>
                </a:lnTo>
                <a:lnTo>
                  <a:pt x="158486" y="13494"/>
                </a:lnTo>
                <a:lnTo>
                  <a:pt x="161396" y="13758"/>
                </a:lnTo>
                <a:lnTo>
                  <a:pt x="164306" y="13494"/>
                </a:lnTo>
                <a:lnTo>
                  <a:pt x="170656" y="12965"/>
                </a:lnTo>
                <a:lnTo>
                  <a:pt x="177006" y="11642"/>
                </a:lnTo>
                <a:lnTo>
                  <a:pt x="183356" y="10054"/>
                </a:lnTo>
                <a:lnTo>
                  <a:pt x="195792" y="6086"/>
                </a:lnTo>
                <a:lnTo>
                  <a:pt x="202142" y="4233"/>
                </a:lnTo>
                <a:lnTo>
                  <a:pt x="208227" y="2381"/>
                </a:lnTo>
                <a:lnTo>
                  <a:pt x="214577" y="794"/>
                </a:lnTo>
                <a:lnTo>
                  <a:pt x="220927" y="265"/>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D63255E7-CC0D-4B98-A7F9-29FC8E8A1B43}"/>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fld id="{45C00377-489B-40EC-B059-26BDDD2E89B9}" type="slidenum">
              <a:rPr lang="en-US" smtClean="0"/>
              <a:pPr/>
              <a:t>‹#›</a:t>
            </a:fld>
            <a:endParaRPr lang="en-US" dirty="0"/>
          </a:p>
        </p:txBody>
      </p:sp>
      <p:sp>
        <p:nvSpPr>
          <p:cNvPr id="13" name="Shape 61">
            <a:extLst>
              <a:ext uri="{FF2B5EF4-FFF2-40B4-BE49-F238E27FC236}">
                <a16:creationId xmlns:a16="http://schemas.microsoft.com/office/drawing/2014/main" id="{F6F03F60-67D7-4B09-BA61-2DD6EEABD329}"/>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pic>
        <p:nvPicPr>
          <p:cNvPr id="22" name="Picture 2" descr="Image result for paper texture">
            <a:extLst>
              <a:ext uri="{FF2B5EF4-FFF2-40B4-BE49-F238E27FC236}">
                <a16:creationId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a16="http://schemas.microsoft.com/office/drawing/2014/main" id="{E61E5EAA-53FA-4411-85DC-CB828CAA9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431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10/19/2022</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5" cstate="screen">
            <a:extLst>
              <a:ext uri="{BEBA8EAE-BF5A-486C-A8C5-ECC9F3942E4B}">
                <a14:imgProps xmlns:a14="http://schemas.microsoft.com/office/drawing/2010/main">
                  <a14:imgLayer r:embed="rId16">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66" r:id="rId6"/>
    <p:sldLayoutId id="2147483670" r:id="rId7"/>
    <p:sldLayoutId id="2147483672" r:id="rId8"/>
    <p:sldLayoutId id="2147483673" r:id="rId9"/>
    <p:sldLayoutId id="2147483653" r:id="rId10"/>
    <p:sldLayoutId id="2147483671" r:id="rId11"/>
    <p:sldLayoutId id="2147483654" r:id="rId12"/>
    <p:sldLayoutId id="2147483655" r:id="rId13"/>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vectors/girl-greeting-hindu-india-indian-1296281/"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wallpaperflare.com/airline-sky-airplane-air-travel-aviation-takeoff-sunset-wallpaper-mqkre"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5E5E-19F6-C2D9-D64F-54207F73C079}"/>
              </a:ext>
            </a:extLst>
          </p:cNvPr>
          <p:cNvSpPr>
            <a:spLocks noGrp="1"/>
          </p:cNvSpPr>
          <p:nvPr>
            <p:ph type="title"/>
          </p:nvPr>
        </p:nvSpPr>
        <p:spPr>
          <a:xfrm>
            <a:off x="114608" y="142004"/>
            <a:ext cx="4228792" cy="6178114"/>
          </a:xfrm>
          <a:effectLst>
            <a:outerShdw blurRad="50800" dist="38100" dir="10800000" algn="r" rotWithShape="0">
              <a:prstClr val="black">
                <a:alpha val="40000"/>
              </a:prstClr>
            </a:outerShdw>
          </a:effectLst>
        </p:spPr>
        <p:txBody>
          <a:bodyPr/>
          <a:lstStyle/>
          <a:p>
            <a:r>
              <a:rPr lang="en-IN" sz="7200" dirty="0">
                <a:solidFill>
                  <a:schemeClr val="tx1">
                    <a:lumMod val="95000"/>
                    <a:lumOff val="5000"/>
                  </a:schemeClr>
                </a:solidFill>
              </a:rPr>
              <a:t>B n s </a:t>
            </a:r>
            <a:br>
              <a:rPr lang="en-IN" sz="7200" dirty="0">
                <a:solidFill>
                  <a:schemeClr val="tx1">
                    <a:lumMod val="95000"/>
                    <a:lumOff val="5000"/>
                  </a:schemeClr>
                </a:solidFill>
              </a:rPr>
            </a:br>
            <a:r>
              <a:rPr lang="en-IN" sz="7200" dirty="0">
                <a:solidFill>
                  <a:schemeClr val="tx1">
                    <a:lumMod val="95000"/>
                    <a:lumOff val="5000"/>
                  </a:schemeClr>
                </a:solidFill>
              </a:rPr>
              <a:t>d a v teacher</a:t>
            </a:r>
            <a:br>
              <a:rPr lang="en-IN" sz="7200" dirty="0">
                <a:solidFill>
                  <a:schemeClr val="tx1">
                    <a:lumMod val="95000"/>
                    <a:lumOff val="5000"/>
                  </a:schemeClr>
                </a:solidFill>
              </a:rPr>
            </a:br>
            <a:r>
              <a:rPr lang="en-IN" sz="7200" dirty="0">
                <a:solidFill>
                  <a:schemeClr val="tx1">
                    <a:lumMod val="95000"/>
                    <a:lumOff val="5000"/>
                  </a:schemeClr>
                </a:solidFill>
              </a:rPr>
              <a:t>training</a:t>
            </a:r>
            <a:br>
              <a:rPr lang="en-IN" sz="7200" dirty="0">
                <a:solidFill>
                  <a:schemeClr val="tx1">
                    <a:lumMod val="95000"/>
                    <a:lumOff val="5000"/>
                  </a:schemeClr>
                </a:solidFill>
              </a:rPr>
            </a:br>
            <a:r>
              <a:rPr lang="en-IN" sz="7200" dirty="0">
                <a:solidFill>
                  <a:schemeClr val="tx1">
                    <a:lumMod val="95000"/>
                    <a:lumOff val="5000"/>
                  </a:schemeClr>
                </a:solidFill>
              </a:rPr>
              <a:t>college,   </a:t>
            </a:r>
            <a:r>
              <a:rPr lang="en-IN" sz="7200" dirty="0" err="1">
                <a:solidFill>
                  <a:schemeClr val="tx1">
                    <a:lumMod val="95000"/>
                    <a:lumOff val="5000"/>
                  </a:schemeClr>
                </a:solidFill>
              </a:rPr>
              <a:t>giridih</a:t>
            </a:r>
            <a:endParaRPr lang="en-IN" sz="7200" dirty="0">
              <a:solidFill>
                <a:schemeClr val="tx1">
                  <a:lumMod val="95000"/>
                  <a:lumOff val="5000"/>
                </a:schemeClr>
              </a:solidFill>
            </a:endParaRPr>
          </a:p>
        </p:txBody>
      </p:sp>
      <p:sp>
        <p:nvSpPr>
          <p:cNvPr id="3" name="Text Placeholder 2">
            <a:extLst>
              <a:ext uri="{FF2B5EF4-FFF2-40B4-BE49-F238E27FC236}">
                <a16:creationId xmlns:a16="http://schemas.microsoft.com/office/drawing/2014/main" id="{2A8AB05D-E29E-8AAD-DFE9-1F4A4F884D2A}"/>
              </a:ext>
            </a:extLst>
          </p:cNvPr>
          <p:cNvSpPr>
            <a:spLocks noGrp="1"/>
          </p:cNvSpPr>
          <p:nvPr>
            <p:ph type="body" idx="1"/>
          </p:nvPr>
        </p:nvSpPr>
        <p:spPr>
          <a:xfrm>
            <a:off x="5688314" y="4254053"/>
            <a:ext cx="6389078" cy="2331711"/>
          </a:xfrm>
        </p:spPr>
        <p:txBody>
          <a:bodyPr/>
          <a:lstStyle/>
          <a:p>
            <a:r>
              <a:rPr lang="en-IN" sz="3200" b="1" dirty="0"/>
              <a:t>                   Assignment on</a:t>
            </a:r>
          </a:p>
          <a:p>
            <a:r>
              <a:rPr lang="en-IN" sz="3200" b="1" dirty="0"/>
              <a:t>EPC 04: </a:t>
            </a:r>
            <a:r>
              <a:rPr lang="en-IN" sz="3600" b="1" dirty="0"/>
              <a:t>UNDERSTANDING</a:t>
            </a:r>
            <a:r>
              <a:rPr lang="en-IN" sz="3200" b="1" dirty="0"/>
              <a:t> THE SELF</a:t>
            </a:r>
          </a:p>
        </p:txBody>
      </p:sp>
      <p:pic>
        <p:nvPicPr>
          <p:cNvPr id="4" name="Picture 3" descr="images">
            <a:extLst>
              <a:ext uri="{FF2B5EF4-FFF2-40B4-BE49-F238E27FC236}">
                <a16:creationId xmlns:a16="http://schemas.microsoft.com/office/drawing/2014/main" id="{340684BC-B07B-1732-E146-A5B161D119C9}"/>
              </a:ext>
            </a:extLst>
          </p:cNvPr>
          <p:cNvPicPr>
            <a:picLocks noChangeAspect="1"/>
          </p:cNvPicPr>
          <p:nvPr/>
        </p:nvPicPr>
        <p:blipFill>
          <a:blip r:embed="rId2"/>
          <a:stretch>
            <a:fillRect/>
          </a:stretch>
        </p:blipFill>
        <p:spPr>
          <a:xfrm>
            <a:off x="7031803" y="142004"/>
            <a:ext cx="3497243" cy="3410457"/>
          </a:xfrm>
          <a:prstGeom prst="rect">
            <a:avLst/>
          </a:prstGeom>
        </p:spPr>
      </p:pic>
    </p:spTree>
    <p:extLst>
      <p:ext uri="{BB962C8B-B14F-4D97-AF65-F5344CB8AC3E}">
        <p14:creationId xmlns:p14="http://schemas.microsoft.com/office/powerpoint/2010/main" val="219953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n skiing down mountain">
            <a:extLst>
              <a:ext uri="{FF2B5EF4-FFF2-40B4-BE49-F238E27FC236}">
                <a16:creationId xmlns:a16="http://schemas.microsoft.com/office/drawing/2014/main" id="{D8A24D66-1393-5A4A-A837-99DB7C7862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51" r="51"/>
          <a:stretch>
            <a:fillRect/>
          </a:stretch>
        </p:blipFill>
        <p:spPr>
          <a:xfrm>
            <a:off x="0" y="107584"/>
            <a:ext cx="12192000" cy="6793525"/>
          </a:xfrm>
        </p:spPr>
      </p:pic>
      <p:sp>
        <p:nvSpPr>
          <p:cNvPr id="3" name="Title 2" hidden="1">
            <a:extLst>
              <a:ext uri="{FF2B5EF4-FFF2-40B4-BE49-F238E27FC236}">
                <a16:creationId xmlns:a16="http://schemas.microsoft.com/office/drawing/2014/main" id="{A232DAC7-6E18-4CD3-85D7-16DE54221183}"/>
              </a:ext>
            </a:extLst>
          </p:cNvPr>
          <p:cNvSpPr>
            <a:spLocks noGrp="1"/>
          </p:cNvSpPr>
          <p:nvPr>
            <p:ph type="title"/>
          </p:nvPr>
        </p:nvSpPr>
        <p:spPr/>
        <p:txBody>
          <a:bodyPr/>
          <a:lstStyle/>
          <a:p>
            <a:r>
              <a:rPr lang="en-US" dirty="0"/>
              <a:t>Large Image slide</a:t>
            </a:r>
          </a:p>
        </p:txBody>
      </p:sp>
      <p:sp>
        <p:nvSpPr>
          <p:cNvPr id="2" name="Rectangle 1">
            <a:extLst>
              <a:ext uri="{FF2B5EF4-FFF2-40B4-BE49-F238E27FC236}">
                <a16:creationId xmlns:a16="http://schemas.microsoft.com/office/drawing/2014/main" id="{5D799C0E-0FBF-045A-AB66-E9F170B01625}"/>
              </a:ext>
            </a:extLst>
          </p:cNvPr>
          <p:cNvSpPr/>
          <p:nvPr/>
        </p:nvSpPr>
        <p:spPr>
          <a:xfrm>
            <a:off x="-228600" y="2245658"/>
            <a:ext cx="13030199" cy="1107996"/>
          </a:xfrm>
          <a:prstGeom prst="rect">
            <a:avLst/>
          </a:prstGeom>
          <a:noFill/>
        </p:spPr>
        <p:txBody>
          <a:bodyPr wrap="square" lIns="91440" tIns="45720" rIns="91440" bIns="45720">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ALWAYS AIM TOWARDS FUTURE</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6375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CA073-ABB0-4643-808B-5C18EB022752}"/>
              </a:ext>
            </a:extLst>
          </p:cNvPr>
          <p:cNvSpPr>
            <a:spLocks noGrp="1"/>
          </p:cNvSpPr>
          <p:nvPr>
            <p:ph type="title"/>
          </p:nvPr>
        </p:nvSpPr>
        <p:spPr>
          <a:xfrm>
            <a:off x="6972816" y="539837"/>
            <a:ext cx="4470631" cy="3116456"/>
          </a:xfrm>
          <a:effectLst>
            <a:outerShdw blurRad="50800" dist="38100" dir="2700000" algn="tl" rotWithShape="0">
              <a:prstClr val="black">
                <a:alpha val="40000"/>
              </a:prstClr>
            </a:outerShdw>
          </a:effectLst>
        </p:spPr>
        <p:txBody>
          <a:bodyPr/>
          <a:lstStyle/>
          <a:p>
            <a:r>
              <a:rPr lang="en-US" sz="9600" dirty="0"/>
              <a:t> THANK</a:t>
            </a:r>
            <a:br>
              <a:rPr lang="en-US" sz="9600" dirty="0"/>
            </a:br>
            <a:r>
              <a:rPr lang="en-US" sz="9600" dirty="0"/>
              <a:t>   YOU</a:t>
            </a:r>
          </a:p>
        </p:txBody>
      </p:sp>
      <p:pic>
        <p:nvPicPr>
          <p:cNvPr id="6" name="Picture Placeholder 5" descr="person sitting on snowboard">
            <a:extLst>
              <a:ext uri="{FF2B5EF4-FFF2-40B4-BE49-F238E27FC236}">
                <a16:creationId xmlns:a16="http://schemas.microsoft.com/office/drawing/2014/main" id="{12CA17DD-4B99-CE41-998F-A36C00269F5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4" r="4"/>
          <a:stretch>
            <a:fillRect/>
          </a:stretch>
        </p:blipFill>
        <p:spPr/>
      </p:pic>
      <p:sp>
        <p:nvSpPr>
          <p:cNvPr id="5" name="TextBox 4">
            <a:extLst>
              <a:ext uri="{FF2B5EF4-FFF2-40B4-BE49-F238E27FC236}">
                <a16:creationId xmlns:a16="http://schemas.microsoft.com/office/drawing/2014/main" id="{372B3464-90A8-1D74-C42D-E59A3D0543D5}"/>
              </a:ext>
            </a:extLst>
          </p:cNvPr>
          <p:cNvSpPr txBox="1"/>
          <p:nvPr/>
        </p:nvSpPr>
        <p:spPr>
          <a:xfrm>
            <a:off x="6824898" y="4114800"/>
            <a:ext cx="5062302" cy="2123658"/>
          </a:xfrm>
          <a:prstGeom prst="rect">
            <a:avLst/>
          </a:prstGeom>
          <a:noFill/>
        </p:spPr>
        <p:txBody>
          <a:bodyPr wrap="square" rtlCol="0">
            <a:spAutoFit/>
          </a:bodyPr>
          <a:lstStyle/>
          <a:p>
            <a:r>
              <a:rPr lang="en-IN" b="1" dirty="0"/>
              <a:t>                   Under the guidance </a:t>
            </a:r>
          </a:p>
          <a:p>
            <a:r>
              <a:rPr lang="en-IN" b="1" dirty="0"/>
              <a:t>                                  of</a:t>
            </a:r>
          </a:p>
          <a:p>
            <a:r>
              <a:rPr lang="en-IN" sz="2400" b="1" dirty="0"/>
              <a:t>            Mr. Mukesh </a:t>
            </a:r>
            <a:r>
              <a:rPr lang="en-IN" sz="2400" b="1" dirty="0" err="1"/>
              <a:t>Mahato</a:t>
            </a:r>
            <a:endParaRPr lang="en-IN" sz="2400" b="1" dirty="0"/>
          </a:p>
          <a:p>
            <a:r>
              <a:rPr lang="en-IN" sz="2400" b="1" dirty="0"/>
              <a:t>                     professor</a:t>
            </a:r>
          </a:p>
          <a:p>
            <a:r>
              <a:rPr lang="en-IN" sz="2400" b="1" dirty="0"/>
              <a:t>    BNS DAV Teacher Training College,</a:t>
            </a:r>
          </a:p>
          <a:p>
            <a:r>
              <a:rPr lang="en-IN" sz="2400" b="1" dirty="0"/>
              <a:t>                        </a:t>
            </a:r>
            <a:r>
              <a:rPr lang="en-IN" sz="2400" b="1" dirty="0" err="1"/>
              <a:t>Giridih</a:t>
            </a:r>
            <a:r>
              <a:rPr lang="en-IN" sz="2400" b="1" dirty="0"/>
              <a:t>          </a:t>
            </a:r>
          </a:p>
        </p:txBody>
      </p:sp>
    </p:spTree>
    <p:extLst>
      <p:ext uri="{BB962C8B-B14F-4D97-AF65-F5344CB8AC3E}">
        <p14:creationId xmlns:p14="http://schemas.microsoft.com/office/powerpoint/2010/main" val="380918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ADD2-4457-DA7F-922B-16BF63D39A72}"/>
              </a:ext>
            </a:extLst>
          </p:cNvPr>
          <p:cNvSpPr>
            <a:spLocks noGrp="1"/>
          </p:cNvSpPr>
          <p:nvPr>
            <p:ph type="title"/>
          </p:nvPr>
        </p:nvSpPr>
        <p:spPr/>
        <p:txBody>
          <a:bodyPr/>
          <a:lstStyle/>
          <a:p>
            <a:r>
              <a:rPr lang="en-IN" dirty="0"/>
              <a:t>Presented by:-</a:t>
            </a:r>
          </a:p>
        </p:txBody>
      </p:sp>
      <p:sp>
        <p:nvSpPr>
          <p:cNvPr id="3" name="Text Placeholder 2">
            <a:extLst>
              <a:ext uri="{FF2B5EF4-FFF2-40B4-BE49-F238E27FC236}">
                <a16:creationId xmlns:a16="http://schemas.microsoft.com/office/drawing/2014/main" id="{F080A790-B8B8-3071-51BD-F7B9C9BF4B6D}"/>
              </a:ext>
            </a:extLst>
          </p:cNvPr>
          <p:cNvSpPr>
            <a:spLocks noGrp="1"/>
          </p:cNvSpPr>
          <p:nvPr>
            <p:ph type="body" idx="1"/>
          </p:nvPr>
        </p:nvSpPr>
        <p:spPr>
          <a:xfrm>
            <a:off x="6717322" y="3762986"/>
            <a:ext cx="4860596" cy="2745390"/>
          </a:xfrm>
        </p:spPr>
        <p:txBody>
          <a:bodyPr/>
          <a:lstStyle/>
          <a:p>
            <a:r>
              <a:rPr lang="en-IN" sz="2800" b="1" dirty="0"/>
              <a:t>Name- </a:t>
            </a:r>
            <a:r>
              <a:rPr lang="en-IN" sz="2800" b="1" dirty="0" err="1"/>
              <a:t>Ravishanker</a:t>
            </a:r>
            <a:r>
              <a:rPr lang="en-IN" sz="2800" b="1" dirty="0"/>
              <a:t> </a:t>
            </a:r>
            <a:r>
              <a:rPr lang="en-IN" sz="2800" b="1" dirty="0" err="1"/>
              <a:t>kumar</a:t>
            </a:r>
            <a:r>
              <a:rPr lang="en-IN" sz="2800" b="1" dirty="0"/>
              <a:t> </a:t>
            </a:r>
            <a:r>
              <a:rPr lang="en-IN" sz="2800" b="1" dirty="0" err="1"/>
              <a:t>singh</a:t>
            </a:r>
            <a:endParaRPr lang="en-IN" sz="2800" b="1" dirty="0"/>
          </a:p>
          <a:p>
            <a:r>
              <a:rPr lang="en-IN" sz="2800" b="1" dirty="0"/>
              <a:t>Roll no-32</a:t>
            </a:r>
          </a:p>
          <a:p>
            <a:r>
              <a:rPr lang="en-IN" sz="2800" b="1" dirty="0"/>
              <a:t>Semester-4</a:t>
            </a:r>
          </a:p>
          <a:p>
            <a:r>
              <a:rPr lang="en-IN" sz="2800" b="1" dirty="0"/>
              <a:t>Session-2020-2022</a:t>
            </a:r>
          </a:p>
          <a:p>
            <a:endParaRPr lang="en-IN" dirty="0"/>
          </a:p>
        </p:txBody>
      </p:sp>
      <p:pic>
        <p:nvPicPr>
          <p:cNvPr id="10" name="Picture 9">
            <a:extLst>
              <a:ext uri="{FF2B5EF4-FFF2-40B4-BE49-F238E27FC236}">
                <a16:creationId xmlns:a16="http://schemas.microsoft.com/office/drawing/2014/main" id="{1689DEDD-B46F-436B-5CAD-6F14D4360D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75105"/>
            <a:ext cx="3978212" cy="5546962"/>
          </a:xfrm>
          <a:prstGeom prst="rect">
            <a:avLst/>
          </a:prstGeom>
        </p:spPr>
      </p:pic>
    </p:spTree>
    <p:extLst>
      <p:ext uri="{BB962C8B-B14F-4D97-AF65-F5344CB8AC3E}">
        <p14:creationId xmlns:p14="http://schemas.microsoft.com/office/powerpoint/2010/main" val="362426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View of Mountain " title="View of Mountain ">
            <a:extLst>
              <a:ext uri="{FF2B5EF4-FFF2-40B4-BE49-F238E27FC236}">
                <a16:creationId xmlns:a16="http://schemas.microsoft.com/office/drawing/2014/main" id="{0FEF81CE-5738-455D-9503-39AD533BFE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3" name="Freeform: Shape 12">
            <a:extLst>
              <a:ext uri="{FF2B5EF4-FFF2-40B4-BE49-F238E27FC236}">
                <a16:creationId xmlns:a16="http://schemas.microsoft.com/office/drawing/2014/main" id="{C6C7DB9E-AAE0-492D-9636-97F97F7754BC}"/>
              </a:ext>
              <a:ext uri="{C183D7F6-B498-43B3-948B-1728B52AA6E4}">
                <adec:decorative xmlns:adec="http://schemas.microsoft.com/office/drawing/2017/decorative" val="1"/>
              </a:ext>
            </a:extLst>
          </p:cNvPr>
          <p:cNvSpPr/>
          <p:nvPr/>
        </p:nvSpPr>
        <p:spPr>
          <a:xfrm>
            <a:off x="0" y="685847"/>
            <a:ext cx="12192000" cy="5450084"/>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chemeClr val="accent3">
              <a:lumMod val="75000"/>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bwMode="blackGray">
          <a:xfrm>
            <a:off x="355065" y="2559056"/>
            <a:ext cx="11734105" cy="2174721"/>
          </a:xfrm>
          <a:effectLst>
            <a:outerShdw blurRad="50800" dist="38100" dir="2700000" algn="tl" rotWithShape="0">
              <a:prstClr val="black">
                <a:alpha val="40000"/>
              </a:prstClr>
            </a:outerShdw>
            <a:reflection blurRad="6350" stA="52000" endA="300" endPos="35000" dir="5400000" sy="-100000" algn="bl" rotWithShape="0"/>
          </a:effectLst>
        </p:spPr>
        <p:txBody>
          <a:bodyPr/>
          <a:lstStyle/>
          <a:p>
            <a:r>
              <a:rPr lang="en-US" sz="8000" dirty="0"/>
              <a:t> </a:t>
            </a:r>
            <a:r>
              <a:rPr lang="en-US" sz="8800" dirty="0"/>
              <a:t>Exploring the Aim of</a:t>
            </a:r>
            <a:br>
              <a:rPr lang="en-US" sz="8800" dirty="0"/>
            </a:br>
            <a:r>
              <a:rPr lang="en-US" sz="8800" dirty="0"/>
              <a:t>                     </a:t>
            </a:r>
            <a:r>
              <a:rPr lang="en-US" sz="8800" dirty="0" err="1"/>
              <a:t>LifE</a:t>
            </a:r>
            <a:endParaRPr lang="en-US" sz="8800" dirty="0">
              <a:solidFill>
                <a:schemeClr val="tx1"/>
              </a:solidFill>
            </a:endParaRPr>
          </a:p>
        </p:txBody>
      </p:sp>
      <p:cxnSp>
        <p:nvCxnSpPr>
          <p:cNvPr id="14" name="Straight Connector 13">
            <a:extLst>
              <a:ext uri="{FF2B5EF4-FFF2-40B4-BE49-F238E27FC236}">
                <a16:creationId xmlns:a16="http://schemas.microsoft.com/office/drawing/2014/main" id="{3FEF4EBC-B646-41B8-852F-28E73136DE22}"/>
              </a:ext>
              <a:ext uri="{C183D7F6-B498-43B3-948B-1728B52AA6E4}">
                <adec:decorative xmlns:adec="http://schemas.microsoft.com/office/drawing/2017/decorative" val="1"/>
              </a:ext>
            </a:extLst>
          </p:cNvPr>
          <p:cNvCxnSpPr>
            <a:cxnSpLocks/>
          </p:cNvCxnSpPr>
          <p:nvPr/>
        </p:nvCxnSpPr>
        <p:spPr>
          <a:xfrm>
            <a:off x="4067536" y="4733777"/>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820F5B9-460A-380E-E3E0-98A56CC057CD}"/>
              </a:ext>
            </a:extLst>
          </p:cNvPr>
          <p:cNvSpPr/>
          <p:nvPr/>
        </p:nvSpPr>
        <p:spPr>
          <a:xfrm>
            <a:off x="9332259" y="6441141"/>
            <a:ext cx="2017059" cy="2689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6975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9851F-4305-4854-B51C-49F1E47FE452}"/>
              </a:ext>
            </a:extLst>
          </p:cNvPr>
          <p:cNvSpPr>
            <a:spLocks noGrp="1"/>
          </p:cNvSpPr>
          <p:nvPr>
            <p:ph type="title"/>
          </p:nvPr>
        </p:nvSpPr>
        <p:spPr>
          <a:xfrm>
            <a:off x="6096000" y="443345"/>
            <a:ext cx="5624945" cy="6414654"/>
          </a:xfrm>
          <a:effectLst>
            <a:outerShdw blurRad="50800" dist="38100" dir="10800000" algn="r" rotWithShape="0">
              <a:prstClr val="black">
                <a:alpha val="40000"/>
              </a:prstClr>
            </a:outerShdw>
          </a:effectLst>
        </p:spPr>
        <p:txBody>
          <a:bodyPr/>
          <a:lstStyle/>
          <a:p>
            <a:r>
              <a:rPr lang="en-US" sz="7200" dirty="0"/>
              <a:t>AN AIM IN LIFE IS THE ONLY FORTUNE WORTH FINDING</a:t>
            </a:r>
          </a:p>
        </p:txBody>
      </p:sp>
      <p:pic>
        <p:nvPicPr>
          <p:cNvPr id="8" name="Picture Placeholder 7" descr="Person holding skis looking at mountain">
            <a:extLst>
              <a:ext uri="{FF2B5EF4-FFF2-40B4-BE49-F238E27FC236}">
                <a16:creationId xmlns:a16="http://schemas.microsoft.com/office/drawing/2014/main" id="{3F6BEADC-FAE1-884E-8B62-36917E3FB07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2" r="42"/>
          <a:stretch/>
        </p:blipFill>
        <p:spPr/>
      </p:pic>
    </p:spTree>
    <p:extLst>
      <p:ext uri="{BB962C8B-B14F-4D97-AF65-F5344CB8AC3E}">
        <p14:creationId xmlns:p14="http://schemas.microsoft.com/office/powerpoint/2010/main" val="51785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594355" y="1963270"/>
            <a:ext cx="5417128" cy="4807528"/>
          </a:xfrm>
        </p:spPr>
        <p:txBody>
          <a:bodyPr>
            <a:noAutofit/>
          </a:bodyPr>
          <a:lstStyle/>
          <a:p>
            <a:r>
              <a:rPr lang="en-US" b="1" dirty="0"/>
              <a:t>In a generic term purpose or goal is an aim. A person in his childhood might want to be a famous astronaut or a movie star or a police officer or something like that.  Aim means to intend, to try, or to aspire. Each aim generally starts with a declaration of setting the goal, then breaking it into smaller pieces over a set timeline. Thus to achieve it one has to overcome many obstacles and setbacks from time to time.</a:t>
            </a:r>
          </a:p>
        </p:txBody>
      </p:sp>
      <p:pic>
        <p:nvPicPr>
          <p:cNvPr id="7" name="Picture Placeholder 6" descr="Two people with snowboards on chair lift">
            <a:extLst>
              <a:ext uri="{FF2B5EF4-FFF2-40B4-BE49-F238E27FC236}">
                <a16:creationId xmlns:a16="http://schemas.microsoft.com/office/drawing/2014/main" id="{E7663A1E-6847-5740-83FF-8196E22DB5B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200" r="2200"/>
          <a:stretch/>
        </p:blipFill>
        <p:spPr/>
      </p:pic>
      <p:sp>
        <p:nvSpPr>
          <p:cNvPr id="4" name="Title 3"/>
          <p:cNvSpPr>
            <a:spLocks noGrp="1"/>
          </p:cNvSpPr>
          <p:nvPr>
            <p:ph type="title"/>
          </p:nvPr>
        </p:nvSpPr>
        <p:spPr>
          <a:xfrm>
            <a:off x="7247965" y="0"/>
            <a:ext cx="4630066" cy="1963270"/>
          </a:xfrm>
          <a:effectLst>
            <a:outerShdw blurRad="50800" dist="38100" algn="l" rotWithShape="0">
              <a:prstClr val="black">
                <a:alpha val="40000"/>
              </a:prstClr>
            </a:outerShdw>
          </a:effectLst>
        </p:spPr>
        <p:txBody>
          <a:bodyPr/>
          <a:lstStyle/>
          <a:p>
            <a:r>
              <a:rPr lang="en-US" sz="7200" dirty="0">
                <a:solidFill>
                  <a:srgbClr val="0070C0"/>
                </a:solidFill>
              </a:rPr>
              <a:t>What is the Aim?</a:t>
            </a:r>
          </a:p>
        </p:txBody>
      </p:sp>
      <p:sp>
        <p:nvSpPr>
          <p:cNvPr id="6" name="Rectangle: Rounded Corners 5">
            <a:extLst>
              <a:ext uri="{FF2B5EF4-FFF2-40B4-BE49-F238E27FC236}">
                <a16:creationId xmlns:a16="http://schemas.microsoft.com/office/drawing/2014/main" id="{BA87301B-C808-5E45-2E20-E47267BBAB4F}"/>
              </a:ext>
            </a:extLst>
          </p:cNvPr>
          <p:cNvSpPr/>
          <p:nvPr/>
        </p:nvSpPr>
        <p:spPr>
          <a:xfrm>
            <a:off x="9278471" y="6441141"/>
            <a:ext cx="2191870" cy="2151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92354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1929" y="457200"/>
            <a:ext cx="4086523" cy="1600200"/>
          </a:xfrm>
          <a:effectLst>
            <a:outerShdw blurRad="50800" dist="38100" dir="10800000" algn="r" rotWithShape="0">
              <a:prstClr val="black">
                <a:alpha val="40000"/>
              </a:prstClr>
            </a:outerShdw>
          </a:effectLst>
        </p:spPr>
        <p:txBody>
          <a:bodyPr>
            <a:normAutofit/>
          </a:bodyPr>
          <a:lstStyle/>
          <a:p>
            <a:r>
              <a:rPr lang="en-US" sz="4800" dirty="0">
                <a:solidFill>
                  <a:srgbClr val="0070C0"/>
                </a:solidFill>
              </a:rPr>
              <a:t>Importance of aim in life:</a:t>
            </a:r>
          </a:p>
        </p:txBody>
      </p:sp>
      <p:sp>
        <p:nvSpPr>
          <p:cNvPr id="8" name="Text Placeholder 7"/>
          <p:cNvSpPr>
            <a:spLocks noGrp="1"/>
          </p:cNvSpPr>
          <p:nvPr>
            <p:ph type="body" sz="half" idx="2"/>
          </p:nvPr>
        </p:nvSpPr>
        <p:spPr>
          <a:xfrm>
            <a:off x="161365" y="2406769"/>
            <a:ext cx="4881282" cy="4451231"/>
          </a:xfrm>
        </p:spPr>
        <p:txBody>
          <a:bodyPr>
            <a:noAutofit/>
          </a:bodyPr>
          <a:lstStyle/>
          <a:p>
            <a:r>
              <a:rPr lang="en-US" sz="3200" b="1" dirty="0"/>
              <a:t>There is a popular saying that a man without an aim is like an aim without a rudder. It means a ship without a rudder faces danger. Thus similarly a man without aim cannot reach towards his goal of life. He stumbles in his way of life.</a:t>
            </a:r>
          </a:p>
        </p:txBody>
      </p:sp>
      <p:pic>
        <p:nvPicPr>
          <p:cNvPr id="7" name="Picture Placeholder 6" descr="Snowboarder glasses, two phones, pinecones, and pineneedles">
            <a:extLst>
              <a:ext uri="{FF2B5EF4-FFF2-40B4-BE49-F238E27FC236}">
                <a16:creationId xmlns:a16="http://schemas.microsoft.com/office/drawing/2014/main" id="{D662FAC5-0BC5-3A42-B5EC-06C23DD29F93}"/>
              </a:ext>
            </a:extLst>
          </p:cNvPr>
          <p:cNvPicPr>
            <a:picLocks noGrp="1" noChangeAspect="1"/>
          </p:cNvPicPr>
          <p:nvPr>
            <p:ph type="pic" sz="quarter" idx="1"/>
          </p:nvPr>
        </p:nvPicPr>
        <p:blipFill>
          <a:blip r:embed="rId3" cstate="screen">
            <a:extLst>
              <a:ext uri="{28A0092B-C50C-407E-A947-70E740481C1C}">
                <a14:useLocalDpi xmlns:a14="http://schemas.microsoft.com/office/drawing/2010/main"/>
              </a:ext>
            </a:extLst>
          </a:blip>
          <a:srcRect t="201" b="201"/>
          <a:stretch>
            <a:fillRect/>
          </a:stretch>
        </p:blipFill>
        <p:spPr/>
      </p:pic>
      <p:sp>
        <p:nvSpPr>
          <p:cNvPr id="2" name="Rectangle: Rounded Corners 1">
            <a:extLst>
              <a:ext uri="{FF2B5EF4-FFF2-40B4-BE49-F238E27FC236}">
                <a16:creationId xmlns:a16="http://schemas.microsoft.com/office/drawing/2014/main" id="{120685E1-5996-A9BA-0C71-EA165462911A}"/>
              </a:ext>
            </a:extLst>
          </p:cNvPr>
          <p:cNvSpPr/>
          <p:nvPr/>
        </p:nvSpPr>
        <p:spPr>
          <a:xfrm>
            <a:off x="9345706" y="6370766"/>
            <a:ext cx="2017059" cy="298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56294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erial view of snow-covered trees">
            <a:extLst>
              <a:ext uri="{FF2B5EF4-FFF2-40B4-BE49-F238E27FC236}">
                <a16:creationId xmlns:a16="http://schemas.microsoft.com/office/drawing/2014/main" id="{87E2FD8D-4CC8-2243-A18C-29E6CDCD4D4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7" r="7"/>
          <a:stretch>
            <a:fillRect/>
          </a:stretch>
        </p:blipFill>
        <p:spPr/>
      </p:pic>
      <p:sp>
        <p:nvSpPr>
          <p:cNvPr id="8" name="Text Placeholder 7"/>
          <p:cNvSpPr>
            <a:spLocks noGrp="1"/>
          </p:cNvSpPr>
          <p:nvPr>
            <p:ph type="body" sz="half" idx="2"/>
          </p:nvPr>
        </p:nvSpPr>
        <p:spPr/>
        <p:txBody>
          <a:bodyPr>
            <a:noAutofit/>
          </a:bodyPr>
          <a:lstStyle/>
          <a:p>
            <a:r>
              <a:rPr lang="en-US" sz="2400" b="1" dirty="0"/>
              <a:t>So every person must have a definite aim. So, the aim of life is to give your life a purpose and meaning. Certainly, it is done by finding out what truly matters to you. Your purpose is to create more joy in life or to show others how you can live your life in the best possible manner.</a:t>
            </a:r>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2"/>
          </p:nvPr>
        </p:nvSpPr>
        <p:spPr/>
        <p:txBody>
          <a:bodyPr/>
          <a:lstStyle/>
          <a:p>
            <a:fld id="{8C2E478F-E849-4A8C-AF1F-CBCC78A7CBFA}" type="slidenum">
              <a:rPr lang="en-US" smtClean="0"/>
              <a:pPr/>
              <a:t>6</a:t>
            </a:fld>
            <a:endParaRPr lang="en-US" dirty="0"/>
          </a:p>
        </p:txBody>
      </p:sp>
      <p:pic>
        <p:nvPicPr>
          <p:cNvPr id="6" name="Picture 5">
            <a:extLst>
              <a:ext uri="{FF2B5EF4-FFF2-40B4-BE49-F238E27FC236}">
                <a16:creationId xmlns:a16="http://schemas.microsoft.com/office/drawing/2014/main" id="{2F189D4B-93DD-82BF-04D9-392CD224B1B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74859" y="68179"/>
            <a:ext cx="4706470" cy="2049637"/>
          </a:xfrm>
          <a:prstGeom prst="rect">
            <a:avLst/>
          </a:prstGeom>
        </p:spPr>
      </p:pic>
      <p:sp>
        <p:nvSpPr>
          <p:cNvPr id="9" name="Rectangle: Rounded Corners 8">
            <a:extLst>
              <a:ext uri="{FF2B5EF4-FFF2-40B4-BE49-F238E27FC236}">
                <a16:creationId xmlns:a16="http://schemas.microsoft.com/office/drawing/2014/main" id="{4ACDC36A-468B-ABB7-E1FA-FB465D8D80AD}"/>
              </a:ext>
            </a:extLst>
          </p:cNvPr>
          <p:cNvSpPr/>
          <p:nvPr/>
        </p:nvSpPr>
        <p:spPr>
          <a:xfrm>
            <a:off x="9332259" y="6356350"/>
            <a:ext cx="2536621" cy="259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45131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6E304EB-5F0C-DFC8-F67A-1C8DC14080FD}"/>
              </a:ext>
            </a:extLst>
          </p:cNvPr>
          <p:cNvSpPr/>
          <p:nvPr/>
        </p:nvSpPr>
        <p:spPr>
          <a:xfrm>
            <a:off x="374276" y="136525"/>
            <a:ext cx="11443447" cy="133126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dirty="0"/>
              <a:t>Primary aim in life</a:t>
            </a:r>
          </a:p>
        </p:txBody>
      </p:sp>
      <p:sp>
        <p:nvSpPr>
          <p:cNvPr id="7" name="TextBox 6">
            <a:extLst>
              <a:ext uri="{FF2B5EF4-FFF2-40B4-BE49-F238E27FC236}">
                <a16:creationId xmlns:a16="http://schemas.microsoft.com/office/drawing/2014/main" id="{190B6C62-5E7C-21B9-56FD-FD1F90399A9F}"/>
              </a:ext>
            </a:extLst>
          </p:cNvPr>
          <p:cNvSpPr txBox="1"/>
          <p:nvPr/>
        </p:nvSpPr>
        <p:spPr>
          <a:xfrm>
            <a:off x="374276" y="2274838"/>
            <a:ext cx="11701183" cy="4339650"/>
          </a:xfrm>
          <a:prstGeom prst="rect">
            <a:avLst/>
          </a:prstGeom>
          <a:noFill/>
        </p:spPr>
        <p:txBody>
          <a:bodyPr wrap="square" rtlCol="0">
            <a:spAutoFit/>
          </a:bodyPr>
          <a:lstStyle/>
          <a:p>
            <a:r>
              <a:rPr lang="en-US" sz="2800" b="1" dirty="0"/>
              <a:t>A person can set the aim of his life by applying various parameters in life. Some of these maybe –</a:t>
            </a:r>
          </a:p>
          <a:p>
            <a:endParaRPr lang="en-US" sz="2800" b="1" dirty="0"/>
          </a:p>
          <a:p>
            <a:pPr marL="285750" indent="-285750">
              <a:buFont typeface="Arial" panose="020B0604020202020204" pitchFamily="34" charset="0"/>
              <a:buChar char="•"/>
            </a:pPr>
            <a:r>
              <a:rPr lang="en-US" sz="3200" dirty="0"/>
              <a:t>To live with a specific purpose and passion every day</a:t>
            </a:r>
          </a:p>
          <a:p>
            <a:pPr marL="285750" indent="-285750">
              <a:buFont typeface="Arial" panose="020B0604020202020204" pitchFamily="34" charset="0"/>
              <a:buChar char="•"/>
            </a:pPr>
            <a:r>
              <a:rPr lang="en-US" sz="3200" dirty="0"/>
              <a:t>To live for others by helping them.</a:t>
            </a:r>
          </a:p>
          <a:p>
            <a:pPr marL="285750" indent="-285750">
              <a:buFont typeface="Arial" panose="020B0604020202020204" pitchFamily="34" charset="0"/>
              <a:buChar char="•"/>
            </a:pPr>
            <a:r>
              <a:rPr lang="en-US" sz="3200" dirty="0"/>
              <a:t>To become a great father, mother, son or daughter</a:t>
            </a:r>
          </a:p>
          <a:p>
            <a:pPr marL="285750" indent="-285750">
              <a:buFont typeface="Arial" panose="020B0604020202020204" pitchFamily="34" charset="0"/>
              <a:buChar char="•"/>
            </a:pPr>
            <a:r>
              <a:rPr lang="en-US" sz="3200" dirty="0"/>
              <a:t>To become a wildly successful entrepreneur and businessman</a:t>
            </a:r>
          </a:p>
          <a:p>
            <a:pPr marL="285750" indent="-285750">
              <a:buFont typeface="Arial" panose="020B0604020202020204" pitchFamily="34" charset="0"/>
              <a:buChar char="•"/>
            </a:pPr>
            <a:r>
              <a:rPr lang="en-US" sz="3200" dirty="0"/>
              <a:t>To live a healthy, active and fit life</a:t>
            </a:r>
          </a:p>
          <a:p>
            <a:pPr marL="285750" indent="-285750">
              <a:buFont typeface="Arial" panose="020B0604020202020204" pitchFamily="34" charset="0"/>
              <a:buChar char="•"/>
            </a:pPr>
            <a:r>
              <a:rPr lang="en-US" sz="3200" dirty="0"/>
              <a:t>To live with financial freedom in life.</a:t>
            </a:r>
            <a:endParaRPr lang="en-IN" sz="3200" dirty="0"/>
          </a:p>
        </p:txBody>
      </p:sp>
      <p:sp>
        <p:nvSpPr>
          <p:cNvPr id="8" name="Rectangle: Rounded Corners 7">
            <a:extLst>
              <a:ext uri="{FF2B5EF4-FFF2-40B4-BE49-F238E27FC236}">
                <a16:creationId xmlns:a16="http://schemas.microsoft.com/office/drawing/2014/main" id="{7D33FA0F-330A-7FD5-9396-EE19F3627889}"/>
              </a:ext>
            </a:extLst>
          </p:cNvPr>
          <p:cNvSpPr/>
          <p:nvPr/>
        </p:nvSpPr>
        <p:spPr>
          <a:xfrm>
            <a:off x="9318812" y="6400800"/>
            <a:ext cx="2057400" cy="2136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09516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7634-FA3F-A61A-FF94-E0360B3F8F73}"/>
              </a:ext>
            </a:extLst>
          </p:cNvPr>
          <p:cNvSpPr>
            <a:spLocks noGrp="1"/>
          </p:cNvSpPr>
          <p:nvPr>
            <p:ph type="title"/>
          </p:nvPr>
        </p:nvSpPr>
        <p:spPr>
          <a:xfrm>
            <a:off x="168605" y="121024"/>
            <a:ext cx="3932748" cy="6360458"/>
          </a:xfrm>
          <a:effectLst>
            <a:outerShdw blurRad="50800" dist="38100" dir="2700000" algn="tl" rotWithShape="0">
              <a:prstClr val="black">
                <a:alpha val="40000"/>
              </a:prstClr>
            </a:outerShdw>
          </a:effectLst>
        </p:spPr>
        <p:txBody>
          <a:bodyPr/>
          <a:lstStyle/>
          <a:p>
            <a:r>
              <a:rPr lang="en-US" sz="8000" dirty="0">
                <a:solidFill>
                  <a:schemeClr val="bg1"/>
                </a:solidFill>
              </a:rPr>
              <a:t>How      to Achieve the Aim in Life?</a:t>
            </a:r>
            <a:endParaRPr lang="en-IN" sz="8000" dirty="0">
              <a:solidFill>
                <a:schemeClr val="bg1"/>
              </a:solidFill>
            </a:endParaRPr>
          </a:p>
        </p:txBody>
      </p:sp>
      <p:sp>
        <p:nvSpPr>
          <p:cNvPr id="3" name="Text Placeholder 2">
            <a:extLst>
              <a:ext uri="{FF2B5EF4-FFF2-40B4-BE49-F238E27FC236}">
                <a16:creationId xmlns:a16="http://schemas.microsoft.com/office/drawing/2014/main" id="{ECD2112E-F345-244C-CB8F-12A0883EDEB8}"/>
              </a:ext>
            </a:extLst>
          </p:cNvPr>
          <p:cNvSpPr>
            <a:spLocks noGrp="1"/>
          </p:cNvSpPr>
          <p:nvPr>
            <p:ph type="body" idx="1"/>
          </p:nvPr>
        </p:nvSpPr>
        <p:spPr>
          <a:xfrm>
            <a:off x="6096000" y="295835"/>
            <a:ext cx="5927395" cy="6360457"/>
          </a:xfrm>
        </p:spPr>
        <p:txBody>
          <a:bodyPr/>
          <a:lstStyle/>
          <a:p>
            <a:r>
              <a:rPr lang="en-US" b="1" dirty="0"/>
              <a:t>*Be Proactive</a:t>
            </a:r>
          </a:p>
          <a:p>
            <a:r>
              <a:rPr lang="en-US" b="1" dirty="0"/>
              <a:t>*No More Negativity</a:t>
            </a:r>
          </a:p>
          <a:p>
            <a:r>
              <a:rPr lang="en-US" b="1" dirty="0"/>
              <a:t>*Always be balanced</a:t>
            </a:r>
          </a:p>
          <a:p>
            <a:r>
              <a:rPr lang="en-US" b="1" dirty="0"/>
              <a:t>*Fully Focused</a:t>
            </a:r>
          </a:p>
          <a:p>
            <a:r>
              <a:rPr lang="en-US" b="1" dirty="0"/>
              <a:t>*Break it down</a:t>
            </a:r>
          </a:p>
          <a:p>
            <a:r>
              <a:rPr lang="en-US" b="1" dirty="0"/>
              <a:t>*Embrace failure</a:t>
            </a:r>
          </a:p>
          <a:p>
            <a:r>
              <a:rPr lang="en-US" b="1" dirty="0"/>
              <a:t>*Tell everyone</a:t>
            </a:r>
          </a:p>
          <a:p>
            <a:r>
              <a:rPr lang="en-US" b="1" dirty="0"/>
              <a:t>*Get help and guidance</a:t>
            </a:r>
          </a:p>
          <a:p>
            <a:r>
              <a:rPr lang="en-US" b="1" dirty="0"/>
              <a:t>*Track your progress</a:t>
            </a:r>
          </a:p>
          <a:p>
            <a:r>
              <a:rPr lang="en-US" b="1" dirty="0"/>
              <a:t>*Visualize the end result</a:t>
            </a:r>
          </a:p>
          <a:p>
            <a:r>
              <a:rPr lang="en-US" b="1" dirty="0"/>
              <a:t>*Reset the action plan based on feedback</a:t>
            </a:r>
            <a:endParaRPr lang="en-IN" b="1" dirty="0"/>
          </a:p>
        </p:txBody>
      </p:sp>
    </p:spTree>
    <p:extLst>
      <p:ext uri="{BB962C8B-B14F-4D97-AF65-F5344CB8AC3E}">
        <p14:creationId xmlns:p14="http://schemas.microsoft.com/office/powerpoint/2010/main" val="371399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93DC51D-04DD-5070-6160-AE3820D9CD57}"/>
              </a:ext>
            </a:extLst>
          </p:cNvPr>
          <p:cNvPicPr>
            <a:picLocks noGrp="1" noChangeAspect="1"/>
          </p:cNvPicPr>
          <p:nvPr>
            <p:ph type="pic" sz="quarter" idx="10"/>
          </p:nvPr>
        </p:nvPicPr>
        <p:blipFill>
          <a:blip r:embed="rId2"/>
          <a:srcRect t="8203" b="8203"/>
          <a:stretch>
            <a:fillRect/>
          </a:stretch>
        </p:blipFill>
        <p:spPr>
          <a:xfrm>
            <a:off x="-98573" y="0"/>
            <a:ext cx="12307710" cy="6858000"/>
          </a:xfrm>
        </p:spPr>
      </p:pic>
    </p:spTree>
    <p:extLst>
      <p:ext uri="{BB962C8B-B14F-4D97-AF65-F5344CB8AC3E}">
        <p14:creationId xmlns:p14="http://schemas.microsoft.com/office/powerpoint/2010/main" val="254416109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B5078F9-D130-4E79-8F07-E7E780507177}">
  <ds:schemaRefs>
    <ds:schemaRef ds:uri="http://schemas.microsoft.com/sharepoint/v3/contenttype/forms"/>
  </ds:schemaRefs>
</ds:datastoreItem>
</file>

<file path=customXml/itemProps2.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8431F2-A5DE-4862-B389-24C8222A4BD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Winter presentation</Template>
  <TotalTime>105</TotalTime>
  <Words>484</Words>
  <Application>Microsoft Office PowerPoint</Application>
  <PresentationFormat>Widescreen</PresentationFormat>
  <Paragraphs>56</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Gill Sans</vt:lpstr>
      <vt:lpstr>Office Theme</vt:lpstr>
      <vt:lpstr>B n s  d a v teacher training college,   giridih</vt:lpstr>
      <vt:lpstr> Exploring the Aim of                      LifE</vt:lpstr>
      <vt:lpstr>AN AIM IN LIFE IS THE ONLY FORTUNE WORTH FINDING</vt:lpstr>
      <vt:lpstr>What is the Aim?</vt:lpstr>
      <vt:lpstr>Importance of aim in life:</vt:lpstr>
      <vt:lpstr>PowerPoint Presentation</vt:lpstr>
      <vt:lpstr>PowerPoint Presentation</vt:lpstr>
      <vt:lpstr>How      to Achieve the Aim in Life?</vt:lpstr>
      <vt:lpstr>PowerPoint Presentation</vt:lpstr>
      <vt:lpstr>Large Image slide</vt:lpstr>
      <vt:lpstr> THANK    YOU</vt:lpstr>
      <vt:lpstr>Presented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n s  d a v teacher training college,   giridih</dc:title>
  <dc:creator>Mantu Kumar</dc:creator>
  <cp:lastModifiedBy>Mantu Kumar</cp:lastModifiedBy>
  <cp:revision>1</cp:revision>
  <dcterms:created xsi:type="dcterms:W3CDTF">2022-10-19T14:45:48Z</dcterms:created>
  <dcterms:modified xsi:type="dcterms:W3CDTF">2022-10-19T16:31:09Z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