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96" r:id="rId3"/>
    <p:sldId id="257" r:id="rId4"/>
    <p:sldId id="290" r:id="rId5"/>
    <p:sldId id="258" r:id="rId6"/>
    <p:sldId id="291" r:id="rId7"/>
    <p:sldId id="259" r:id="rId8"/>
    <p:sldId id="292" r:id="rId9"/>
    <p:sldId id="287" r:id="rId10"/>
    <p:sldId id="293" r:id="rId11"/>
    <p:sldId id="288" r:id="rId12"/>
    <p:sldId id="294" r:id="rId13"/>
    <p:sldId id="289" r:id="rId14"/>
    <p:sldId id="295" r:id="rId15"/>
    <p:sldId id="297" r:id="rId16"/>
    <p:sldId id="298"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D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FCFAE-E8E5-4745-93FA-3DFBA2A940BC}" type="datetimeFigureOut">
              <a:rPr lang="en-US" smtClean="0"/>
              <a:pPr/>
              <a:t>10/21/2022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68C483-6FE2-4B2A-8124-FBA6CA8FF2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68C483-6FE2-4B2A-8124-FBA6CA8FF270}"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5B078A2-985F-4003-80F9-5D997BFBFB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78A2-985F-4003-80F9-5D997BFBFB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78A2-985F-4003-80F9-5D997BFBFB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78A2-985F-4003-80F9-5D997BFBFB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78A2-985F-4003-80F9-5D997BFBFB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078A2-985F-4003-80F9-5D997BFBFB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078A2-985F-4003-80F9-5D997BFBFB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078A2-985F-4003-80F9-5D997BFBFB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078A2-985F-4003-80F9-5D997BFBFB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078A2-985F-4003-80F9-5D997BFBFB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BF6ECF-A031-4E13-9428-5D25F13E34AD}"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5B078A2-985F-4003-80F9-5D997BFBFBD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BF6ECF-A031-4E13-9428-5D25F13E34AD}" type="datetimeFigureOut">
              <a:rPr lang="en-US" smtClean="0"/>
              <a:pPr/>
              <a:t>10/21/2022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5B078A2-985F-4003-80F9-5D997BFBFBD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atsApp Image 2022-10-19 at 22.45.46.jpeg"/>
          <p:cNvPicPr>
            <a:picLocks noChangeAspect="1"/>
          </p:cNvPicPr>
          <p:nvPr/>
        </p:nvPicPr>
        <p:blipFill>
          <a:blip r:embed="rId2" cstate="print">
            <a:lum/>
          </a:blip>
          <a:stretch>
            <a:fillRect/>
          </a:stretch>
        </p:blipFill>
        <p:spPr>
          <a:xfrm>
            <a:off x="7391400" y="1219200"/>
            <a:ext cx="1371600" cy="1187183"/>
          </a:xfrm>
          <a:prstGeom prst="rect">
            <a:avLst/>
          </a:prstGeom>
          <a:effectLst>
            <a:softEdge rad="63500"/>
          </a:effectLst>
        </p:spPr>
      </p:pic>
      <p:sp>
        <p:nvSpPr>
          <p:cNvPr id="2" name="Title 1"/>
          <p:cNvSpPr>
            <a:spLocks noGrp="1"/>
          </p:cNvSpPr>
          <p:nvPr>
            <p:ph type="ctrTitle"/>
          </p:nvPr>
        </p:nvSpPr>
        <p:spPr>
          <a:xfrm>
            <a:off x="533400" y="1371600"/>
            <a:ext cx="7851648" cy="2895600"/>
          </a:xfrm>
        </p:spPr>
        <p:txBody>
          <a:bodyPr>
            <a:normAutofit/>
          </a:bodyPr>
          <a:lstStyle/>
          <a:p>
            <a:pPr algn="ctr"/>
            <a:r>
              <a:rPr lang="en-US" dirty="0" smtClean="0"/>
              <a:t>BNS DAV TEACHER TRAINING COLLEGE </a:t>
            </a:r>
            <a:br>
              <a:rPr lang="en-US" dirty="0" smtClean="0"/>
            </a:br>
            <a:r>
              <a:rPr lang="en-US" sz="2400" dirty="0" smtClean="0">
                <a:solidFill>
                  <a:schemeClr val="tx1">
                    <a:lumMod val="85000"/>
                  </a:schemeClr>
                </a:solidFill>
              </a:rPr>
              <a:t>AFFLIATED BY</a:t>
            </a:r>
            <a:r>
              <a:rPr lang="en-US" sz="2400" dirty="0" smtClean="0"/>
              <a:t>:- </a:t>
            </a:r>
            <a:r>
              <a:rPr lang="en-US" sz="3600" dirty="0" smtClean="0"/>
              <a:t>VINOBA BHAVE UNIVERSITY,HAZARIBAG</a:t>
            </a:r>
            <a:endParaRPr lang="en-US" sz="3600" dirty="0"/>
          </a:p>
        </p:txBody>
      </p:sp>
      <p:pic>
        <p:nvPicPr>
          <p:cNvPr id="5" name="Picture 4" descr="download.png"/>
          <p:cNvPicPr>
            <a:picLocks noChangeAspect="1"/>
          </p:cNvPicPr>
          <p:nvPr/>
        </p:nvPicPr>
        <p:blipFill>
          <a:blip r:embed="rId3"/>
          <a:stretch>
            <a:fillRect/>
          </a:stretch>
        </p:blipFill>
        <p:spPr>
          <a:xfrm>
            <a:off x="457200" y="1295400"/>
            <a:ext cx="914400" cy="951808"/>
          </a:xfrm>
          <a:prstGeom prst="rect">
            <a:avLst/>
          </a:prstGeom>
        </p:spPr>
      </p:pic>
      <p:sp>
        <p:nvSpPr>
          <p:cNvPr id="6" name="TextBox 5"/>
          <p:cNvSpPr txBox="1"/>
          <p:nvPr/>
        </p:nvSpPr>
        <p:spPr>
          <a:xfrm>
            <a:off x="4343400" y="5105400"/>
            <a:ext cx="4267200" cy="1200329"/>
          </a:xfrm>
          <a:prstGeom prst="rect">
            <a:avLst/>
          </a:prstGeom>
          <a:noFill/>
        </p:spPr>
        <p:txBody>
          <a:bodyPr wrap="square" rtlCol="0">
            <a:spAutoFit/>
          </a:bodyPr>
          <a:lstStyle/>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PERSENTED BY- PRASHENJEET</a:t>
            </a:r>
          </a:p>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ROLL NO- 74</a:t>
            </a:r>
          </a:p>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SESSION-B.ED(2020-22)</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1K+lBM2yXL.jpg"/>
          <p:cNvPicPr>
            <a:picLocks noChangeAspect="1"/>
          </p:cNvPicPr>
          <p:nvPr/>
        </p:nvPicPr>
        <p:blipFill>
          <a:blip r:embed="rId2"/>
          <a:srcRect l="6114" b="42222"/>
          <a:stretch>
            <a:fillRect/>
          </a:stretch>
        </p:blipFill>
        <p:spPr>
          <a:xfrm>
            <a:off x="0" y="0"/>
            <a:ext cx="9144000" cy="6858000"/>
          </a:xfrm>
          <a:prstGeom prst="rect">
            <a:avLst/>
          </a:prstGeom>
        </p:spPr>
      </p:pic>
      <p:sp>
        <p:nvSpPr>
          <p:cNvPr id="5" name="Rounded Rectangle 4"/>
          <p:cNvSpPr/>
          <p:nvPr/>
        </p:nvSpPr>
        <p:spPr>
          <a:xfrm>
            <a:off x="1295400" y="4724400"/>
            <a:ext cx="35814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अच्छी</a:t>
            </a:r>
            <a:r>
              <a:rPr lang="en-US" dirty="0" smtClean="0"/>
              <a:t> </a:t>
            </a:r>
            <a:r>
              <a:rPr lang="en-US" dirty="0" err="1" smtClean="0"/>
              <a:t>नींद</a:t>
            </a:r>
            <a:r>
              <a:rPr lang="en-US" dirty="0" smtClean="0"/>
              <a:t> </a:t>
            </a:r>
            <a:r>
              <a:rPr lang="en-US" dirty="0" err="1" smtClean="0"/>
              <a:t>लें</a:t>
            </a:r>
            <a:endParaRPr lang="en-US" dirty="0"/>
          </a:p>
        </p:txBody>
      </p:sp>
      <p:sp>
        <p:nvSpPr>
          <p:cNvPr id="3" name="Content Placeholder 2"/>
          <p:cNvSpPr>
            <a:spLocks noGrp="1"/>
          </p:cNvSpPr>
          <p:nvPr>
            <p:ph idx="1"/>
          </p:nvPr>
        </p:nvSpPr>
        <p:spPr/>
        <p:txBody>
          <a:bodyPr/>
          <a:lstStyle/>
          <a:p>
            <a:r>
              <a:rPr lang="en-US" dirty="0" err="1" smtClean="0"/>
              <a:t>कभी-कभी</a:t>
            </a:r>
            <a:r>
              <a:rPr lang="en-US" dirty="0" smtClean="0"/>
              <a:t> </a:t>
            </a:r>
            <a:r>
              <a:rPr lang="en-US" dirty="0" err="1" smtClean="0"/>
              <a:t>नींद</a:t>
            </a:r>
            <a:r>
              <a:rPr lang="en-US" dirty="0" smtClean="0"/>
              <a:t> </a:t>
            </a:r>
            <a:r>
              <a:rPr lang="en-US" dirty="0" err="1" smtClean="0"/>
              <a:t>पूरी</a:t>
            </a:r>
            <a:r>
              <a:rPr lang="en-US" dirty="0" smtClean="0"/>
              <a:t> </a:t>
            </a:r>
            <a:r>
              <a:rPr lang="en-US" dirty="0" err="1" smtClean="0"/>
              <a:t>नहीं</a:t>
            </a:r>
            <a:r>
              <a:rPr lang="en-US" dirty="0" smtClean="0"/>
              <a:t> </a:t>
            </a:r>
            <a:r>
              <a:rPr lang="en-US" dirty="0" err="1" smtClean="0"/>
              <a:t>होने</a:t>
            </a:r>
            <a:r>
              <a:rPr lang="en-US" dirty="0" smtClean="0"/>
              <a:t> </a:t>
            </a:r>
            <a:r>
              <a:rPr lang="en-US" dirty="0" err="1" smtClean="0"/>
              <a:t>से</a:t>
            </a:r>
            <a:r>
              <a:rPr lang="en-US" dirty="0" smtClean="0"/>
              <a:t> </a:t>
            </a:r>
            <a:r>
              <a:rPr lang="en-US" dirty="0" err="1" smtClean="0"/>
              <a:t>भी</a:t>
            </a:r>
            <a:r>
              <a:rPr lang="en-US" dirty="0" smtClean="0"/>
              <a:t> </a:t>
            </a:r>
            <a:r>
              <a:rPr lang="en-US" dirty="0" err="1" smtClean="0"/>
              <a:t>हमारा</a:t>
            </a:r>
            <a:r>
              <a:rPr lang="en-US" dirty="0" smtClean="0"/>
              <a:t> </a:t>
            </a:r>
            <a:r>
              <a:rPr lang="en-US" dirty="0" err="1" smtClean="0"/>
              <a:t>पूरा</a:t>
            </a:r>
            <a:r>
              <a:rPr lang="en-US" dirty="0" smtClean="0"/>
              <a:t> </a:t>
            </a:r>
            <a:r>
              <a:rPr lang="en-US" dirty="0" err="1" smtClean="0"/>
              <a:t>दिन</a:t>
            </a:r>
            <a:r>
              <a:rPr lang="en-US" dirty="0" smtClean="0"/>
              <a:t> </a:t>
            </a:r>
            <a:r>
              <a:rPr lang="en-US" dirty="0" err="1" smtClean="0"/>
              <a:t>खराब</a:t>
            </a:r>
            <a:r>
              <a:rPr lang="en-US" dirty="0" smtClean="0"/>
              <a:t> </a:t>
            </a:r>
            <a:r>
              <a:rPr lang="en-US" dirty="0" err="1" smtClean="0"/>
              <a:t>चला</a:t>
            </a:r>
            <a:r>
              <a:rPr lang="en-US" dirty="0" smtClean="0"/>
              <a:t> </a:t>
            </a:r>
            <a:r>
              <a:rPr lang="en-US" dirty="0" err="1" smtClean="0"/>
              <a:t>जाता</a:t>
            </a:r>
            <a:r>
              <a:rPr lang="en-US" dirty="0" smtClean="0"/>
              <a:t> </a:t>
            </a:r>
            <a:r>
              <a:rPr lang="en-US" dirty="0" err="1" smtClean="0"/>
              <a:t>है</a:t>
            </a:r>
            <a:r>
              <a:rPr lang="en-US" dirty="0" smtClean="0"/>
              <a:t>।</a:t>
            </a:r>
          </a:p>
          <a:p>
            <a:r>
              <a:rPr lang="en-US" dirty="0" err="1" smtClean="0"/>
              <a:t>हमारा</a:t>
            </a:r>
            <a:r>
              <a:rPr lang="en-US" dirty="0" smtClean="0"/>
              <a:t> </a:t>
            </a:r>
            <a:r>
              <a:rPr lang="en-US" dirty="0" err="1" smtClean="0"/>
              <a:t>मन</a:t>
            </a:r>
            <a:r>
              <a:rPr lang="en-US" dirty="0" smtClean="0"/>
              <a:t> </a:t>
            </a:r>
            <a:r>
              <a:rPr lang="en-US" dirty="0" err="1" smtClean="0"/>
              <a:t>भारी-भारी</a:t>
            </a:r>
            <a:r>
              <a:rPr lang="en-US" dirty="0" smtClean="0"/>
              <a:t> </a:t>
            </a:r>
            <a:r>
              <a:rPr lang="en-US" dirty="0" err="1" smtClean="0"/>
              <a:t>लगता</a:t>
            </a:r>
            <a:r>
              <a:rPr lang="en-US" dirty="0" smtClean="0"/>
              <a:t> </a:t>
            </a:r>
            <a:r>
              <a:rPr lang="en-US" dirty="0" err="1" smtClean="0"/>
              <a:t>है</a:t>
            </a:r>
            <a:r>
              <a:rPr lang="en-US" dirty="0" smtClean="0"/>
              <a:t> </a:t>
            </a:r>
            <a:r>
              <a:rPr lang="en-US" dirty="0" err="1" smtClean="0"/>
              <a:t>और</a:t>
            </a:r>
            <a:r>
              <a:rPr lang="en-US" dirty="0" smtClean="0"/>
              <a:t> </a:t>
            </a:r>
            <a:r>
              <a:rPr lang="en-US" dirty="0" err="1" smtClean="0"/>
              <a:t>किसी</a:t>
            </a:r>
            <a:r>
              <a:rPr lang="en-US" dirty="0" smtClean="0"/>
              <a:t> </a:t>
            </a:r>
            <a:r>
              <a:rPr lang="en-US" dirty="0" err="1" smtClean="0"/>
              <a:t>काम</a:t>
            </a:r>
            <a:r>
              <a:rPr lang="en-US" dirty="0" smtClean="0"/>
              <a:t> </a:t>
            </a:r>
            <a:r>
              <a:rPr lang="en-US" dirty="0" err="1" smtClean="0"/>
              <a:t>में</a:t>
            </a:r>
            <a:r>
              <a:rPr lang="en-US" dirty="0" smtClean="0"/>
              <a:t> </a:t>
            </a:r>
            <a:r>
              <a:rPr lang="en-US" dirty="0" err="1" smtClean="0"/>
              <a:t>मन</a:t>
            </a:r>
            <a:r>
              <a:rPr lang="en-US" dirty="0" smtClean="0"/>
              <a:t> </a:t>
            </a:r>
            <a:r>
              <a:rPr lang="en-US" dirty="0" err="1" smtClean="0"/>
              <a:t>नहीं</a:t>
            </a:r>
            <a:r>
              <a:rPr lang="en-US" dirty="0" smtClean="0"/>
              <a:t> </a:t>
            </a:r>
            <a:r>
              <a:rPr lang="en-US" dirty="0" err="1" smtClean="0"/>
              <a:t>लग</a:t>
            </a:r>
            <a:r>
              <a:rPr lang="en-US" dirty="0" smtClean="0"/>
              <a:t> </a:t>
            </a:r>
            <a:r>
              <a:rPr lang="en-US" dirty="0" err="1" smtClean="0"/>
              <a:t>पाता</a:t>
            </a:r>
            <a:r>
              <a:rPr lang="en-US" dirty="0" smtClean="0"/>
              <a:t> </a:t>
            </a:r>
            <a:r>
              <a:rPr lang="en-US" dirty="0" err="1" smtClean="0"/>
              <a:t>है</a:t>
            </a:r>
            <a:r>
              <a:rPr lang="en-US" dirty="0" smtClean="0"/>
              <a:t>। </a:t>
            </a:r>
          </a:p>
          <a:p>
            <a:r>
              <a:rPr lang="en-US" dirty="0" err="1" smtClean="0"/>
              <a:t>इसलिए</a:t>
            </a:r>
            <a:r>
              <a:rPr lang="en-US" dirty="0" smtClean="0"/>
              <a:t> </a:t>
            </a:r>
            <a:r>
              <a:rPr lang="en-US" dirty="0" err="1" smtClean="0"/>
              <a:t>सोने</a:t>
            </a:r>
            <a:r>
              <a:rPr lang="en-US" dirty="0" smtClean="0"/>
              <a:t> </a:t>
            </a:r>
            <a:r>
              <a:rPr lang="en-US" dirty="0" err="1" smtClean="0"/>
              <a:t>का</a:t>
            </a:r>
            <a:r>
              <a:rPr lang="en-US" dirty="0" smtClean="0"/>
              <a:t> </a:t>
            </a:r>
            <a:r>
              <a:rPr lang="en-US" dirty="0" err="1" smtClean="0"/>
              <a:t>टाइम</a:t>
            </a:r>
            <a:r>
              <a:rPr lang="en-US" dirty="0" smtClean="0"/>
              <a:t> </a:t>
            </a:r>
            <a:r>
              <a:rPr lang="en-US" dirty="0" err="1" smtClean="0"/>
              <a:t>फिक्स</a:t>
            </a:r>
            <a:r>
              <a:rPr lang="en-US" dirty="0" smtClean="0"/>
              <a:t> </a:t>
            </a:r>
            <a:r>
              <a:rPr lang="en-US" dirty="0" err="1" smtClean="0"/>
              <a:t>कर</a:t>
            </a:r>
            <a:r>
              <a:rPr lang="en-US" dirty="0" smtClean="0"/>
              <a:t> </a:t>
            </a:r>
            <a:r>
              <a:rPr lang="en-US" dirty="0" err="1" smtClean="0"/>
              <a:t>लें</a:t>
            </a:r>
            <a:r>
              <a:rPr lang="en-US" dirty="0" smtClean="0"/>
              <a:t> </a:t>
            </a:r>
            <a:r>
              <a:rPr lang="en-US" dirty="0" err="1" smtClean="0"/>
              <a:t>इससे</a:t>
            </a:r>
            <a:r>
              <a:rPr lang="en-US" dirty="0" smtClean="0"/>
              <a:t> </a:t>
            </a:r>
            <a:r>
              <a:rPr lang="en-US" dirty="0" err="1" smtClean="0"/>
              <a:t>आपके</a:t>
            </a:r>
            <a:r>
              <a:rPr lang="en-US" dirty="0" smtClean="0"/>
              <a:t> </a:t>
            </a:r>
            <a:r>
              <a:rPr lang="en-US" dirty="0" err="1" smtClean="0"/>
              <a:t>अंदर</a:t>
            </a:r>
            <a:r>
              <a:rPr lang="en-US" dirty="0" smtClean="0"/>
              <a:t> </a:t>
            </a:r>
            <a:r>
              <a:rPr lang="en-US" dirty="0" err="1" smtClean="0"/>
              <a:t>आलस</a:t>
            </a:r>
            <a:r>
              <a:rPr lang="en-US" dirty="0" smtClean="0"/>
              <a:t> </a:t>
            </a:r>
            <a:r>
              <a:rPr lang="en-US" dirty="0" err="1" smtClean="0"/>
              <a:t>और</a:t>
            </a:r>
            <a:r>
              <a:rPr lang="en-US" dirty="0" smtClean="0"/>
              <a:t> </a:t>
            </a:r>
            <a:r>
              <a:rPr lang="en-US" dirty="0" err="1" smtClean="0"/>
              <a:t>थकान</a:t>
            </a:r>
            <a:r>
              <a:rPr lang="en-US" dirty="0" smtClean="0"/>
              <a:t> </a:t>
            </a:r>
            <a:r>
              <a:rPr lang="en-US" dirty="0" err="1" smtClean="0"/>
              <a:t>जैसी</a:t>
            </a:r>
            <a:r>
              <a:rPr lang="en-US" dirty="0" smtClean="0"/>
              <a:t> </a:t>
            </a:r>
            <a:r>
              <a:rPr lang="en-US" dirty="0" err="1" smtClean="0"/>
              <a:t>समस्या</a:t>
            </a:r>
            <a:r>
              <a:rPr lang="en-US" dirty="0" smtClean="0"/>
              <a:t> </a:t>
            </a:r>
            <a:r>
              <a:rPr lang="en-US" dirty="0" err="1" smtClean="0"/>
              <a:t>घर</a:t>
            </a:r>
            <a:r>
              <a:rPr lang="en-US" dirty="0" smtClean="0"/>
              <a:t> </a:t>
            </a:r>
            <a:r>
              <a:rPr lang="en-US" dirty="0" err="1" smtClean="0"/>
              <a:t>नहीं</a:t>
            </a:r>
            <a:r>
              <a:rPr lang="en-US" dirty="0" smtClean="0"/>
              <a:t> </a:t>
            </a:r>
            <a:r>
              <a:rPr lang="en-US" dirty="0" err="1" smtClean="0"/>
              <a:t>कर</a:t>
            </a:r>
            <a:r>
              <a:rPr lang="en-US" dirty="0" smtClean="0"/>
              <a:t> </a:t>
            </a:r>
            <a:r>
              <a:rPr lang="en-US" dirty="0" err="1" smtClean="0"/>
              <a:t>पाएगी</a:t>
            </a:r>
            <a:r>
              <a:rPr lang="en-US" dirty="0" smtClean="0"/>
              <a:t> </a:t>
            </a:r>
            <a:r>
              <a:rPr lang="en-US" dirty="0" err="1" smtClean="0"/>
              <a:t>और</a:t>
            </a:r>
            <a:r>
              <a:rPr lang="en-US" dirty="0" smtClean="0"/>
              <a:t> </a:t>
            </a:r>
            <a:r>
              <a:rPr lang="en-US" dirty="0" err="1" smtClean="0"/>
              <a:t>आपका</a:t>
            </a:r>
            <a:r>
              <a:rPr lang="en-US" dirty="0" smtClean="0"/>
              <a:t> </a:t>
            </a:r>
            <a:r>
              <a:rPr lang="en-US" dirty="0" err="1" smtClean="0"/>
              <a:t>मन</a:t>
            </a:r>
            <a:r>
              <a:rPr lang="en-US" dirty="0" smtClean="0"/>
              <a:t> </a:t>
            </a:r>
            <a:r>
              <a:rPr lang="en-US" dirty="0" err="1" smtClean="0"/>
              <a:t>एकाग्र</a:t>
            </a:r>
            <a:r>
              <a:rPr lang="en-US" dirty="0" smtClean="0"/>
              <a:t> </a:t>
            </a:r>
            <a:r>
              <a:rPr lang="en-US" dirty="0" err="1" smtClean="0"/>
              <a:t>हो</a:t>
            </a:r>
            <a:r>
              <a:rPr lang="en-US" dirty="0" smtClean="0"/>
              <a:t> </a:t>
            </a:r>
            <a:r>
              <a:rPr lang="en-US" dirty="0" err="1" smtClean="0"/>
              <a:t>सकेगा</a:t>
            </a:r>
            <a:r>
              <a:rPr lang="en-US"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53ea02-d1fe-4b54-9f95-4bbef32ad322.jpg"/>
          <p:cNvPicPr>
            <a:picLocks noChangeAspect="1"/>
          </p:cNvPicPr>
          <p:nvPr/>
        </p:nvPicPr>
        <p:blipFill>
          <a:blip r:embed="rId2"/>
          <a:stretch>
            <a:fillRect/>
          </a:stretch>
        </p:blipFill>
        <p:spPr>
          <a:xfrm>
            <a:off x="1"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err="1" smtClean="0"/>
              <a:t>अनुशासित</a:t>
            </a:r>
            <a:r>
              <a:rPr lang="en-US" dirty="0" smtClean="0"/>
              <a:t> </a:t>
            </a:r>
            <a:r>
              <a:rPr lang="en-US" dirty="0" err="1" smtClean="0"/>
              <a:t>रहें</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err="1" smtClean="0"/>
              <a:t>अनुशासन</a:t>
            </a:r>
            <a:r>
              <a:rPr lang="en-US" dirty="0" smtClean="0"/>
              <a:t> </a:t>
            </a:r>
            <a:r>
              <a:rPr lang="en-US" dirty="0" err="1" smtClean="0"/>
              <a:t>हर</a:t>
            </a:r>
            <a:r>
              <a:rPr lang="en-US" dirty="0" smtClean="0"/>
              <a:t> </a:t>
            </a:r>
            <a:r>
              <a:rPr lang="en-US" dirty="0" err="1" smtClean="0"/>
              <a:t>मर्ज</a:t>
            </a:r>
            <a:r>
              <a:rPr lang="en-US" dirty="0" smtClean="0"/>
              <a:t> </a:t>
            </a:r>
            <a:r>
              <a:rPr lang="en-US" dirty="0" err="1" smtClean="0"/>
              <a:t>की</a:t>
            </a:r>
            <a:r>
              <a:rPr lang="en-US" dirty="0" smtClean="0"/>
              <a:t> </a:t>
            </a:r>
            <a:r>
              <a:rPr lang="en-US" dirty="0" err="1" smtClean="0"/>
              <a:t>दवा</a:t>
            </a:r>
            <a:r>
              <a:rPr lang="en-US" dirty="0" smtClean="0"/>
              <a:t> </a:t>
            </a:r>
            <a:r>
              <a:rPr lang="en-US" dirty="0" err="1" smtClean="0"/>
              <a:t>है</a:t>
            </a:r>
            <a:r>
              <a:rPr lang="en-US" dirty="0" smtClean="0"/>
              <a:t>।</a:t>
            </a:r>
          </a:p>
          <a:p>
            <a:r>
              <a:rPr lang="en-US" dirty="0" err="1" smtClean="0"/>
              <a:t>अगर</a:t>
            </a:r>
            <a:r>
              <a:rPr lang="en-US" dirty="0" smtClean="0"/>
              <a:t> </a:t>
            </a:r>
            <a:r>
              <a:rPr lang="en-US" dirty="0" err="1" smtClean="0"/>
              <a:t>आप</a:t>
            </a:r>
            <a:r>
              <a:rPr lang="en-US" dirty="0" smtClean="0"/>
              <a:t> </a:t>
            </a:r>
            <a:r>
              <a:rPr lang="en-US" dirty="0" err="1" smtClean="0"/>
              <a:t>अनुशासन</a:t>
            </a:r>
            <a:r>
              <a:rPr lang="en-US" dirty="0" smtClean="0"/>
              <a:t> </a:t>
            </a:r>
            <a:r>
              <a:rPr lang="en-US" dirty="0" err="1" smtClean="0"/>
              <a:t>में</a:t>
            </a:r>
            <a:r>
              <a:rPr lang="en-US" dirty="0" smtClean="0"/>
              <a:t> </a:t>
            </a:r>
            <a:r>
              <a:rPr lang="en-US" dirty="0" err="1" smtClean="0"/>
              <a:t>रहते</a:t>
            </a:r>
            <a:r>
              <a:rPr lang="en-US" dirty="0" smtClean="0"/>
              <a:t> </a:t>
            </a:r>
            <a:r>
              <a:rPr lang="en-US" dirty="0" err="1" smtClean="0"/>
              <a:t>हैं</a:t>
            </a:r>
            <a:r>
              <a:rPr lang="en-US" dirty="0" smtClean="0"/>
              <a:t> </a:t>
            </a:r>
            <a:r>
              <a:rPr lang="en-US" dirty="0" err="1" smtClean="0"/>
              <a:t>तो</a:t>
            </a:r>
            <a:r>
              <a:rPr lang="en-US" dirty="0" smtClean="0"/>
              <a:t> </a:t>
            </a:r>
            <a:r>
              <a:rPr lang="en-US" dirty="0" err="1" smtClean="0"/>
              <a:t>इससे</a:t>
            </a:r>
            <a:r>
              <a:rPr lang="en-US" dirty="0" smtClean="0"/>
              <a:t> </a:t>
            </a:r>
            <a:r>
              <a:rPr lang="en-US" dirty="0" err="1" smtClean="0"/>
              <a:t>भी</a:t>
            </a:r>
            <a:r>
              <a:rPr lang="en-US" dirty="0" smtClean="0"/>
              <a:t> </a:t>
            </a:r>
            <a:r>
              <a:rPr lang="en-US" dirty="0" err="1" smtClean="0"/>
              <a:t>आपकी</a:t>
            </a:r>
            <a:r>
              <a:rPr lang="en-US" dirty="0" smtClean="0"/>
              <a:t> </a:t>
            </a:r>
            <a:r>
              <a:rPr lang="en-US" dirty="0" err="1" smtClean="0"/>
              <a:t>एकाग्रता</a:t>
            </a:r>
            <a:r>
              <a:rPr lang="en-US" dirty="0" smtClean="0"/>
              <a:t> </a:t>
            </a:r>
            <a:r>
              <a:rPr lang="en-US" dirty="0" err="1" smtClean="0"/>
              <a:t>बढ़ती</a:t>
            </a:r>
            <a:r>
              <a:rPr lang="en-US" dirty="0" smtClean="0"/>
              <a:t> </a:t>
            </a:r>
            <a:r>
              <a:rPr lang="en-US" dirty="0" err="1" smtClean="0"/>
              <a:t>है</a:t>
            </a:r>
            <a:r>
              <a:rPr lang="en-US" dirty="0" smtClean="0"/>
              <a:t>। </a:t>
            </a:r>
          </a:p>
          <a:p>
            <a:r>
              <a:rPr lang="en-US" dirty="0" err="1" smtClean="0"/>
              <a:t>क्योंकि</a:t>
            </a:r>
            <a:r>
              <a:rPr lang="en-US" dirty="0" smtClean="0"/>
              <a:t> </a:t>
            </a:r>
            <a:r>
              <a:rPr lang="en-US" dirty="0" err="1" smtClean="0"/>
              <a:t>इससे</a:t>
            </a:r>
            <a:r>
              <a:rPr lang="en-US" dirty="0" smtClean="0"/>
              <a:t> </a:t>
            </a:r>
            <a:r>
              <a:rPr lang="en-US" dirty="0" err="1" smtClean="0"/>
              <a:t>आपका</a:t>
            </a:r>
            <a:r>
              <a:rPr lang="en-US" dirty="0" smtClean="0"/>
              <a:t> </a:t>
            </a:r>
            <a:r>
              <a:rPr lang="en-US" dirty="0" err="1" smtClean="0"/>
              <a:t>हर</a:t>
            </a:r>
            <a:r>
              <a:rPr lang="en-US" dirty="0" smtClean="0"/>
              <a:t> </a:t>
            </a:r>
            <a:r>
              <a:rPr lang="en-US" dirty="0" err="1" smtClean="0"/>
              <a:t>चीज</a:t>
            </a:r>
            <a:r>
              <a:rPr lang="en-US" dirty="0" smtClean="0"/>
              <a:t> </a:t>
            </a:r>
            <a:r>
              <a:rPr lang="en-US" dirty="0" err="1" smtClean="0"/>
              <a:t>का</a:t>
            </a:r>
            <a:r>
              <a:rPr lang="en-US" dirty="0" smtClean="0"/>
              <a:t> </a:t>
            </a:r>
            <a:r>
              <a:rPr lang="en-US" dirty="0" err="1" smtClean="0"/>
              <a:t>समय</a:t>
            </a:r>
            <a:r>
              <a:rPr lang="en-US" dirty="0" smtClean="0"/>
              <a:t> </a:t>
            </a:r>
            <a:r>
              <a:rPr lang="en-US" dirty="0" err="1" smtClean="0"/>
              <a:t>फिक्स</a:t>
            </a:r>
            <a:r>
              <a:rPr lang="en-US" dirty="0" smtClean="0"/>
              <a:t> </a:t>
            </a:r>
            <a:r>
              <a:rPr lang="en-US" dirty="0" err="1" smtClean="0"/>
              <a:t>होता</a:t>
            </a:r>
            <a:r>
              <a:rPr lang="en-US" dirty="0" smtClean="0"/>
              <a:t> </a:t>
            </a:r>
            <a:r>
              <a:rPr lang="en-US" dirty="0" err="1" smtClean="0"/>
              <a:t>है</a:t>
            </a:r>
            <a:r>
              <a:rPr lang="en-US" dirty="0" smtClean="0"/>
              <a:t>। </a:t>
            </a:r>
          </a:p>
          <a:p>
            <a:r>
              <a:rPr lang="en-US" dirty="0" err="1" smtClean="0"/>
              <a:t>आप</a:t>
            </a:r>
            <a:r>
              <a:rPr lang="en-US" dirty="0" smtClean="0"/>
              <a:t> </a:t>
            </a:r>
            <a:r>
              <a:rPr lang="en-US" dirty="0" err="1" smtClean="0"/>
              <a:t>उसी</a:t>
            </a:r>
            <a:r>
              <a:rPr lang="en-US" dirty="0" smtClean="0"/>
              <a:t> </a:t>
            </a:r>
            <a:r>
              <a:rPr lang="en-US" dirty="0" err="1" smtClean="0"/>
              <a:t>तय</a:t>
            </a:r>
            <a:r>
              <a:rPr lang="en-US" dirty="0" smtClean="0"/>
              <a:t> </a:t>
            </a:r>
            <a:r>
              <a:rPr lang="en-US" dirty="0" err="1" smtClean="0"/>
              <a:t>समय</a:t>
            </a:r>
            <a:r>
              <a:rPr lang="en-US" dirty="0" smtClean="0"/>
              <a:t> </a:t>
            </a:r>
            <a:r>
              <a:rPr lang="en-US" dirty="0" err="1" smtClean="0"/>
              <a:t>पर</a:t>
            </a:r>
            <a:r>
              <a:rPr lang="en-US" dirty="0" smtClean="0"/>
              <a:t> </a:t>
            </a:r>
            <a:r>
              <a:rPr lang="en-US" dirty="0" err="1" smtClean="0"/>
              <a:t>अपने</a:t>
            </a:r>
            <a:r>
              <a:rPr lang="en-US" dirty="0" smtClean="0"/>
              <a:t> </a:t>
            </a:r>
            <a:r>
              <a:rPr lang="en-US" dirty="0" err="1" smtClean="0"/>
              <a:t>काम</a:t>
            </a:r>
            <a:r>
              <a:rPr lang="en-US" dirty="0" smtClean="0"/>
              <a:t> </a:t>
            </a:r>
            <a:r>
              <a:rPr lang="en-US" dirty="0" err="1" smtClean="0"/>
              <a:t>निपटाते</a:t>
            </a:r>
            <a:r>
              <a:rPr lang="en-US" dirty="0" smtClean="0"/>
              <a:t> </a:t>
            </a:r>
            <a:r>
              <a:rPr lang="en-US" dirty="0" err="1" smtClean="0"/>
              <a:t>हैं</a:t>
            </a:r>
            <a:r>
              <a:rPr lang="en-US" dirty="0" smtClean="0"/>
              <a:t> </a:t>
            </a:r>
            <a:r>
              <a:rPr lang="en-US" dirty="0" err="1" smtClean="0"/>
              <a:t>और</a:t>
            </a:r>
            <a:r>
              <a:rPr lang="en-US" dirty="0" smtClean="0"/>
              <a:t> </a:t>
            </a:r>
            <a:r>
              <a:rPr lang="en-US" dirty="0" err="1" smtClean="0"/>
              <a:t>इस</a:t>
            </a:r>
            <a:r>
              <a:rPr lang="en-US" dirty="0" smtClean="0"/>
              <a:t> </a:t>
            </a:r>
            <a:r>
              <a:rPr lang="en-US" dirty="0" err="1" smtClean="0"/>
              <a:t>तरह</a:t>
            </a:r>
            <a:r>
              <a:rPr lang="en-US" dirty="0" smtClean="0"/>
              <a:t> </a:t>
            </a:r>
            <a:r>
              <a:rPr lang="en-US" dirty="0" err="1" smtClean="0"/>
              <a:t>से</a:t>
            </a:r>
            <a:r>
              <a:rPr lang="en-US" dirty="0" smtClean="0"/>
              <a:t> </a:t>
            </a:r>
            <a:r>
              <a:rPr lang="en-US" dirty="0" err="1" smtClean="0"/>
              <a:t>आपकी</a:t>
            </a:r>
            <a:r>
              <a:rPr lang="en-US" dirty="0" smtClean="0"/>
              <a:t> </a:t>
            </a:r>
            <a:r>
              <a:rPr lang="en-US" dirty="0" err="1" smtClean="0"/>
              <a:t>जिम्मेदारी</a:t>
            </a:r>
            <a:r>
              <a:rPr lang="en-US" dirty="0" smtClean="0"/>
              <a:t> </a:t>
            </a:r>
            <a:r>
              <a:rPr lang="en-US" dirty="0" err="1" smtClean="0"/>
              <a:t>की</a:t>
            </a:r>
            <a:r>
              <a:rPr lang="en-US" dirty="0" smtClean="0"/>
              <a:t> </a:t>
            </a:r>
            <a:r>
              <a:rPr lang="en-US" dirty="0" err="1" smtClean="0"/>
              <a:t>क्षमता</a:t>
            </a:r>
            <a:r>
              <a:rPr lang="en-US" dirty="0" smtClean="0"/>
              <a:t> </a:t>
            </a:r>
            <a:r>
              <a:rPr lang="en-US" dirty="0" err="1" smtClean="0"/>
              <a:t>बढ़ती</a:t>
            </a:r>
            <a:r>
              <a:rPr lang="en-US" dirty="0" smtClean="0"/>
              <a:t> </a:t>
            </a:r>
            <a:r>
              <a:rPr lang="en-US" dirty="0" err="1" smtClean="0"/>
              <a:t>है</a:t>
            </a:r>
            <a:r>
              <a:rPr lang="en-US" dirty="0" smtClean="0"/>
              <a:t> </a:t>
            </a:r>
            <a:r>
              <a:rPr lang="en-US" dirty="0" err="1" smtClean="0"/>
              <a:t>और</a:t>
            </a:r>
            <a:r>
              <a:rPr lang="en-US" dirty="0" smtClean="0"/>
              <a:t> </a:t>
            </a:r>
            <a:r>
              <a:rPr lang="en-US" dirty="0" err="1" smtClean="0"/>
              <a:t>आपकी</a:t>
            </a:r>
            <a:r>
              <a:rPr lang="en-US" dirty="0" smtClean="0"/>
              <a:t> </a:t>
            </a:r>
            <a:r>
              <a:rPr lang="en-US" dirty="0" err="1" smtClean="0"/>
              <a:t>एकाग्रता</a:t>
            </a:r>
            <a:r>
              <a:rPr lang="en-US" dirty="0" smtClean="0"/>
              <a:t> </a:t>
            </a:r>
            <a:r>
              <a:rPr lang="en-US" dirty="0" err="1" smtClean="0"/>
              <a:t>भी</a:t>
            </a:r>
            <a:r>
              <a:rPr lang="en-US" dirty="0" smtClean="0"/>
              <a:t> </a:t>
            </a:r>
            <a:r>
              <a:rPr lang="en-US" dirty="0" err="1" smtClean="0"/>
              <a:t>बढ़ती</a:t>
            </a:r>
            <a:r>
              <a:rPr lang="en-US" dirty="0" smtClean="0"/>
              <a:t> </a:t>
            </a:r>
            <a:r>
              <a:rPr lang="en-US" dirty="0" err="1" smtClean="0"/>
              <a:t>है</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ushasan-par-nibandh.jpg"/>
          <p:cNvPicPr>
            <a:picLocks noGrp="1" noChangeAspect="1"/>
          </p:cNvPicPr>
          <p:nvPr>
            <p:ph idx="1"/>
          </p:nvPr>
        </p:nvPicPr>
        <p:blipFill>
          <a:blip r:embed="rId2"/>
          <a:stretch>
            <a:fillRect/>
          </a:stretch>
        </p:blipFill>
        <p:spPr>
          <a:xfrm>
            <a:off x="0" y="0"/>
            <a:ext cx="9144000" cy="6095999"/>
          </a:xfrm>
        </p:spPr>
      </p:pic>
      <p:sp>
        <p:nvSpPr>
          <p:cNvPr id="5" name="Rounded Rectangle 4"/>
          <p:cNvSpPr/>
          <p:nvPr/>
        </p:nvSpPr>
        <p:spPr>
          <a:xfrm>
            <a:off x="5257800" y="1371600"/>
            <a:ext cx="19050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सद्भावना</a:t>
            </a:r>
            <a:endParaRPr lang="en-US" dirty="0"/>
          </a:p>
        </p:txBody>
      </p:sp>
      <p:sp>
        <p:nvSpPr>
          <p:cNvPr id="3" name="Content Placeholder 2"/>
          <p:cNvSpPr>
            <a:spLocks noGrp="1"/>
          </p:cNvSpPr>
          <p:nvPr>
            <p:ph idx="1"/>
          </p:nvPr>
        </p:nvSpPr>
        <p:spPr>
          <a:xfrm>
            <a:off x="457200" y="1935480"/>
            <a:ext cx="6019800" cy="4389120"/>
          </a:xfrm>
        </p:spPr>
        <p:txBody>
          <a:bodyPr/>
          <a:lstStyle/>
          <a:p>
            <a:r>
              <a:rPr lang="hi-IN" dirty="0" smtClean="0"/>
              <a:t>राष्ट्रीय सद्भावना या एकता का तात्पर्य एक राष्ट्र के निवासियों की उस भावनात्मक या आन्तरिक एकता से है, जिसमें वे अपनी एक विशिष्ट जाति, वर्ग, धर्म, संस्कृति, सम्प्रदाय तथा प्रान्त के संकीर्ण हितों को भूलकर सम्पूर्ण राष्ट्र की एक सामान्य संस्कृति, सामान्य भाषा, सामान्य भौगोलिक तथा राजनैतिक परिस्थिति तथा सामान्य जीवन-शैली को अपनाते हैं और सम्पूर्ण राष्ट्र की प्रगति की उत्कृष्ट आकांक्षा करते हैं।</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hatsApp Image 2022-10-21 at 10.04.15.jpeg"/>
          <p:cNvPicPr>
            <a:picLocks noGrp="1" noChangeAspect="1"/>
          </p:cNvPicPr>
          <p:nvPr>
            <p:ph idx="1"/>
          </p:nvPr>
        </p:nvPicPr>
        <p:blipFill>
          <a:blip r:embed="rId2"/>
          <a:srcRect b="18917"/>
          <a:stretch>
            <a:fillRect/>
          </a:stretch>
        </p:blipFill>
        <p:spPr>
          <a:xfrm>
            <a:off x="0" y="0"/>
            <a:ext cx="9144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305800" cy="1143000"/>
          </a:xfrm>
        </p:spPr>
        <p:txBody>
          <a:bodyPr>
            <a:noAutofit/>
          </a:bodyPr>
          <a:lstStyle/>
          <a:p>
            <a:pPr algn="ctr"/>
            <a:r>
              <a:rPr lang="hi-IN" sz="16600" i="1" u="sng" dirty="0" smtClean="0">
                <a:latin typeface="Algerian" pitchFamily="82" charset="0"/>
              </a:rPr>
              <a:t>धन्यवाद</a:t>
            </a:r>
            <a:r>
              <a:rPr lang="en-US" sz="16600" i="1" u="sng" dirty="0" smtClean="0">
                <a:latin typeface="Algerian" pitchFamily="82" charset="0"/>
              </a:rPr>
              <a:t> </a:t>
            </a:r>
            <a:r>
              <a:rPr lang="en-US" sz="16600" i="1" u="sng" dirty="0" smtClean="0">
                <a:latin typeface="Algerian" pitchFamily="82" charset="0"/>
              </a:rPr>
              <a:t>!</a:t>
            </a:r>
            <a:endParaRPr lang="en-US" sz="16600" i="1" u="sng" dirty="0">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TOPIC</a:t>
            </a:r>
            <a:endParaRPr lang="en-US" b="1" u="sng" dirty="0"/>
          </a:p>
        </p:txBody>
      </p:sp>
      <p:sp>
        <p:nvSpPr>
          <p:cNvPr id="3" name="Content Placeholder 2"/>
          <p:cNvSpPr>
            <a:spLocks noGrp="1"/>
          </p:cNvSpPr>
          <p:nvPr>
            <p:ph idx="1"/>
          </p:nvPr>
        </p:nvSpPr>
        <p:spPr/>
        <p:txBody>
          <a:bodyPr>
            <a:normAutofit/>
          </a:bodyPr>
          <a:lstStyle/>
          <a:p>
            <a:r>
              <a:rPr lang="hi-IN" sz="3200" dirty="0" smtClean="0"/>
              <a:t>शांति , प्रगति और सद्भावना</a:t>
            </a:r>
            <a:endParaRPr lang="en-US" sz="3200" dirty="0"/>
          </a:p>
        </p:txBody>
      </p:sp>
      <p:pic>
        <p:nvPicPr>
          <p:cNvPr id="4" name="Picture 3" descr="18-186624_kabutar-png-full-hd-pigeon-png-transparent-png.png"/>
          <p:cNvPicPr>
            <a:picLocks noChangeAspect="1"/>
          </p:cNvPicPr>
          <p:nvPr/>
        </p:nvPicPr>
        <p:blipFill>
          <a:blip r:embed="rId2" cstate="print"/>
          <a:stretch>
            <a:fillRect/>
          </a:stretch>
        </p:blipFill>
        <p:spPr>
          <a:xfrm>
            <a:off x="5908508" y="1447800"/>
            <a:ext cx="3006892" cy="53145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pPr algn="ctr"/>
            <a:r>
              <a:rPr lang="hi-IN" dirty="0" smtClean="0"/>
              <a:t>सही माहौल का चुनाव</a:t>
            </a:r>
            <a:endParaRPr lang="en-US" dirty="0"/>
          </a:p>
        </p:txBody>
      </p:sp>
      <p:sp>
        <p:nvSpPr>
          <p:cNvPr id="3" name="Content Placeholder 2"/>
          <p:cNvSpPr>
            <a:spLocks noGrp="1"/>
          </p:cNvSpPr>
          <p:nvPr>
            <p:ph idx="1"/>
          </p:nvPr>
        </p:nvSpPr>
        <p:spPr>
          <a:xfrm>
            <a:off x="381000" y="2209800"/>
            <a:ext cx="8229600" cy="4389120"/>
          </a:xfrm>
        </p:spPr>
        <p:txBody>
          <a:bodyPr>
            <a:normAutofit/>
          </a:bodyPr>
          <a:lstStyle/>
          <a:p>
            <a:r>
              <a:rPr lang="hi-IN" dirty="0" smtClean="0"/>
              <a:t>काम करने के लिए माहौल का अनुकूल होना बेहद जरूरी है। </a:t>
            </a:r>
            <a:endParaRPr lang="en-US" dirty="0" smtClean="0"/>
          </a:p>
          <a:p>
            <a:r>
              <a:rPr lang="hi-IN" dirty="0" smtClean="0"/>
              <a:t>काम की सफलता या असफलता काम करने के माहौल पर भी काफी हद तक निर्भर करती है। इसलिए हमेशा काम करते समय ऐसे माहौल का चुनाव करें जो पॉजीटिव हो, शांत हो और जहां पर आप फोकस कर सकें।</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54240570.jpeg"/>
          <p:cNvPicPr>
            <a:picLocks noChangeAspect="1"/>
          </p:cNvPicPr>
          <p:nvPr/>
        </p:nvPicPr>
        <p:blipFill>
          <a:blip r:embed="rId2"/>
          <a:srcRect l="9084"/>
          <a:stretch>
            <a:fillRect/>
          </a:stretch>
        </p:blipFill>
        <p:spPr>
          <a:xfrm>
            <a:off x="0" y="0"/>
            <a:ext cx="9144000" cy="7010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143000"/>
          </a:xfrm>
        </p:spPr>
        <p:txBody>
          <a:bodyPr/>
          <a:lstStyle/>
          <a:p>
            <a:pPr algn="ctr"/>
            <a:r>
              <a:rPr lang="en-US" dirty="0" err="1" smtClean="0"/>
              <a:t>प्लानिंग</a:t>
            </a:r>
            <a:r>
              <a:rPr lang="en-US" dirty="0" smtClean="0"/>
              <a:t> </a:t>
            </a:r>
            <a:r>
              <a:rPr lang="en-US" dirty="0" err="1" smtClean="0"/>
              <a:t>करें</a:t>
            </a:r>
            <a:endParaRPr lang="en-US" dirty="0"/>
          </a:p>
        </p:txBody>
      </p:sp>
      <p:sp>
        <p:nvSpPr>
          <p:cNvPr id="3" name="Content Placeholder 2"/>
          <p:cNvSpPr>
            <a:spLocks noGrp="1"/>
          </p:cNvSpPr>
          <p:nvPr>
            <p:ph idx="1"/>
          </p:nvPr>
        </p:nvSpPr>
        <p:spPr>
          <a:xfrm>
            <a:off x="533400" y="2286000"/>
            <a:ext cx="8229600" cy="4389120"/>
          </a:xfrm>
        </p:spPr>
        <p:txBody>
          <a:bodyPr>
            <a:normAutofit/>
          </a:bodyPr>
          <a:lstStyle/>
          <a:p>
            <a:r>
              <a:rPr lang="en-US" dirty="0" err="1" smtClean="0"/>
              <a:t>किसी</a:t>
            </a:r>
            <a:r>
              <a:rPr lang="en-US" dirty="0" smtClean="0"/>
              <a:t> </a:t>
            </a:r>
            <a:r>
              <a:rPr lang="en-US" dirty="0" err="1" smtClean="0"/>
              <a:t>भी</a:t>
            </a:r>
            <a:r>
              <a:rPr lang="en-US" dirty="0" smtClean="0"/>
              <a:t> </a:t>
            </a:r>
            <a:r>
              <a:rPr lang="en-US" dirty="0" err="1" smtClean="0"/>
              <a:t>चीज</a:t>
            </a:r>
            <a:r>
              <a:rPr lang="en-US" dirty="0" smtClean="0"/>
              <a:t> </a:t>
            </a:r>
            <a:r>
              <a:rPr lang="en-US" dirty="0" err="1" smtClean="0"/>
              <a:t>की</a:t>
            </a:r>
            <a:r>
              <a:rPr lang="en-US" dirty="0" smtClean="0"/>
              <a:t> </a:t>
            </a:r>
            <a:r>
              <a:rPr lang="en-US" dirty="0" err="1" smtClean="0"/>
              <a:t>प्लानिंग</a:t>
            </a:r>
            <a:r>
              <a:rPr lang="en-US" dirty="0" smtClean="0"/>
              <a:t> </a:t>
            </a:r>
            <a:r>
              <a:rPr lang="en-US" dirty="0" err="1" smtClean="0"/>
              <a:t>करके</a:t>
            </a:r>
            <a:r>
              <a:rPr lang="en-US" dirty="0" smtClean="0"/>
              <a:t> </a:t>
            </a:r>
            <a:r>
              <a:rPr lang="en-US" dirty="0" err="1" smtClean="0"/>
              <a:t>चलना</a:t>
            </a:r>
            <a:r>
              <a:rPr lang="en-US" dirty="0" smtClean="0"/>
              <a:t> </a:t>
            </a:r>
            <a:r>
              <a:rPr lang="en-US" dirty="0" err="1" smtClean="0"/>
              <a:t>हमारे</a:t>
            </a:r>
            <a:r>
              <a:rPr lang="en-US" dirty="0" smtClean="0"/>
              <a:t> </a:t>
            </a:r>
            <a:r>
              <a:rPr lang="en-US" dirty="0" err="1" smtClean="0"/>
              <a:t>लिए</a:t>
            </a:r>
            <a:r>
              <a:rPr lang="en-US" dirty="0" smtClean="0"/>
              <a:t> </a:t>
            </a:r>
            <a:r>
              <a:rPr lang="en-US" dirty="0" err="1" smtClean="0"/>
              <a:t>ही</a:t>
            </a:r>
            <a:r>
              <a:rPr lang="en-US" dirty="0" smtClean="0"/>
              <a:t> </a:t>
            </a:r>
            <a:r>
              <a:rPr lang="en-US" dirty="0" err="1" smtClean="0"/>
              <a:t>फायदेमंद</a:t>
            </a:r>
            <a:r>
              <a:rPr lang="en-US" dirty="0" smtClean="0"/>
              <a:t> </a:t>
            </a:r>
            <a:r>
              <a:rPr lang="en-US" dirty="0" err="1" smtClean="0"/>
              <a:t>होता</a:t>
            </a:r>
            <a:r>
              <a:rPr lang="en-US" dirty="0" smtClean="0"/>
              <a:t> </a:t>
            </a:r>
            <a:r>
              <a:rPr lang="en-US" dirty="0" err="1" smtClean="0"/>
              <a:t>है</a:t>
            </a:r>
            <a:r>
              <a:rPr lang="en-US" dirty="0" smtClean="0"/>
              <a:t>। </a:t>
            </a:r>
          </a:p>
          <a:p>
            <a:r>
              <a:rPr lang="en-US" dirty="0" err="1" smtClean="0"/>
              <a:t>प्लानिंग</a:t>
            </a:r>
            <a:r>
              <a:rPr lang="en-US" dirty="0" smtClean="0"/>
              <a:t> </a:t>
            </a:r>
            <a:r>
              <a:rPr lang="en-US" dirty="0" err="1" smtClean="0"/>
              <a:t>करके</a:t>
            </a:r>
            <a:r>
              <a:rPr lang="en-US" dirty="0" smtClean="0"/>
              <a:t> </a:t>
            </a:r>
            <a:r>
              <a:rPr lang="en-US" dirty="0" err="1" smtClean="0"/>
              <a:t>नहीं</a:t>
            </a:r>
            <a:r>
              <a:rPr lang="en-US" dirty="0" smtClean="0"/>
              <a:t> </a:t>
            </a:r>
            <a:r>
              <a:rPr lang="en-US" dirty="0" err="1" smtClean="0"/>
              <a:t>चलने</a:t>
            </a:r>
            <a:r>
              <a:rPr lang="en-US" dirty="0" smtClean="0"/>
              <a:t> </a:t>
            </a:r>
            <a:r>
              <a:rPr lang="en-US" dirty="0" err="1" smtClean="0"/>
              <a:t>से</a:t>
            </a:r>
            <a:r>
              <a:rPr lang="en-US" dirty="0" smtClean="0"/>
              <a:t> </a:t>
            </a:r>
            <a:r>
              <a:rPr lang="en-US" dirty="0" err="1" smtClean="0"/>
              <a:t>चीजें</a:t>
            </a:r>
            <a:r>
              <a:rPr lang="en-US" dirty="0" smtClean="0"/>
              <a:t> </a:t>
            </a:r>
            <a:r>
              <a:rPr lang="en-US" dirty="0" err="1" smtClean="0"/>
              <a:t>अस्त-व्यस्त</a:t>
            </a:r>
            <a:r>
              <a:rPr lang="en-US" dirty="0" smtClean="0"/>
              <a:t> </a:t>
            </a:r>
            <a:r>
              <a:rPr lang="en-US" dirty="0" err="1" smtClean="0"/>
              <a:t>हो</a:t>
            </a:r>
            <a:r>
              <a:rPr lang="en-US" dirty="0" smtClean="0"/>
              <a:t> </a:t>
            </a:r>
            <a:r>
              <a:rPr lang="en-US" dirty="0" err="1" smtClean="0"/>
              <a:t>जाती</a:t>
            </a:r>
            <a:r>
              <a:rPr lang="en-US" dirty="0" smtClean="0"/>
              <a:t> </a:t>
            </a:r>
            <a:r>
              <a:rPr lang="en-US" dirty="0" err="1" smtClean="0"/>
              <a:t>हैं</a:t>
            </a:r>
            <a:r>
              <a:rPr lang="en-US" dirty="0" smtClean="0"/>
              <a:t> </a:t>
            </a:r>
            <a:r>
              <a:rPr lang="en-US" dirty="0" err="1" smtClean="0"/>
              <a:t>और</a:t>
            </a:r>
            <a:r>
              <a:rPr lang="en-US" dirty="0" smtClean="0"/>
              <a:t> </a:t>
            </a:r>
            <a:r>
              <a:rPr lang="en-US" dirty="0" err="1" smtClean="0"/>
              <a:t>आखिरी</a:t>
            </a:r>
            <a:r>
              <a:rPr lang="en-US" dirty="0" smtClean="0"/>
              <a:t> </a:t>
            </a:r>
            <a:r>
              <a:rPr lang="en-US" dirty="0" err="1" smtClean="0"/>
              <a:t>मौके</a:t>
            </a:r>
            <a:r>
              <a:rPr lang="en-US" dirty="0" smtClean="0"/>
              <a:t> </a:t>
            </a:r>
            <a:r>
              <a:rPr lang="en-US" dirty="0" err="1" smtClean="0"/>
              <a:t>पर</a:t>
            </a:r>
            <a:r>
              <a:rPr lang="en-US" dirty="0" smtClean="0"/>
              <a:t> </a:t>
            </a:r>
            <a:r>
              <a:rPr lang="en-US" dirty="0" err="1" smtClean="0"/>
              <a:t>हमारा</a:t>
            </a:r>
            <a:r>
              <a:rPr lang="en-US" dirty="0" smtClean="0"/>
              <a:t> </a:t>
            </a:r>
            <a:r>
              <a:rPr lang="en-US" dirty="0" err="1" smtClean="0"/>
              <a:t>ध्यान</a:t>
            </a:r>
            <a:r>
              <a:rPr lang="en-US" dirty="0" smtClean="0"/>
              <a:t> </a:t>
            </a:r>
            <a:r>
              <a:rPr lang="en-US" dirty="0" err="1" smtClean="0"/>
              <a:t>भटक</a:t>
            </a:r>
            <a:r>
              <a:rPr lang="en-US" dirty="0" smtClean="0"/>
              <a:t> </a:t>
            </a:r>
            <a:r>
              <a:rPr lang="en-US" dirty="0" err="1" smtClean="0"/>
              <a:t>जाता</a:t>
            </a:r>
            <a:r>
              <a:rPr lang="en-US" dirty="0" smtClean="0"/>
              <a:t> </a:t>
            </a:r>
            <a:r>
              <a:rPr lang="en-US" dirty="0" err="1" smtClean="0"/>
              <a:t>है</a:t>
            </a:r>
            <a:r>
              <a:rPr lang="en-US" dirty="0" smtClean="0"/>
              <a:t>| </a:t>
            </a:r>
          </a:p>
          <a:p>
            <a:r>
              <a:rPr lang="en-US" dirty="0" err="1" smtClean="0"/>
              <a:t>इससे</a:t>
            </a:r>
            <a:r>
              <a:rPr lang="en-US" dirty="0" smtClean="0"/>
              <a:t> </a:t>
            </a:r>
            <a:r>
              <a:rPr lang="en-US" dirty="0" err="1" smtClean="0"/>
              <a:t>काम</a:t>
            </a:r>
            <a:r>
              <a:rPr lang="en-US" dirty="0" smtClean="0"/>
              <a:t> </a:t>
            </a:r>
            <a:r>
              <a:rPr lang="en-US" dirty="0" err="1" smtClean="0"/>
              <a:t>भी</a:t>
            </a:r>
            <a:r>
              <a:rPr lang="en-US" dirty="0" smtClean="0"/>
              <a:t> </a:t>
            </a:r>
            <a:r>
              <a:rPr lang="en-US" dirty="0" err="1" smtClean="0"/>
              <a:t>बिगड़ता</a:t>
            </a:r>
            <a:r>
              <a:rPr lang="en-US" dirty="0" smtClean="0"/>
              <a:t> </a:t>
            </a:r>
            <a:r>
              <a:rPr lang="en-US" dirty="0" err="1" smtClean="0"/>
              <a:t>है</a:t>
            </a:r>
            <a:r>
              <a:rPr lang="en-US" dirty="0" smtClean="0"/>
              <a:t> </a:t>
            </a:r>
            <a:r>
              <a:rPr lang="en-US" dirty="0" err="1" smtClean="0"/>
              <a:t>और</a:t>
            </a:r>
            <a:r>
              <a:rPr lang="en-US" dirty="0" smtClean="0"/>
              <a:t> </a:t>
            </a:r>
            <a:r>
              <a:rPr lang="en-US" dirty="0" err="1" smtClean="0"/>
              <a:t>स्ट्रेस</a:t>
            </a:r>
            <a:r>
              <a:rPr lang="en-US" dirty="0" smtClean="0"/>
              <a:t> </a:t>
            </a:r>
            <a:r>
              <a:rPr lang="en-US" dirty="0" err="1" smtClean="0"/>
              <a:t>भी</a:t>
            </a:r>
            <a:r>
              <a:rPr lang="en-US" dirty="0" smtClean="0"/>
              <a:t> </a:t>
            </a:r>
            <a:r>
              <a:rPr lang="en-US" dirty="0" err="1" smtClean="0"/>
              <a:t>होता</a:t>
            </a:r>
            <a:r>
              <a:rPr lang="en-US" dirty="0" smtClean="0"/>
              <a:t> </a:t>
            </a:r>
            <a:r>
              <a:rPr lang="en-US" dirty="0" err="1" smtClean="0"/>
              <a:t>है</a:t>
            </a:r>
            <a:r>
              <a:rPr lang="en-US"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nancila-planning.jpg"/>
          <p:cNvPicPr>
            <a:picLocks noChangeAspect="1"/>
          </p:cNvPicPr>
          <p:nvPr/>
        </p:nvPicPr>
        <p:blipFill>
          <a:blip r:embed="rId2"/>
          <a:stretch>
            <a:fillRect/>
          </a:stretch>
        </p:blipFill>
        <p:spPr>
          <a:xfrm>
            <a:off x="0" y="1"/>
            <a:ext cx="9144000" cy="6858000"/>
          </a:xfrm>
          <a:prstGeom prst="rect">
            <a:avLst/>
          </a:prstGeom>
        </p:spPr>
      </p:pic>
      <p:sp>
        <p:nvSpPr>
          <p:cNvPr id="6" name="Rounded Rectangle 5"/>
          <p:cNvSpPr/>
          <p:nvPr/>
        </p:nvSpPr>
        <p:spPr>
          <a:xfrm>
            <a:off x="7315200" y="6324600"/>
            <a:ext cx="1828800" cy="533400"/>
          </a:xfrm>
          <a:prstGeom prst="round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8229600" cy="1143000"/>
          </a:xfrm>
        </p:spPr>
        <p:txBody>
          <a:bodyPr>
            <a:normAutofit fontScale="90000"/>
          </a:bodyPr>
          <a:lstStyle/>
          <a:p>
            <a:pPr algn="ctr"/>
            <a:r>
              <a:rPr lang="en-US" dirty="0" smtClean="0"/>
              <a:t/>
            </a:r>
            <a:br>
              <a:rPr lang="en-US" dirty="0" smtClean="0"/>
            </a:br>
            <a:r>
              <a:rPr lang="en-US" dirty="0" err="1" smtClean="0"/>
              <a:t>व्यायाम</a:t>
            </a:r>
            <a:r>
              <a:rPr lang="en-US" dirty="0" smtClean="0"/>
              <a:t> </a:t>
            </a:r>
            <a:r>
              <a:rPr lang="en-US" dirty="0" err="1" smtClean="0"/>
              <a:t>करें</a:t>
            </a:r>
            <a:r>
              <a:rPr lang="en-US" dirty="0" smtClean="0"/>
              <a:t/>
            </a:r>
            <a:br>
              <a:rPr lang="en-US" dirty="0" smtClean="0"/>
            </a:br>
            <a:endParaRPr lang="en-US" dirty="0"/>
          </a:p>
        </p:txBody>
      </p:sp>
      <p:sp>
        <p:nvSpPr>
          <p:cNvPr id="3" name="Content Placeholder 2"/>
          <p:cNvSpPr>
            <a:spLocks noGrp="1"/>
          </p:cNvSpPr>
          <p:nvPr>
            <p:ph idx="1"/>
          </p:nvPr>
        </p:nvSpPr>
        <p:spPr>
          <a:xfrm>
            <a:off x="457200" y="2286000"/>
            <a:ext cx="8229600" cy="4389120"/>
          </a:xfrm>
        </p:spPr>
        <p:txBody>
          <a:bodyPr>
            <a:normAutofit/>
          </a:bodyPr>
          <a:lstStyle/>
          <a:p>
            <a:r>
              <a:rPr lang="en-US" dirty="0" err="1" smtClean="0"/>
              <a:t>एकाग्र</a:t>
            </a:r>
            <a:r>
              <a:rPr lang="en-US" dirty="0" smtClean="0"/>
              <a:t> </a:t>
            </a:r>
            <a:r>
              <a:rPr lang="en-US" dirty="0" err="1" smtClean="0"/>
              <a:t>मन</a:t>
            </a:r>
            <a:r>
              <a:rPr lang="en-US" dirty="0" smtClean="0"/>
              <a:t> </a:t>
            </a:r>
            <a:r>
              <a:rPr lang="en-US" dirty="0" err="1" smtClean="0"/>
              <a:t>के</a:t>
            </a:r>
            <a:r>
              <a:rPr lang="en-US" dirty="0" smtClean="0"/>
              <a:t> </a:t>
            </a:r>
            <a:r>
              <a:rPr lang="en-US" dirty="0" err="1" smtClean="0"/>
              <a:t>लिए</a:t>
            </a:r>
            <a:r>
              <a:rPr lang="en-US" dirty="0" smtClean="0"/>
              <a:t> </a:t>
            </a:r>
            <a:r>
              <a:rPr lang="en-US" dirty="0" err="1" smtClean="0"/>
              <a:t>सबसे</a:t>
            </a:r>
            <a:r>
              <a:rPr lang="en-US" dirty="0" smtClean="0"/>
              <a:t> </a:t>
            </a:r>
            <a:r>
              <a:rPr lang="en-US" dirty="0" err="1" smtClean="0"/>
              <a:t>बेहतर</a:t>
            </a:r>
            <a:r>
              <a:rPr lang="en-US" dirty="0" smtClean="0"/>
              <a:t> </a:t>
            </a:r>
            <a:r>
              <a:rPr lang="en-US" dirty="0" err="1" smtClean="0"/>
              <a:t>उपाय</a:t>
            </a:r>
            <a:r>
              <a:rPr lang="en-US" dirty="0" smtClean="0"/>
              <a:t> </a:t>
            </a:r>
            <a:r>
              <a:rPr lang="en-US" dirty="0" err="1" smtClean="0"/>
              <a:t>व्यायाम</a:t>
            </a:r>
            <a:r>
              <a:rPr lang="en-US" dirty="0" smtClean="0"/>
              <a:t> </a:t>
            </a:r>
            <a:r>
              <a:rPr lang="en-US" dirty="0" err="1" smtClean="0"/>
              <a:t>और</a:t>
            </a:r>
            <a:r>
              <a:rPr lang="en-US" dirty="0" smtClean="0"/>
              <a:t> </a:t>
            </a:r>
            <a:r>
              <a:rPr lang="en-US" dirty="0" err="1" smtClean="0"/>
              <a:t>मेडिटेशन</a:t>
            </a:r>
            <a:r>
              <a:rPr lang="en-US" dirty="0" smtClean="0"/>
              <a:t> </a:t>
            </a:r>
            <a:r>
              <a:rPr lang="en-US" dirty="0" err="1" smtClean="0"/>
              <a:t>माना</a:t>
            </a:r>
            <a:r>
              <a:rPr lang="en-US" dirty="0" smtClean="0"/>
              <a:t> </a:t>
            </a:r>
            <a:r>
              <a:rPr lang="en-US" dirty="0" err="1" smtClean="0"/>
              <a:t>जाता</a:t>
            </a:r>
            <a:r>
              <a:rPr lang="en-US" dirty="0" smtClean="0"/>
              <a:t> </a:t>
            </a:r>
            <a:r>
              <a:rPr lang="en-US" dirty="0" err="1" smtClean="0"/>
              <a:t>है</a:t>
            </a:r>
            <a:r>
              <a:rPr lang="en-US" dirty="0" smtClean="0"/>
              <a:t>।</a:t>
            </a:r>
          </a:p>
          <a:p>
            <a:r>
              <a:rPr lang="en-US" dirty="0" smtClean="0"/>
              <a:t> </a:t>
            </a:r>
            <a:r>
              <a:rPr lang="en-US" dirty="0" err="1" smtClean="0"/>
              <a:t>दिमाग</a:t>
            </a:r>
            <a:r>
              <a:rPr lang="en-US" dirty="0" smtClean="0"/>
              <a:t> </a:t>
            </a:r>
            <a:r>
              <a:rPr lang="en-US" dirty="0" err="1" smtClean="0"/>
              <a:t>और</a:t>
            </a:r>
            <a:r>
              <a:rPr lang="en-US" dirty="0" smtClean="0"/>
              <a:t> </a:t>
            </a:r>
            <a:r>
              <a:rPr lang="en-US" dirty="0" err="1" smtClean="0"/>
              <a:t>शरीर</a:t>
            </a:r>
            <a:r>
              <a:rPr lang="en-US" dirty="0" smtClean="0"/>
              <a:t> </a:t>
            </a:r>
            <a:r>
              <a:rPr lang="en-US" dirty="0" err="1" smtClean="0"/>
              <a:t>के</a:t>
            </a:r>
            <a:r>
              <a:rPr lang="en-US" dirty="0" smtClean="0"/>
              <a:t> </a:t>
            </a:r>
            <a:r>
              <a:rPr lang="en-US" dirty="0" err="1" smtClean="0"/>
              <a:t>तालमेल</a:t>
            </a:r>
            <a:r>
              <a:rPr lang="en-US" dirty="0" smtClean="0"/>
              <a:t> </a:t>
            </a:r>
            <a:r>
              <a:rPr lang="en-US" dirty="0" err="1" smtClean="0"/>
              <a:t>को</a:t>
            </a:r>
            <a:r>
              <a:rPr lang="en-US" dirty="0" smtClean="0"/>
              <a:t> </a:t>
            </a:r>
            <a:r>
              <a:rPr lang="en-US" dirty="0" err="1" smtClean="0"/>
              <a:t>बनाए</a:t>
            </a:r>
            <a:r>
              <a:rPr lang="en-US" dirty="0" smtClean="0"/>
              <a:t> </a:t>
            </a:r>
            <a:r>
              <a:rPr lang="en-US" dirty="0" err="1" smtClean="0"/>
              <a:t>रखने</a:t>
            </a:r>
            <a:r>
              <a:rPr lang="en-US" dirty="0" smtClean="0"/>
              <a:t> </a:t>
            </a:r>
            <a:r>
              <a:rPr lang="en-US" dirty="0" err="1" smtClean="0"/>
              <a:t>के</a:t>
            </a:r>
            <a:r>
              <a:rPr lang="en-US" dirty="0" smtClean="0"/>
              <a:t> </a:t>
            </a:r>
            <a:r>
              <a:rPr lang="en-US" dirty="0" err="1" smtClean="0"/>
              <a:t>लिए</a:t>
            </a:r>
            <a:r>
              <a:rPr lang="en-US" dirty="0" smtClean="0"/>
              <a:t> </a:t>
            </a:r>
            <a:r>
              <a:rPr lang="en-US" dirty="0" err="1" smtClean="0"/>
              <a:t>मेडिटेशन</a:t>
            </a:r>
            <a:r>
              <a:rPr lang="en-US" dirty="0" smtClean="0"/>
              <a:t> </a:t>
            </a:r>
            <a:r>
              <a:rPr lang="en-US" dirty="0" err="1" smtClean="0"/>
              <a:t>करें</a:t>
            </a:r>
            <a:r>
              <a:rPr lang="en-US" dirty="0" smtClean="0"/>
              <a:t>।</a:t>
            </a:r>
          </a:p>
          <a:p>
            <a:r>
              <a:rPr lang="en-US" dirty="0" err="1" smtClean="0"/>
              <a:t>इसके</a:t>
            </a:r>
            <a:r>
              <a:rPr lang="en-US" dirty="0" smtClean="0"/>
              <a:t> </a:t>
            </a:r>
            <a:r>
              <a:rPr lang="en-US" dirty="0" err="1" smtClean="0"/>
              <a:t>अलावा</a:t>
            </a:r>
            <a:r>
              <a:rPr lang="en-US" dirty="0" smtClean="0"/>
              <a:t> </a:t>
            </a:r>
            <a:r>
              <a:rPr lang="en-US" dirty="0" err="1" smtClean="0"/>
              <a:t>मन</a:t>
            </a:r>
            <a:r>
              <a:rPr lang="en-US" dirty="0" smtClean="0"/>
              <a:t> </a:t>
            </a:r>
            <a:r>
              <a:rPr lang="en-US" dirty="0" err="1" smtClean="0"/>
              <a:t>एकाग्र</a:t>
            </a:r>
            <a:r>
              <a:rPr lang="en-US" dirty="0" smtClean="0"/>
              <a:t> </a:t>
            </a:r>
            <a:r>
              <a:rPr lang="en-US" dirty="0" err="1" smtClean="0"/>
              <a:t>करने</a:t>
            </a:r>
            <a:r>
              <a:rPr lang="en-US" dirty="0" smtClean="0"/>
              <a:t> </a:t>
            </a:r>
            <a:r>
              <a:rPr lang="en-US" dirty="0" err="1" smtClean="0"/>
              <a:t>के</a:t>
            </a:r>
            <a:r>
              <a:rPr lang="en-US" dirty="0" smtClean="0"/>
              <a:t> </a:t>
            </a:r>
            <a:r>
              <a:rPr lang="en-US" dirty="0" err="1" smtClean="0"/>
              <a:t>लिए</a:t>
            </a:r>
            <a:r>
              <a:rPr lang="en-US" dirty="0" smtClean="0"/>
              <a:t> Coin Trick </a:t>
            </a:r>
            <a:r>
              <a:rPr lang="en-US" dirty="0" err="1" smtClean="0"/>
              <a:t>को</a:t>
            </a:r>
            <a:r>
              <a:rPr lang="en-US" dirty="0" smtClean="0"/>
              <a:t> </a:t>
            </a:r>
            <a:r>
              <a:rPr lang="en-US" dirty="0" err="1" smtClean="0"/>
              <a:t>भी</a:t>
            </a:r>
            <a:r>
              <a:rPr lang="en-US" dirty="0" smtClean="0"/>
              <a:t> </a:t>
            </a:r>
            <a:r>
              <a:rPr lang="en-US" dirty="0" err="1" smtClean="0"/>
              <a:t>अपना</a:t>
            </a:r>
            <a:r>
              <a:rPr lang="en-US" dirty="0" smtClean="0"/>
              <a:t> </a:t>
            </a:r>
            <a:r>
              <a:rPr lang="en-US" dirty="0" err="1" smtClean="0"/>
              <a:t>सकते</a:t>
            </a:r>
            <a:r>
              <a:rPr lang="en-US" dirty="0" smtClean="0"/>
              <a:t> </a:t>
            </a:r>
            <a:r>
              <a:rPr lang="en-US" dirty="0" err="1" smtClean="0"/>
              <a:t>हैं</a:t>
            </a:r>
            <a:r>
              <a:rPr lang="en-US" dirty="0" smtClean="0"/>
              <a:t> </a:t>
            </a:r>
            <a:r>
              <a:rPr lang="en-US" dirty="0" err="1" smtClean="0"/>
              <a:t>इससे</a:t>
            </a:r>
            <a:r>
              <a:rPr lang="en-US" dirty="0" smtClean="0"/>
              <a:t> </a:t>
            </a:r>
            <a:r>
              <a:rPr lang="en-US" dirty="0" err="1" smtClean="0"/>
              <a:t>आपका</a:t>
            </a:r>
            <a:r>
              <a:rPr lang="en-US" dirty="0" smtClean="0"/>
              <a:t> </a:t>
            </a:r>
            <a:r>
              <a:rPr lang="en-US" dirty="0" err="1" smtClean="0"/>
              <a:t>फोकस</a:t>
            </a:r>
            <a:r>
              <a:rPr lang="en-US" dirty="0" smtClean="0"/>
              <a:t> </a:t>
            </a:r>
            <a:r>
              <a:rPr lang="en-US" dirty="0" err="1" smtClean="0"/>
              <a:t>सही</a:t>
            </a:r>
            <a:r>
              <a:rPr lang="en-US" dirty="0" smtClean="0"/>
              <a:t> </a:t>
            </a:r>
            <a:r>
              <a:rPr lang="en-US" dirty="0" err="1" smtClean="0"/>
              <a:t>होता</a:t>
            </a:r>
            <a:r>
              <a:rPr lang="en-US" dirty="0" smtClean="0"/>
              <a:t> </a:t>
            </a:r>
            <a:r>
              <a:rPr lang="en-US" dirty="0" err="1" smtClean="0"/>
              <a:t>है</a:t>
            </a:r>
            <a:r>
              <a:rPr lang="en-US" dirty="0" smtClean="0"/>
              <a: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व्यायाम-का-महत्व.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8229600" cy="1143000"/>
          </a:xfrm>
        </p:spPr>
        <p:txBody>
          <a:bodyPr>
            <a:normAutofit fontScale="90000"/>
          </a:bodyPr>
          <a:lstStyle/>
          <a:p>
            <a:r>
              <a:rPr lang="en-US" dirty="0" err="1" smtClean="0"/>
              <a:t>योग</a:t>
            </a:r>
            <a:r>
              <a:rPr lang="en-US" dirty="0" smtClean="0"/>
              <a:t> </a:t>
            </a:r>
            <a:r>
              <a:rPr lang="en-US" dirty="0" err="1" smtClean="0"/>
              <a:t>करें</a:t>
            </a:r>
            <a:r>
              <a:rPr lang="en-US" dirty="0" smtClean="0"/>
              <a:t/>
            </a:r>
            <a:br>
              <a:rPr lang="en-US" dirty="0" smtClean="0"/>
            </a:br>
            <a:endParaRPr lang="en-US" dirty="0"/>
          </a:p>
        </p:txBody>
      </p:sp>
      <p:sp>
        <p:nvSpPr>
          <p:cNvPr id="3" name="Content Placeholder 2"/>
          <p:cNvSpPr>
            <a:spLocks noGrp="1"/>
          </p:cNvSpPr>
          <p:nvPr>
            <p:ph idx="1"/>
          </p:nvPr>
        </p:nvSpPr>
        <p:spPr>
          <a:xfrm>
            <a:off x="685800" y="2133600"/>
            <a:ext cx="8001000" cy="4191000"/>
          </a:xfrm>
        </p:spPr>
        <p:txBody>
          <a:bodyPr>
            <a:normAutofit/>
          </a:bodyPr>
          <a:lstStyle/>
          <a:p>
            <a:r>
              <a:rPr lang="en-US" dirty="0" err="1" smtClean="0"/>
              <a:t>मन</a:t>
            </a:r>
            <a:r>
              <a:rPr lang="en-US" dirty="0" smtClean="0"/>
              <a:t> </a:t>
            </a:r>
            <a:r>
              <a:rPr lang="en-US" dirty="0" err="1" smtClean="0"/>
              <a:t>और</a:t>
            </a:r>
            <a:r>
              <a:rPr lang="en-US" dirty="0" smtClean="0"/>
              <a:t> </a:t>
            </a:r>
            <a:r>
              <a:rPr lang="en-US" dirty="0" err="1" smtClean="0"/>
              <a:t>दिमाग</a:t>
            </a:r>
            <a:r>
              <a:rPr lang="en-US" dirty="0" smtClean="0"/>
              <a:t> </a:t>
            </a:r>
            <a:r>
              <a:rPr lang="en-US" dirty="0" err="1" smtClean="0"/>
              <a:t>की</a:t>
            </a:r>
            <a:r>
              <a:rPr lang="en-US" dirty="0" smtClean="0"/>
              <a:t> </a:t>
            </a:r>
            <a:r>
              <a:rPr lang="en-US" dirty="0" err="1" smtClean="0"/>
              <a:t>शांति</a:t>
            </a:r>
            <a:r>
              <a:rPr lang="en-US" dirty="0" smtClean="0"/>
              <a:t> </a:t>
            </a:r>
            <a:r>
              <a:rPr lang="en-US" dirty="0" err="1" smtClean="0"/>
              <a:t>चाहिए</a:t>
            </a:r>
            <a:r>
              <a:rPr lang="en-US" dirty="0" smtClean="0"/>
              <a:t> </a:t>
            </a:r>
            <a:r>
              <a:rPr lang="en-US" dirty="0" err="1" smtClean="0"/>
              <a:t>तो</a:t>
            </a:r>
            <a:r>
              <a:rPr lang="en-US" dirty="0" smtClean="0"/>
              <a:t> </a:t>
            </a:r>
            <a:r>
              <a:rPr lang="en-US" dirty="0" err="1" smtClean="0"/>
              <a:t>योग</a:t>
            </a:r>
            <a:r>
              <a:rPr lang="en-US" dirty="0" smtClean="0"/>
              <a:t> </a:t>
            </a:r>
            <a:r>
              <a:rPr lang="en-US" dirty="0" err="1" smtClean="0"/>
              <a:t>करना</a:t>
            </a:r>
            <a:r>
              <a:rPr lang="en-US" dirty="0" smtClean="0"/>
              <a:t> </a:t>
            </a:r>
            <a:r>
              <a:rPr lang="en-US" dirty="0" err="1" smtClean="0"/>
              <a:t>अपनी</a:t>
            </a:r>
            <a:r>
              <a:rPr lang="en-US" dirty="0" smtClean="0"/>
              <a:t> </a:t>
            </a:r>
            <a:r>
              <a:rPr lang="en-US" dirty="0" err="1" smtClean="0"/>
              <a:t>आदत</a:t>
            </a:r>
            <a:r>
              <a:rPr lang="en-US" dirty="0" smtClean="0"/>
              <a:t> </a:t>
            </a:r>
            <a:r>
              <a:rPr lang="en-US" dirty="0" err="1" smtClean="0"/>
              <a:t>में</a:t>
            </a:r>
            <a:r>
              <a:rPr lang="en-US" dirty="0" smtClean="0"/>
              <a:t> </a:t>
            </a:r>
            <a:r>
              <a:rPr lang="en-US" dirty="0" err="1" smtClean="0"/>
              <a:t>शामिल</a:t>
            </a:r>
            <a:r>
              <a:rPr lang="en-US" dirty="0" smtClean="0"/>
              <a:t> </a:t>
            </a:r>
            <a:r>
              <a:rPr lang="en-US" dirty="0" err="1" smtClean="0"/>
              <a:t>करें</a:t>
            </a:r>
            <a:r>
              <a:rPr lang="en-US" dirty="0" smtClean="0"/>
              <a:t>। </a:t>
            </a:r>
          </a:p>
          <a:p>
            <a:r>
              <a:rPr lang="en-US" dirty="0" err="1" smtClean="0"/>
              <a:t>योग</a:t>
            </a:r>
            <a:r>
              <a:rPr lang="en-US" dirty="0" smtClean="0"/>
              <a:t> </a:t>
            </a:r>
            <a:r>
              <a:rPr lang="en-US" dirty="0" err="1" smtClean="0"/>
              <a:t>और</a:t>
            </a:r>
            <a:r>
              <a:rPr lang="en-US" dirty="0" smtClean="0"/>
              <a:t> </a:t>
            </a:r>
            <a:r>
              <a:rPr lang="en-US" dirty="0" err="1" smtClean="0"/>
              <a:t>ध्यान</a:t>
            </a:r>
            <a:r>
              <a:rPr lang="en-US" dirty="0" smtClean="0"/>
              <a:t> </a:t>
            </a:r>
            <a:r>
              <a:rPr lang="en-US" dirty="0" err="1" smtClean="0"/>
              <a:t>मुद्रा</a:t>
            </a:r>
            <a:r>
              <a:rPr lang="en-US" dirty="0" smtClean="0"/>
              <a:t> </a:t>
            </a:r>
            <a:r>
              <a:rPr lang="en-US" dirty="0" err="1" smtClean="0"/>
              <a:t>एक</a:t>
            </a:r>
            <a:r>
              <a:rPr lang="en-US" dirty="0" smtClean="0"/>
              <a:t> </a:t>
            </a:r>
            <a:r>
              <a:rPr lang="en-US" dirty="0" err="1" smtClean="0"/>
              <a:t>ऐसी</a:t>
            </a:r>
            <a:r>
              <a:rPr lang="en-US" dirty="0" smtClean="0"/>
              <a:t> </a:t>
            </a:r>
            <a:r>
              <a:rPr lang="en-US" dirty="0" err="1" smtClean="0"/>
              <a:t>चीज</a:t>
            </a:r>
            <a:r>
              <a:rPr lang="en-US" dirty="0" smtClean="0"/>
              <a:t> </a:t>
            </a:r>
            <a:r>
              <a:rPr lang="en-US" dirty="0" err="1" smtClean="0"/>
              <a:t>है</a:t>
            </a:r>
            <a:r>
              <a:rPr lang="en-US" dirty="0" smtClean="0"/>
              <a:t> </a:t>
            </a:r>
            <a:r>
              <a:rPr lang="en-US" dirty="0" err="1" smtClean="0"/>
              <a:t>जिससे</a:t>
            </a:r>
            <a:r>
              <a:rPr lang="en-US" dirty="0" smtClean="0"/>
              <a:t> </a:t>
            </a:r>
            <a:r>
              <a:rPr lang="en-US" dirty="0" err="1" smtClean="0"/>
              <a:t>ना</a:t>
            </a:r>
            <a:r>
              <a:rPr lang="en-US" dirty="0" smtClean="0"/>
              <a:t> </a:t>
            </a:r>
            <a:r>
              <a:rPr lang="en-US" dirty="0" err="1" smtClean="0"/>
              <a:t>सिर्फ</a:t>
            </a:r>
            <a:r>
              <a:rPr lang="en-US" dirty="0" smtClean="0"/>
              <a:t> </a:t>
            </a:r>
            <a:r>
              <a:rPr lang="en-US" dirty="0" err="1" smtClean="0"/>
              <a:t>आप</a:t>
            </a:r>
            <a:r>
              <a:rPr lang="en-US" dirty="0" smtClean="0"/>
              <a:t> </a:t>
            </a:r>
            <a:r>
              <a:rPr lang="en-US" dirty="0" err="1" smtClean="0"/>
              <a:t>अपने</a:t>
            </a:r>
            <a:r>
              <a:rPr lang="en-US" dirty="0" smtClean="0"/>
              <a:t> </a:t>
            </a:r>
            <a:r>
              <a:rPr lang="en-US" dirty="0" err="1" smtClean="0"/>
              <a:t>शरीर</a:t>
            </a:r>
            <a:r>
              <a:rPr lang="en-US" dirty="0" smtClean="0"/>
              <a:t> </a:t>
            </a:r>
            <a:r>
              <a:rPr lang="en-US" dirty="0" err="1" smtClean="0"/>
              <a:t>पर</a:t>
            </a:r>
            <a:r>
              <a:rPr lang="en-US" dirty="0" smtClean="0"/>
              <a:t> </a:t>
            </a:r>
            <a:r>
              <a:rPr lang="en-US" dirty="0" err="1" smtClean="0"/>
              <a:t>बल्कि</a:t>
            </a:r>
            <a:r>
              <a:rPr lang="en-US" dirty="0" smtClean="0"/>
              <a:t> </a:t>
            </a:r>
            <a:r>
              <a:rPr lang="en-US" dirty="0" err="1" smtClean="0"/>
              <a:t>अपने</a:t>
            </a:r>
            <a:r>
              <a:rPr lang="en-US" dirty="0" smtClean="0"/>
              <a:t> </a:t>
            </a:r>
            <a:r>
              <a:rPr lang="en-US" dirty="0" err="1" smtClean="0"/>
              <a:t>दिमाग</a:t>
            </a:r>
            <a:r>
              <a:rPr lang="en-US" dirty="0" smtClean="0"/>
              <a:t> </a:t>
            </a:r>
            <a:r>
              <a:rPr lang="en-US" dirty="0" err="1" smtClean="0"/>
              <a:t>और</a:t>
            </a:r>
            <a:r>
              <a:rPr lang="en-US" dirty="0" smtClean="0"/>
              <a:t> </a:t>
            </a:r>
            <a:r>
              <a:rPr lang="en-US" dirty="0" err="1" smtClean="0"/>
              <a:t>इंद्रियों</a:t>
            </a:r>
            <a:r>
              <a:rPr lang="en-US" dirty="0" smtClean="0"/>
              <a:t> </a:t>
            </a:r>
            <a:r>
              <a:rPr lang="en-US" dirty="0" err="1" smtClean="0"/>
              <a:t>को</a:t>
            </a:r>
            <a:r>
              <a:rPr lang="en-US" dirty="0" smtClean="0"/>
              <a:t> </a:t>
            </a:r>
            <a:r>
              <a:rPr lang="en-US" dirty="0" err="1" smtClean="0"/>
              <a:t>भी</a:t>
            </a:r>
            <a:r>
              <a:rPr lang="en-US" dirty="0" smtClean="0"/>
              <a:t> </a:t>
            </a:r>
            <a:r>
              <a:rPr lang="en-US" dirty="0" err="1" smtClean="0"/>
              <a:t>कंट्रोल</a:t>
            </a:r>
            <a:r>
              <a:rPr lang="en-US" dirty="0" smtClean="0"/>
              <a:t> </a:t>
            </a:r>
            <a:r>
              <a:rPr lang="en-US" dirty="0" err="1" smtClean="0"/>
              <a:t>में</a:t>
            </a:r>
            <a:r>
              <a:rPr lang="en-US" dirty="0" smtClean="0"/>
              <a:t> </a:t>
            </a:r>
            <a:r>
              <a:rPr lang="en-US" dirty="0" err="1" smtClean="0"/>
              <a:t>कर</a:t>
            </a:r>
            <a:r>
              <a:rPr lang="en-US" dirty="0" smtClean="0"/>
              <a:t> </a:t>
            </a:r>
            <a:r>
              <a:rPr lang="en-US" dirty="0" err="1" smtClean="0"/>
              <a:t>सकते</a:t>
            </a:r>
            <a:r>
              <a:rPr lang="en-US" dirty="0" smtClean="0"/>
              <a:t> </a:t>
            </a:r>
            <a:r>
              <a:rPr lang="en-US" dirty="0" err="1" smtClean="0"/>
              <a:t>हैं</a:t>
            </a:r>
            <a:r>
              <a:rPr lang="en-US" dirty="0" smtClean="0"/>
              <a:t>।</a:t>
            </a:r>
          </a:p>
          <a:p>
            <a:r>
              <a:rPr lang="en-US" dirty="0" smtClean="0"/>
              <a:t> </a:t>
            </a:r>
            <a:r>
              <a:rPr lang="en-US" dirty="0" err="1" smtClean="0"/>
              <a:t>योग</a:t>
            </a:r>
            <a:r>
              <a:rPr lang="en-US" dirty="0" smtClean="0"/>
              <a:t> </a:t>
            </a:r>
            <a:r>
              <a:rPr lang="en-US" dirty="0" err="1" smtClean="0"/>
              <a:t>और</a:t>
            </a:r>
            <a:r>
              <a:rPr lang="en-US" dirty="0" smtClean="0"/>
              <a:t> </a:t>
            </a:r>
            <a:r>
              <a:rPr lang="en-US" dirty="0" err="1" smtClean="0"/>
              <a:t>ध्यान</a:t>
            </a:r>
            <a:r>
              <a:rPr lang="en-US" dirty="0" smtClean="0"/>
              <a:t> </a:t>
            </a:r>
            <a:r>
              <a:rPr lang="en-US" dirty="0" err="1" smtClean="0"/>
              <a:t>मुद्रा</a:t>
            </a:r>
            <a:r>
              <a:rPr lang="en-US" dirty="0" smtClean="0"/>
              <a:t> </a:t>
            </a:r>
            <a:r>
              <a:rPr lang="en-US" dirty="0" err="1" smtClean="0"/>
              <a:t>एकाग्र</a:t>
            </a:r>
            <a:r>
              <a:rPr lang="en-US" dirty="0" smtClean="0"/>
              <a:t> </a:t>
            </a:r>
            <a:r>
              <a:rPr lang="en-US" dirty="0" err="1" smtClean="0"/>
              <a:t>मन</a:t>
            </a:r>
            <a:r>
              <a:rPr lang="en-US" dirty="0" smtClean="0"/>
              <a:t> </a:t>
            </a:r>
            <a:r>
              <a:rPr lang="en-US" dirty="0" err="1" smtClean="0"/>
              <a:t>पाने</a:t>
            </a:r>
            <a:r>
              <a:rPr lang="en-US" dirty="0" smtClean="0"/>
              <a:t> </a:t>
            </a:r>
            <a:r>
              <a:rPr lang="en-US" dirty="0" err="1" smtClean="0"/>
              <a:t>के</a:t>
            </a:r>
            <a:r>
              <a:rPr lang="en-US" dirty="0" smtClean="0"/>
              <a:t> </a:t>
            </a:r>
            <a:r>
              <a:rPr lang="en-US" dirty="0" err="1" smtClean="0"/>
              <a:t>लिए</a:t>
            </a:r>
            <a:r>
              <a:rPr lang="en-US" dirty="0" smtClean="0"/>
              <a:t> </a:t>
            </a:r>
            <a:r>
              <a:rPr lang="en-US" dirty="0" err="1" smtClean="0"/>
              <a:t>एक</a:t>
            </a:r>
            <a:r>
              <a:rPr lang="en-US" dirty="0" smtClean="0"/>
              <a:t> </a:t>
            </a:r>
            <a:r>
              <a:rPr lang="en-US" dirty="0" err="1" smtClean="0"/>
              <a:t>बेहतर</a:t>
            </a:r>
            <a:r>
              <a:rPr lang="en-US" dirty="0" smtClean="0"/>
              <a:t> </a:t>
            </a:r>
            <a:r>
              <a:rPr lang="en-US" dirty="0" err="1" smtClean="0"/>
              <a:t>उपाय</a:t>
            </a:r>
            <a:r>
              <a:rPr lang="en-US" dirty="0" smtClean="0"/>
              <a:t> </a:t>
            </a:r>
            <a:r>
              <a:rPr lang="en-US" dirty="0" err="1" smtClean="0"/>
              <a:t>है</a:t>
            </a:r>
            <a:r>
              <a:rPr lang="en-US" dirty="0" smtClean="0"/>
              <a:t>।</a:t>
            </a:r>
          </a:p>
          <a:p>
            <a:pPr>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436</TotalTime>
  <Words>429</Words>
  <Application>Microsoft Office PowerPoint</Application>
  <PresentationFormat>On-screen Show (4:3)</PresentationFormat>
  <Paragraphs>34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BNS DAV TEACHER TRAINING COLLEGE  AFFLIATED BY:- VINOBA BHAVE UNIVERSITY,HAZARIBAG</vt:lpstr>
      <vt:lpstr>TOPIC</vt:lpstr>
      <vt:lpstr>सही माहौल का चुनाव</vt:lpstr>
      <vt:lpstr>Slide 4</vt:lpstr>
      <vt:lpstr>प्लानिंग करें</vt:lpstr>
      <vt:lpstr>Slide 6</vt:lpstr>
      <vt:lpstr> व्यायाम करें </vt:lpstr>
      <vt:lpstr>Slide 8</vt:lpstr>
      <vt:lpstr>योग करें </vt:lpstr>
      <vt:lpstr>Slide 10</vt:lpstr>
      <vt:lpstr>अच्छी नींद लें</vt:lpstr>
      <vt:lpstr>Slide 12</vt:lpstr>
      <vt:lpstr>अनुशासित रहें </vt:lpstr>
      <vt:lpstr>Slide 14</vt:lpstr>
      <vt:lpstr>सद्भावना</vt:lpstr>
      <vt:lpstr>Slide 16</vt:lpstr>
      <vt:lpstr>धन्यवाद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dell</cp:lastModifiedBy>
  <cp:revision>44</cp:revision>
  <dcterms:created xsi:type="dcterms:W3CDTF">2020-04-10T19:36:51Z</dcterms:created>
  <dcterms:modified xsi:type="dcterms:W3CDTF">2022-10-21T04:51:41Z</dcterms:modified>
</cp:coreProperties>
</file>