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CB1E-3086-419D-9453-EC26BD4A84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6099-E3EE-4A3B-A2F4-77F6ECE5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CB1E-3086-419D-9453-EC26BD4A84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6099-E3EE-4A3B-A2F4-77F6ECE5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CB1E-3086-419D-9453-EC26BD4A84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6099-E3EE-4A3B-A2F4-77F6ECE5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CB1E-3086-419D-9453-EC26BD4A84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6099-E3EE-4A3B-A2F4-77F6ECE5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CB1E-3086-419D-9453-EC26BD4A84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6099-E3EE-4A3B-A2F4-77F6ECE5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CB1E-3086-419D-9453-EC26BD4A84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6099-E3EE-4A3B-A2F4-77F6ECE5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CB1E-3086-419D-9453-EC26BD4A84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6099-E3EE-4A3B-A2F4-77F6ECE5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CB1E-3086-419D-9453-EC26BD4A84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6099-E3EE-4A3B-A2F4-77F6ECE5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CB1E-3086-419D-9453-EC26BD4A84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6099-E3EE-4A3B-A2F4-77F6ECE5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CB1E-3086-419D-9453-EC26BD4A84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6099-E3EE-4A3B-A2F4-77F6ECE5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CB1E-3086-419D-9453-EC26BD4A84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6099-E3EE-4A3B-A2F4-77F6ECE5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CB1E-3086-419D-9453-EC26BD4A84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6099-E3EE-4A3B-A2F4-77F6ECE5E8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1020-WA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35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35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" y="0"/>
            <a:ext cx="91290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23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20_000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23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20_000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20_001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32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32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33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33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33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34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" y="0"/>
            <a:ext cx="91402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34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1019_235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</cp:revision>
  <dcterms:created xsi:type="dcterms:W3CDTF">2022-10-20T03:46:22Z</dcterms:created>
  <dcterms:modified xsi:type="dcterms:W3CDTF">2022-10-20T04:23:49Z</dcterms:modified>
</cp:coreProperties>
</file>