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1" name="suction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d"/>
    <p:sndAc>
      <p:stSnd>
        <p:snd r:embed="rId13" name="suction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221019_085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3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3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5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35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0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4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4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085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trashed-1668742471-20221019_00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110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163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03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05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10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15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8_22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2" name="suction.wav" builtIn="1"/>
      </p:stSnd>
    </p:sndAc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OF LIFE</dc:title>
  <dc:creator>HP</dc:creator>
  <cp:lastModifiedBy>HP</cp:lastModifiedBy>
  <cp:revision>11</cp:revision>
  <dcterms:created xsi:type="dcterms:W3CDTF">2006-08-16T00:00:00Z</dcterms:created>
  <dcterms:modified xsi:type="dcterms:W3CDTF">2022-10-19T19:08:15Z</dcterms:modified>
</cp:coreProperties>
</file>