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3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39551-686C-482E-BA8C-73D81598C266}" type="datetimeFigureOut">
              <a:rPr lang="en-IN" smtClean="0"/>
              <a:t>19-10-2022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B83A7-D407-4A38-8356-2508363C8B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902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B83A7-D407-4A38-8356-2508363C8B1E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3483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F768-1632-4E59-8A38-D8719F31D646}" type="datetimeFigureOut">
              <a:rPr lang="en-IN" smtClean="0"/>
              <a:t>19-10-2022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DEFF-6E02-4F4D-AED7-DDA45049AD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259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F768-1632-4E59-8A38-D8719F31D646}" type="datetimeFigureOut">
              <a:rPr lang="en-IN" smtClean="0"/>
              <a:t>19-10-2022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DEFF-6E02-4F4D-AED7-DDA45049AD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1950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F768-1632-4E59-8A38-D8719F31D646}" type="datetimeFigureOut">
              <a:rPr lang="en-IN" smtClean="0"/>
              <a:t>19-10-2022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DEFF-6E02-4F4D-AED7-DDA45049AD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4730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F768-1632-4E59-8A38-D8719F31D646}" type="datetimeFigureOut">
              <a:rPr lang="en-IN" smtClean="0"/>
              <a:t>19-10-2022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DEFF-6E02-4F4D-AED7-DDA45049AD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3878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F768-1632-4E59-8A38-D8719F31D646}" type="datetimeFigureOut">
              <a:rPr lang="en-IN" smtClean="0"/>
              <a:t>19-10-2022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DEFF-6E02-4F4D-AED7-DDA45049AD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0863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F768-1632-4E59-8A38-D8719F31D646}" type="datetimeFigureOut">
              <a:rPr lang="en-IN" smtClean="0"/>
              <a:t>19-10-2022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DEFF-6E02-4F4D-AED7-DDA45049AD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3912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F768-1632-4E59-8A38-D8719F31D646}" type="datetimeFigureOut">
              <a:rPr lang="en-IN" smtClean="0"/>
              <a:t>19-10-2022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DEFF-6E02-4F4D-AED7-DDA45049AD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7256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F768-1632-4E59-8A38-D8719F31D646}" type="datetimeFigureOut">
              <a:rPr lang="en-IN" smtClean="0"/>
              <a:t>19-10-2022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DEFF-6E02-4F4D-AED7-DDA45049AD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330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F768-1632-4E59-8A38-D8719F31D646}" type="datetimeFigureOut">
              <a:rPr lang="en-IN" smtClean="0"/>
              <a:t>19-10-2022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DEFF-6E02-4F4D-AED7-DDA45049AD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6003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F768-1632-4E59-8A38-D8719F31D646}" type="datetimeFigureOut">
              <a:rPr lang="en-IN" smtClean="0"/>
              <a:t>19-10-2022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DEFF-6E02-4F4D-AED7-DDA45049AD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3623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F768-1632-4E59-8A38-D8719F31D646}" type="datetimeFigureOut">
              <a:rPr lang="en-IN" smtClean="0"/>
              <a:t>19-10-2022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DEFF-6E02-4F4D-AED7-DDA45049AD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6198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4F768-1632-4E59-8A38-D8719F31D646}" type="datetimeFigureOut">
              <a:rPr lang="en-IN" smtClean="0"/>
              <a:t>19-10-2022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CDEFF-6E02-4F4D-AED7-DDA45049AD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966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lgerian" pitchFamily="82" charset="0"/>
              </a:rPr>
              <a:t>B.N.S D.A.V TEACHERS’ TRAINING COLLEGE, </a:t>
            </a:r>
            <a:r>
              <a:rPr lang="en-US" dirty="0" err="1" smtClean="0">
                <a:solidFill>
                  <a:srgbClr val="FFFF00"/>
                </a:solidFill>
                <a:latin typeface="Algerian" pitchFamily="82" charset="0"/>
              </a:rPr>
              <a:t>giridih</a:t>
            </a:r>
            <a:r>
              <a:rPr lang="en-US" dirty="0" smtClean="0">
                <a:solidFill>
                  <a:srgbClr val="FFFF00"/>
                </a:solidFill>
                <a:latin typeface="Algerian" pitchFamily="82" charset="0"/>
              </a:rPr>
              <a:t> </a:t>
            </a:r>
            <a:endParaRPr lang="en-IN" dirty="0"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57079"/>
            <a:ext cx="6400800" cy="694928"/>
          </a:xfrm>
        </p:spPr>
        <p:txBody>
          <a:bodyPr>
            <a:normAutofit/>
          </a:bodyPr>
          <a:lstStyle/>
          <a:p>
            <a:r>
              <a:rPr lang="en-US" sz="3600" b="1" i="1" u="sng" dirty="0" smtClean="0">
                <a:solidFill>
                  <a:srgbClr val="92D050"/>
                </a:solidFill>
                <a:latin typeface="Cambria" pitchFamily="18" charset="0"/>
                <a:ea typeface="Cambria" pitchFamily="18" charset="0"/>
              </a:rPr>
              <a:t>EXPLORING THE AIM OF LIFE</a:t>
            </a:r>
            <a:endParaRPr lang="en-IN" sz="3600" b="1" i="1" u="sng" dirty="0">
              <a:solidFill>
                <a:srgbClr val="92D05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7" y="1514474"/>
            <a:ext cx="1800200" cy="16985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71801" y="3369706"/>
            <a:ext cx="3528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Bauhaus 93" pitchFamily="82" charset="0"/>
              </a:rPr>
              <a:t>SESSION:2020-2022</a:t>
            </a:r>
            <a:endParaRPr lang="en-IN" sz="2400" dirty="0">
              <a:solidFill>
                <a:srgbClr val="FF0000"/>
              </a:solidFill>
              <a:latin typeface="Bauhaus 93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0637" y="3795414"/>
            <a:ext cx="4102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itchFamily="34" charset="0"/>
              </a:rPr>
              <a:t>PRESENTATION TOPIC:</a:t>
            </a:r>
            <a:endParaRPr lang="en-IN" sz="2400" dirty="0">
              <a:solidFill>
                <a:schemeClr val="accent3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8144" y="5319118"/>
            <a:ext cx="2844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latin typeface="Berlin Sans FB Demi" pitchFamily="34" charset="0"/>
              </a:rPr>
              <a:t>Presented by:-</a:t>
            </a:r>
            <a:endParaRPr lang="en-IN" sz="32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13116" y="5903893"/>
            <a:ext cx="3930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RAVI RANJAN MARANDI</a:t>
            </a: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ROLL NO:- 37</a:t>
            </a:r>
          </a:p>
        </p:txBody>
      </p:sp>
    </p:spTree>
    <p:extLst>
      <p:ext uri="{BB962C8B-B14F-4D97-AF65-F5344CB8AC3E}">
        <p14:creationId xmlns:p14="http://schemas.microsoft.com/office/powerpoint/2010/main" val="69270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5646" y="406405"/>
            <a:ext cx="66127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Berlin Sans FB Demi" pitchFamily="34" charset="0"/>
              </a:rPr>
              <a:t>What is “</a:t>
            </a:r>
            <a:r>
              <a:rPr lang="en-US" sz="4800" u="sng" dirty="0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AIM OF LIFE</a:t>
            </a:r>
            <a:r>
              <a:rPr lang="en-US" sz="4800" dirty="0" smtClean="0">
                <a:latin typeface="Berlin Sans FB Demi" pitchFamily="34" charset="0"/>
              </a:rPr>
              <a:t>”?</a:t>
            </a:r>
            <a:endParaRPr lang="en-IN" sz="4800" dirty="0">
              <a:latin typeface="Berlin Sans FB Dem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1570534"/>
            <a:ext cx="6876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To give your life a purpose and meaning</a:t>
            </a:r>
            <a:endParaRPr lang="en-IN" sz="2400" dirty="0">
              <a:latin typeface="Arial Black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036675" y="1559050"/>
            <a:ext cx="978408" cy="4846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155" y="2780928"/>
            <a:ext cx="844199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/>
              <a:t>Your purpose is to create more joy in life.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/>
              <a:t>To show others how you can live your life</a:t>
            </a:r>
          </a:p>
          <a:p>
            <a:r>
              <a:rPr lang="en-US" sz="3600" dirty="0" smtClean="0"/>
              <a:t>in the best possible manner. </a:t>
            </a:r>
            <a:endParaRPr lang="en-IN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56629" y="5277613"/>
            <a:ext cx="8286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Berlin Sans FB Demi" pitchFamily="34" charset="0"/>
              </a:rPr>
              <a:t>It is done by finding out what truly matters to you.</a:t>
            </a:r>
            <a:endParaRPr lang="en-IN" sz="2800" dirty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30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9613" y="116632"/>
            <a:ext cx="4084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chemeClr val="bg1"/>
                </a:solidFill>
                <a:latin typeface="Arial Black" pitchFamily="34" charset="0"/>
              </a:rPr>
              <a:t>AIMS/AMBITIONS</a:t>
            </a:r>
            <a:endParaRPr lang="en-IN" sz="3200" u="sng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2736"/>
            <a:ext cx="2232248" cy="1872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150" y="1052736"/>
            <a:ext cx="2232248" cy="1872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052736"/>
            <a:ext cx="2148830" cy="1872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645024"/>
            <a:ext cx="2232248" cy="22322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150" y="3645024"/>
            <a:ext cx="2232248" cy="22322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645024"/>
            <a:ext cx="214883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8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1239" y="476672"/>
            <a:ext cx="79015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Berlin Sans FB Demi" pitchFamily="34" charset="0"/>
              </a:rPr>
              <a:t>How to identify </a:t>
            </a:r>
            <a:r>
              <a:rPr lang="en-US" sz="4400" dirty="0" smtClean="0">
                <a:solidFill>
                  <a:srgbClr val="FFC000"/>
                </a:solidFill>
                <a:latin typeface="Berlin Sans FB Demi" pitchFamily="34" charset="0"/>
              </a:rPr>
              <a:t>CAREER</a:t>
            </a:r>
            <a:r>
              <a:rPr lang="en-US" sz="4400" dirty="0" smtClean="0">
                <a:solidFill>
                  <a:schemeClr val="bg1"/>
                </a:solidFill>
                <a:latin typeface="Berlin Sans FB Demi" pitchFamily="34" charset="0"/>
              </a:rPr>
              <a:t> skills?</a:t>
            </a:r>
            <a:endParaRPr lang="en-IN" sz="44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2944" y="1916832"/>
            <a:ext cx="8318111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latin typeface="Forte" pitchFamily="66" charset="0"/>
              </a:rPr>
              <a:t>1.Get to know your authentic self(strength ,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C000"/>
                </a:solidFill>
                <a:latin typeface="Forte" pitchFamily="66" charset="0"/>
              </a:rPr>
              <a:t>weakness ,interest , etc. )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C000"/>
                </a:solidFill>
                <a:latin typeface="Forte" pitchFamily="66" charset="0"/>
              </a:rPr>
              <a:t>2.Think about the talent / skills you have gained.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C000"/>
                </a:solidFill>
                <a:latin typeface="Forte" pitchFamily="66" charset="0"/>
              </a:rPr>
              <a:t>3.Talk to people who know you well(consulting your</a:t>
            </a:r>
          </a:p>
          <a:p>
            <a:r>
              <a:rPr lang="en-US" sz="2800" dirty="0" smtClean="0">
                <a:solidFill>
                  <a:srgbClr val="FFC000"/>
                </a:solidFill>
                <a:latin typeface="Forte" pitchFamily="66" charset="0"/>
              </a:rPr>
              <a:t> teachers ,family ,friends ,career coaches ,etc. )</a:t>
            </a:r>
          </a:p>
          <a:p>
            <a:endParaRPr lang="en-US" sz="2800" dirty="0" smtClean="0">
              <a:solidFill>
                <a:srgbClr val="FFC000"/>
              </a:solidFill>
              <a:latin typeface="Forte" pitchFamily="66" charset="0"/>
            </a:endParaRPr>
          </a:p>
          <a:p>
            <a:endParaRPr lang="en-IN" sz="2800" dirty="0">
              <a:solidFill>
                <a:srgbClr val="FFC000"/>
              </a:solidFill>
              <a:latin typeface="Forte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19" y="4982400"/>
            <a:ext cx="3297010" cy="175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6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608" y="594736"/>
            <a:ext cx="8318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Bernard MT Condensed" pitchFamily="18" charset="0"/>
              </a:rPr>
              <a:t>Measures to be taken for </a:t>
            </a:r>
            <a:r>
              <a:rPr lang="en-US" sz="2800" b="1" dirty="0" smtClean="0">
                <a:solidFill>
                  <a:schemeClr val="accent1"/>
                </a:solidFill>
                <a:latin typeface="Bernard MT Condensed" pitchFamily="18" charset="0"/>
              </a:rPr>
              <a:t>Career</a:t>
            </a:r>
            <a:r>
              <a:rPr lang="en-US" sz="2800" b="1" dirty="0" smtClean="0">
                <a:latin typeface="Bernard MT Condensed" pitchFamily="18" charset="0"/>
              </a:rPr>
              <a:t> /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Bernard MT Condensed" pitchFamily="18" charset="0"/>
              </a:rPr>
              <a:t>Personality</a:t>
            </a:r>
            <a:r>
              <a:rPr lang="en-US" sz="2800" b="1" dirty="0" smtClean="0">
                <a:latin typeface="Bernard MT Condensed" pitchFamily="18" charset="0"/>
              </a:rPr>
              <a:t> development</a:t>
            </a:r>
            <a:endParaRPr lang="en-IN" sz="2800" b="1" dirty="0">
              <a:latin typeface="Bernard MT Condense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754" y="1831234"/>
            <a:ext cx="89863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Setting life goals </a:t>
            </a:r>
            <a:r>
              <a:rPr lang="en-US" sz="3200" b="1" dirty="0" smtClean="0">
                <a:solidFill>
                  <a:srgbClr val="002060"/>
                </a:solidFill>
                <a:latin typeface="Arial Narrow" pitchFamily="34" charset="0"/>
              </a:rPr>
              <a:t>:- </a:t>
            </a:r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That can be career goals , such as starting 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your own business , planning a well earned retirement.</a:t>
            </a:r>
            <a:endParaRPr lang="en-IN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147" y="3153001"/>
            <a:ext cx="86215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 Black" pitchFamily="34" charset="0"/>
              </a:rPr>
              <a:t>2)Self - confidence </a:t>
            </a:r>
            <a:r>
              <a:rPr lang="en-US" sz="3200" b="1" dirty="0" smtClean="0">
                <a:solidFill>
                  <a:srgbClr val="002060"/>
                </a:solidFill>
                <a:latin typeface="Bahnschrift SemiBold" pitchFamily="34" charset="0"/>
                <a:cs typeface="Arial" pitchFamily="34" charset="0"/>
              </a:rPr>
              <a:t>:- </a:t>
            </a:r>
            <a:r>
              <a:rPr lang="en-US" sz="2400" b="1" dirty="0" smtClean="0">
                <a:solidFill>
                  <a:srgbClr val="002060"/>
                </a:solidFill>
                <a:latin typeface="Bahnschrift SemiBold" pitchFamily="34" charset="0"/>
                <a:cs typeface="Arial" pitchFamily="34" charset="0"/>
              </a:rPr>
              <a:t>It is an attitude about your skills 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Bahnschrift SemiBold" pitchFamily="34" charset="0"/>
                <a:cs typeface="Arial" pitchFamily="34" charset="0"/>
              </a:rPr>
              <a:t>and abilities</a:t>
            </a:r>
            <a:r>
              <a:rPr lang="en-US" dirty="0" smtClean="0">
                <a:latin typeface="Bahnschrift SemiBold" pitchFamily="34" charset="0"/>
              </a:rPr>
              <a:t>.</a:t>
            </a:r>
            <a:endParaRPr lang="en-IN" dirty="0">
              <a:latin typeface="Bahnschrift Semi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147" y="4636586"/>
            <a:ext cx="90560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3)Courageous and hard working </a:t>
            </a:r>
            <a:r>
              <a:rPr lang="en-US" sz="2000" dirty="0" smtClean="0">
                <a:latin typeface="Arial Black" pitchFamily="34" charset="0"/>
              </a:rPr>
              <a:t>:- </a:t>
            </a:r>
            <a:r>
              <a:rPr lang="en-US" sz="2400" dirty="0" smtClean="0">
                <a:solidFill>
                  <a:srgbClr val="002060"/>
                </a:solidFill>
                <a:latin typeface="Bahnschrift" pitchFamily="34" charset="0"/>
              </a:rPr>
              <a:t>True success can only 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Bahnschrift" pitchFamily="34" charset="0"/>
              </a:rPr>
              <a:t>be achieved through honest dedicated hard work , focused 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Bahnschrift" pitchFamily="34" charset="0"/>
              </a:rPr>
              <a:t>attention , solid will power and courage.</a:t>
            </a:r>
            <a:endParaRPr lang="en-IN" sz="2400" dirty="0">
              <a:solidFill>
                <a:srgbClr val="002060"/>
              </a:solidFill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27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608" y="594736"/>
            <a:ext cx="8318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Bernard MT Condensed" pitchFamily="18" charset="0"/>
              </a:rPr>
              <a:t>Measures to be taken for </a:t>
            </a:r>
            <a:r>
              <a:rPr lang="en-US" sz="2800" b="1" dirty="0" smtClean="0">
                <a:solidFill>
                  <a:schemeClr val="accent1"/>
                </a:solidFill>
                <a:latin typeface="Bernard MT Condensed" pitchFamily="18" charset="0"/>
              </a:rPr>
              <a:t>Career</a:t>
            </a:r>
            <a:r>
              <a:rPr lang="en-US" sz="2800" b="1" dirty="0" smtClean="0">
                <a:latin typeface="Bernard MT Condensed" pitchFamily="18" charset="0"/>
              </a:rPr>
              <a:t> /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Bernard MT Condensed" pitchFamily="18" charset="0"/>
              </a:rPr>
              <a:t>Personality</a:t>
            </a:r>
            <a:r>
              <a:rPr lang="en-US" sz="2800" b="1" dirty="0" smtClean="0">
                <a:latin typeface="Bernard MT Condensed" pitchFamily="18" charset="0"/>
              </a:rPr>
              <a:t> development</a:t>
            </a:r>
            <a:endParaRPr lang="en-IN" sz="2800" b="1" dirty="0">
              <a:latin typeface="Bernard MT Condense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754" y="1831234"/>
            <a:ext cx="9103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4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)Optimistic or positive attitude </a:t>
            </a:r>
            <a:r>
              <a:rPr lang="en-US" sz="3200" b="1" dirty="0" smtClean="0">
                <a:solidFill>
                  <a:srgbClr val="002060"/>
                </a:solidFill>
                <a:latin typeface="Arial Narrow" pitchFamily="34" charset="0"/>
              </a:rPr>
              <a:t>:- </a:t>
            </a:r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The practice of focusing 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on the good in any given situation.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147" y="3153001"/>
            <a:ext cx="85685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 Black" pitchFamily="34" charset="0"/>
              </a:rPr>
              <a:t>5)Time management </a:t>
            </a:r>
            <a:r>
              <a:rPr lang="en-US" sz="3200" b="1" dirty="0" smtClean="0">
                <a:solidFill>
                  <a:srgbClr val="002060"/>
                </a:solidFill>
                <a:latin typeface="Bahnschrift SemiBold" pitchFamily="34" charset="0"/>
                <a:cs typeface="Arial" pitchFamily="34" charset="0"/>
              </a:rPr>
              <a:t>:- </a:t>
            </a:r>
            <a:r>
              <a:rPr lang="en-US" sz="2400" b="1" dirty="0" smtClean="0">
                <a:solidFill>
                  <a:srgbClr val="002060"/>
                </a:solidFill>
                <a:latin typeface="Bahnschrift SemiBold" pitchFamily="34" charset="0"/>
                <a:cs typeface="Arial" pitchFamily="34" charset="0"/>
              </a:rPr>
              <a:t>Organizing and planning how to 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Bahnschrift SemiBold" pitchFamily="34" charset="0"/>
                <a:cs typeface="Arial" pitchFamily="34" charset="0"/>
              </a:rPr>
              <a:t>divide your time between different activities.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147" y="4636586"/>
            <a:ext cx="90637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6)Determination and concentration </a:t>
            </a:r>
            <a:r>
              <a:rPr lang="en-US" sz="2000" dirty="0" smtClean="0">
                <a:latin typeface="Arial Black" pitchFamily="34" charset="0"/>
              </a:rPr>
              <a:t>:- </a:t>
            </a:r>
            <a:r>
              <a:rPr lang="en-US" sz="2400" dirty="0" smtClean="0">
                <a:solidFill>
                  <a:srgbClr val="002060"/>
                </a:solidFill>
                <a:latin typeface="Bahnschrift" pitchFamily="34" charset="0"/>
              </a:rPr>
              <a:t>Since life is never </a:t>
            </a:r>
          </a:p>
          <a:p>
            <a:r>
              <a:rPr lang="en-US" sz="2400" dirty="0">
                <a:solidFill>
                  <a:srgbClr val="002060"/>
                </a:solidFill>
                <a:latin typeface="Bahnschrift" pitchFamily="34" charset="0"/>
              </a:rPr>
              <a:t>s</a:t>
            </a:r>
            <a:r>
              <a:rPr lang="en-US" sz="2400" dirty="0" smtClean="0">
                <a:solidFill>
                  <a:srgbClr val="002060"/>
                </a:solidFill>
                <a:latin typeface="Bahnschrift" pitchFamily="34" charset="0"/>
              </a:rPr>
              <a:t>mooth, many of us fall off when we come across obstacles. But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Bahnschrift" pitchFamily="34" charset="0"/>
              </a:rPr>
              <a:t>with determination, we can overcome any type of obstacles. </a:t>
            </a:r>
          </a:p>
        </p:txBody>
      </p:sp>
    </p:spTree>
    <p:extLst>
      <p:ext uri="{BB962C8B-B14F-4D97-AF65-F5344CB8AC3E}">
        <p14:creationId xmlns:p14="http://schemas.microsoft.com/office/powerpoint/2010/main" val="420702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5964" y="1916832"/>
            <a:ext cx="499207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Bauhaus 93" pitchFamily="82" charset="0"/>
              </a:rPr>
              <a:t>ASK YOURSELF</a:t>
            </a:r>
          </a:p>
          <a:p>
            <a:pPr algn="ctr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Bauhaus 93" pitchFamily="82" charset="0"/>
              </a:rPr>
              <a:t>IF WHAT YOU’RE DOING</a:t>
            </a:r>
          </a:p>
          <a:p>
            <a:pPr algn="ctr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Bauhaus 93" pitchFamily="82" charset="0"/>
              </a:rPr>
              <a:t>TODAY IS GETTING</a:t>
            </a:r>
          </a:p>
          <a:p>
            <a:pPr algn="ctr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Bauhaus 93" pitchFamily="82" charset="0"/>
              </a:rPr>
              <a:t>YOU CLOSER TO</a:t>
            </a:r>
          </a:p>
          <a:p>
            <a:pPr algn="ctr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Bauhaus 93" pitchFamily="82" charset="0"/>
              </a:rPr>
              <a:t>WHERE YOU WANT</a:t>
            </a:r>
          </a:p>
          <a:p>
            <a:pPr algn="ctr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Bauhaus 93" pitchFamily="82" charset="0"/>
              </a:rPr>
              <a:t>TO BE TOMORROW.</a:t>
            </a:r>
            <a:endParaRPr lang="en-IN" sz="3600" dirty="0">
              <a:solidFill>
                <a:schemeClr val="bg2">
                  <a:lumMod val="50000"/>
                </a:schemeClr>
              </a:solidFill>
              <a:latin typeface="Bauhaus 93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5143" y="1151166"/>
            <a:ext cx="3733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u="sng" dirty="0" smtClean="0">
                <a:solidFill>
                  <a:srgbClr val="FFC000"/>
                </a:solidFill>
                <a:latin typeface="Consolas" pitchFamily="49" charset="0"/>
              </a:rPr>
              <a:t>Motivational Quote</a:t>
            </a:r>
            <a:endParaRPr lang="en-IN" sz="2800" i="1" u="sng" dirty="0">
              <a:solidFill>
                <a:srgbClr val="FFC000"/>
              </a:solidFill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92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83668" y="188640"/>
            <a:ext cx="597666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Thank you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Smiley Face 4"/>
          <p:cNvSpPr/>
          <p:nvPr/>
        </p:nvSpPr>
        <p:spPr>
          <a:xfrm>
            <a:off x="7560332" y="404664"/>
            <a:ext cx="1080120" cy="1158518"/>
          </a:xfrm>
          <a:prstGeom prst="smileyFac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391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301</Words>
  <Application>Microsoft Office PowerPoint</Application>
  <PresentationFormat>On-screen Show (4:3)</PresentationFormat>
  <Paragraphs>45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B.N.S D.A.V TEACHERS’ TRAINING COLLEGE, giridih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VIKASH</dc:creator>
  <cp:lastModifiedBy>VIKASH</cp:lastModifiedBy>
  <cp:revision>35</cp:revision>
  <dcterms:created xsi:type="dcterms:W3CDTF">2022-10-19T09:49:13Z</dcterms:created>
  <dcterms:modified xsi:type="dcterms:W3CDTF">2022-10-19T18:41:24Z</dcterms:modified>
</cp:coreProperties>
</file>