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pull dir="d"/>
    <p:sndAc>
      <p:stSnd>
        <p:snd r:embed="rId13" name="suction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0857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30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31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35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083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084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085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085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20_001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165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164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04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10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20_004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22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23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23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77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 OF LIFE</dc:title>
  <dc:creator>HP</dc:creator>
  <cp:lastModifiedBy>HP</cp:lastModifiedBy>
  <cp:revision>12</cp:revision>
  <dcterms:created xsi:type="dcterms:W3CDTF">2006-08-16T00:00:00Z</dcterms:created>
  <dcterms:modified xsi:type="dcterms:W3CDTF">2022-10-19T19:23:48Z</dcterms:modified>
</cp:coreProperties>
</file>