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58" r:id="rId4"/>
    <p:sldId id="259" r:id="rId5"/>
    <p:sldId id="260" r:id="rId6"/>
    <p:sldId id="263" r:id="rId7"/>
    <p:sldId id="265" r:id="rId8"/>
    <p:sldId id="274" r:id="rId9"/>
    <p:sldId id="279" r:id="rId10"/>
    <p:sldId id="270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164F-D7E7-4503-8A4B-176755BE7557}" type="datetimeFigureOut">
              <a:rPr lang="en-US" smtClean="0"/>
              <a:pPr/>
              <a:t>1/1/2002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25E7-38C7-41B7-ACD6-DDDDBAD55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20221019_190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067"/>
            <a:ext cx="9144000" cy="4461933"/>
          </a:xfrm>
          <a:prstGeom prst="rect">
            <a:avLst/>
          </a:prstGeom>
        </p:spPr>
      </p:pic>
      <p:pic>
        <p:nvPicPr>
          <p:cNvPr id="5" name="Picture 4" descr="IMG_20221019_1924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80772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B.N.S  D.A.V  TEACHER’S TRAINING COLLEGE</a:t>
            </a:r>
            <a:endParaRPr lang="en-US" b="1" i="1" dirty="0">
              <a:solidFill>
                <a:schemeClr val="tx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791200"/>
            <a:ext cx="45720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Rounded MT Bold" pitchFamily="34" charset="0"/>
              </a:rPr>
              <a:t>PRESENTED BY : SHIVANI KUMARI(54)</a:t>
            </a:r>
            <a:endParaRPr lang="en-US" sz="28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10" name="Picture 9" descr="IMG_20221019_1917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524000"/>
            <a:ext cx="1413641" cy="1219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76400" y="2590801"/>
            <a:ext cx="6172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i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SESSION:2020-22</a:t>
            </a:r>
            <a:endParaRPr lang="en-US" sz="4800" b="1" i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3276600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B.Ed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{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SemIV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}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4" name="Picture 13" descr="IMG_20221019_1900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2133600"/>
            <a:ext cx="1905000" cy="2286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41910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lgerian" pitchFamily="82" charset="0"/>
              </a:rPr>
              <a:t>PREAENTATION TOPIC : </a:t>
            </a:r>
          </a:p>
          <a:p>
            <a:pPr algn="ctr"/>
            <a:r>
              <a:rPr lang="en-US" sz="4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Algerian" pitchFamily="82" charset="0"/>
              </a:rPr>
              <a:t>EXPLORING OF AIMS OF LIFE</a:t>
            </a:r>
            <a:endParaRPr lang="en-US" sz="40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Algerian" pitchFamily="82" charset="0"/>
            </a:endParaRPr>
          </a:p>
        </p:txBody>
      </p:sp>
      <p:pic>
        <p:nvPicPr>
          <p:cNvPr id="16" name="Picture 15" descr="IMG_20221019_1901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22098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23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0221020_150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0221020_1418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9029700" cy="6934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15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11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12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01"/>
            <a:ext cx="9144000" cy="685239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15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20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221019_220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800600"/>
            <a:ext cx="2590800" cy="2057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-20221019-WA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" y="0"/>
            <a:ext cx="9134485" cy="6934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0221020_141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824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24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B.N.S  D.A.V  TEACHER’S TRAINING COLLEGE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ASUS</cp:lastModifiedBy>
  <cp:revision>19</cp:revision>
  <dcterms:created xsi:type="dcterms:W3CDTF">2022-10-20T03:11:21Z</dcterms:created>
  <dcterms:modified xsi:type="dcterms:W3CDTF">2001-12-31T19:54:53Z</dcterms:modified>
</cp:coreProperties>
</file>