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9" r:id="rId10"/>
    <p:sldId id="270" r:id="rId11"/>
    <p:sldId id="264" r:id="rId12"/>
    <p:sldId id="265" r:id="rId13"/>
    <p:sldId id="266"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6AAAD6-18F3-4371-9BCE-5E2D5BCA5B1E}"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399CF6C1-405D-45AE-B1FD-D291832D03BD}">
      <dgm:prSet phldrT="[Text]" custT="1"/>
      <dgm:spPr/>
      <dgm:t>
        <a:bodyPr/>
        <a:lstStyle/>
        <a:p>
          <a:r>
            <a:rPr lang="en-US" sz="5400" b="1" dirty="0" smtClean="0"/>
            <a:t>PEACE</a:t>
          </a:r>
          <a:endParaRPr lang="en-US" sz="5400" b="1" dirty="0"/>
        </a:p>
      </dgm:t>
    </dgm:pt>
    <dgm:pt modelId="{5222BAEB-5B97-40E5-AF99-B05BC8FEF4EC}" type="parTrans" cxnId="{5BE06088-7008-41B7-BB4C-9678E307BC6D}">
      <dgm:prSet/>
      <dgm:spPr/>
      <dgm:t>
        <a:bodyPr/>
        <a:lstStyle/>
        <a:p>
          <a:endParaRPr lang="en-US"/>
        </a:p>
      </dgm:t>
    </dgm:pt>
    <dgm:pt modelId="{5A15312C-8162-43D8-A6B1-6949353BA8DE}" type="sibTrans" cxnId="{5BE06088-7008-41B7-BB4C-9678E307BC6D}">
      <dgm:prSet/>
      <dgm:spPr/>
      <dgm:t>
        <a:bodyPr/>
        <a:lstStyle/>
        <a:p>
          <a:endParaRPr lang="en-US"/>
        </a:p>
      </dgm:t>
    </dgm:pt>
    <dgm:pt modelId="{5AC7EC78-500A-4E63-A330-6DFC81E437E4}">
      <dgm:prSet phldrT="[Text]" custT="1"/>
      <dgm:spPr/>
      <dgm:t>
        <a:bodyPr/>
        <a:lstStyle/>
        <a:p>
          <a:r>
            <a:rPr lang="en-US" sz="2000" b="1" dirty="0" smtClean="0">
              <a:solidFill>
                <a:srgbClr val="002060"/>
              </a:solidFill>
            </a:rPr>
            <a:t>Peace with one’s self</a:t>
          </a:r>
          <a:endParaRPr lang="en-US" sz="2000" b="1" dirty="0">
            <a:solidFill>
              <a:srgbClr val="002060"/>
            </a:solidFill>
          </a:endParaRPr>
        </a:p>
      </dgm:t>
    </dgm:pt>
    <dgm:pt modelId="{1A52A5FA-A523-4182-9E29-DF023669A7C9}" type="parTrans" cxnId="{C6607EC4-4E04-4B9B-8408-C75DDB27C0DA}">
      <dgm:prSet/>
      <dgm:spPr/>
      <dgm:t>
        <a:bodyPr/>
        <a:lstStyle/>
        <a:p>
          <a:endParaRPr lang="en-US"/>
        </a:p>
      </dgm:t>
    </dgm:pt>
    <dgm:pt modelId="{E7C5FBA2-CFD5-4132-84EB-329121E4945B}" type="sibTrans" cxnId="{C6607EC4-4E04-4B9B-8408-C75DDB27C0DA}">
      <dgm:prSet/>
      <dgm:spPr/>
      <dgm:t>
        <a:bodyPr/>
        <a:lstStyle/>
        <a:p>
          <a:endParaRPr lang="en-US"/>
        </a:p>
      </dgm:t>
    </dgm:pt>
    <dgm:pt modelId="{ECF99BB8-59F5-449E-B5DF-837DFEE97BF1}">
      <dgm:prSet phldrT="[Text]"/>
      <dgm:spPr/>
      <dgm:t>
        <a:bodyPr/>
        <a:lstStyle/>
        <a:p>
          <a:r>
            <a:rPr lang="en-US" b="1" dirty="0" smtClean="0">
              <a:solidFill>
                <a:schemeClr val="accent5">
                  <a:lumMod val="50000"/>
                </a:schemeClr>
              </a:solidFill>
            </a:rPr>
            <a:t>Peace with universe</a:t>
          </a:r>
          <a:endParaRPr lang="en-US" b="1" dirty="0">
            <a:solidFill>
              <a:schemeClr val="accent5">
                <a:lumMod val="50000"/>
              </a:schemeClr>
            </a:solidFill>
          </a:endParaRPr>
        </a:p>
      </dgm:t>
    </dgm:pt>
    <dgm:pt modelId="{856B6456-A052-4B84-9436-874A447A3A93}" type="parTrans" cxnId="{DC02D457-8B75-4644-BCEA-BECBA39928E2}">
      <dgm:prSet/>
      <dgm:spPr/>
      <dgm:t>
        <a:bodyPr/>
        <a:lstStyle/>
        <a:p>
          <a:endParaRPr lang="en-US"/>
        </a:p>
      </dgm:t>
    </dgm:pt>
    <dgm:pt modelId="{0506EE3C-B886-41B3-97F0-2D8A7803D4EF}" type="sibTrans" cxnId="{DC02D457-8B75-4644-BCEA-BECBA39928E2}">
      <dgm:prSet/>
      <dgm:spPr/>
      <dgm:t>
        <a:bodyPr/>
        <a:lstStyle/>
        <a:p>
          <a:endParaRPr lang="en-US"/>
        </a:p>
      </dgm:t>
    </dgm:pt>
    <dgm:pt modelId="{220F55FA-F6E0-4268-9209-E318E2EBDB59}">
      <dgm:prSet phldrT="[Text]"/>
      <dgm:spPr/>
      <dgm:t>
        <a:bodyPr/>
        <a:lstStyle/>
        <a:p>
          <a:r>
            <a:rPr lang="en-US" b="1" dirty="0" smtClean="0">
              <a:solidFill>
                <a:schemeClr val="bg1"/>
              </a:solidFill>
            </a:rPr>
            <a:t>Peace with others</a:t>
          </a:r>
          <a:endParaRPr lang="en-US" b="1" dirty="0">
            <a:solidFill>
              <a:schemeClr val="bg1"/>
            </a:solidFill>
          </a:endParaRPr>
        </a:p>
      </dgm:t>
    </dgm:pt>
    <dgm:pt modelId="{2CEDA9DF-1742-4C21-B393-B24DE0F1BB41}" type="parTrans" cxnId="{A279091D-F8BE-43A1-8E3C-16076A5524E5}">
      <dgm:prSet/>
      <dgm:spPr/>
      <dgm:t>
        <a:bodyPr/>
        <a:lstStyle/>
        <a:p>
          <a:endParaRPr lang="en-US"/>
        </a:p>
      </dgm:t>
    </dgm:pt>
    <dgm:pt modelId="{09972BB8-50D8-45CC-9C45-83B49A2869D2}" type="sibTrans" cxnId="{A279091D-F8BE-43A1-8E3C-16076A5524E5}">
      <dgm:prSet/>
      <dgm:spPr/>
      <dgm:t>
        <a:bodyPr/>
        <a:lstStyle/>
        <a:p>
          <a:endParaRPr lang="en-US"/>
        </a:p>
      </dgm:t>
    </dgm:pt>
    <dgm:pt modelId="{CE6FD8C9-5FE5-4F70-B3B5-B83057DA83F2}">
      <dgm:prSet phldrT="[Text]"/>
      <dgm:spPr/>
      <dgm:t>
        <a:bodyPr/>
        <a:lstStyle/>
        <a:p>
          <a:r>
            <a:rPr lang="en-US" b="1" dirty="0" smtClean="0">
              <a:solidFill>
                <a:srgbClr val="FF0000"/>
              </a:solidFill>
            </a:rPr>
            <a:t>Peace with  God</a:t>
          </a:r>
          <a:endParaRPr lang="en-US" b="1" dirty="0">
            <a:solidFill>
              <a:srgbClr val="FF0000"/>
            </a:solidFill>
          </a:endParaRPr>
        </a:p>
      </dgm:t>
    </dgm:pt>
    <dgm:pt modelId="{E54072D1-3AD1-4925-BAB6-15C04BED6C5D}" type="parTrans" cxnId="{932DD705-F2A2-45A9-AF61-EA29631E627E}">
      <dgm:prSet/>
      <dgm:spPr/>
      <dgm:t>
        <a:bodyPr/>
        <a:lstStyle/>
        <a:p>
          <a:endParaRPr lang="en-US"/>
        </a:p>
      </dgm:t>
    </dgm:pt>
    <dgm:pt modelId="{14B20047-F255-4AD9-95DC-175F554261DE}" type="sibTrans" cxnId="{932DD705-F2A2-45A9-AF61-EA29631E627E}">
      <dgm:prSet/>
      <dgm:spPr/>
      <dgm:t>
        <a:bodyPr/>
        <a:lstStyle/>
        <a:p>
          <a:endParaRPr lang="en-US"/>
        </a:p>
      </dgm:t>
    </dgm:pt>
    <dgm:pt modelId="{13A55721-FF9E-4C38-B98E-13D62AFD2582}" type="pres">
      <dgm:prSet presAssocID="{946AAAD6-18F3-4371-9BCE-5E2D5BCA5B1E}" presName="composite" presStyleCnt="0">
        <dgm:presLayoutVars>
          <dgm:chMax val="1"/>
          <dgm:dir/>
          <dgm:resizeHandles val="exact"/>
        </dgm:presLayoutVars>
      </dgm:prSet>
      <dgm:spPr/>
      <dgm:t>
        <a:bodyPr/>
        <a:lstStyle/>
        <a:p>
          <a:endParaRPr lang="en-US"/>
        </a:p>
      </dgm:t>
    </dgm:pt>
    <dgm:pt modelId="{8A870A15-C2A2-4A0E-AB36-24859ECA8FBD}" type="pres">
      <dgm:prSet presAssocID="{946AAAD6-18F3-4371-9BCE-5E2D5BCA5B1E}" presName="radial" presStyleCnt="0">
        <dgm:presLayoutVars>
          <dgm:animLvl val="ctr"/>
        </dgm:presLayoutVars>
      </dgm:prSet>
      <dgm:spPr/>
    </dgm:pt>
    <dgm:pt modelId="{D81F9802-5A01-44E5-BE68-90C17BF0F4D4}" type="pres">
      <dgm:prSet presAssocID="{399CF6C1-405D-45AE-B1FD-D291832D03BD}" presName="centerShape" presStyleLbl="vennNode1" presStyleIdx="0" presStyleCnt="5"/>
      <dgm:spPr/>
      <dgm:t>
        <a:bodyPr/>
        <a:lstStyle/>
        <a:p>
          <a:endParaRPr lang="en-US"/>
        </a:p>
      </dgm:t>
    </dgm:pt>
    <dgm:pt modelId="{504C4CBA-A452-4DDD-85D2-37D26ECAEDF0}" type="pres">
      <dgm:prSet presAssocID="{5AC7EC78-500A-4E63-A330-6DFC81E437E4}" presName="node" presStyleLbl="vennNode1" presStyleIdx="1" presStyleCnt="5">
        <dgm:presLayoutVars>
          <dgm:bulletEnabled val="1"/>
        </dgm:presLayoutVars>
      </dgm:prSet>
      <dgm:spPr/>
      <dgm:t>
        <a:bodyPr/>
        <a:lstStyle/>
        <a:p>
          <a:endParaRPr lang="en-US"/>
        </a:p>
      </dgm:t>
    </dgm:pt>
    <dgm:pt modelId="{737A1742-E37D-4F1D-A372-963F4ABFF694}" type="pres">
      <dgm:prSet presAssocID="{ECF99BB8-59F5-449E-B5DF-837DFEE97BF1}" presName="node" presStyleLbl="vennNode1" presStyleIdx="2" presStyleCnt="5">
        <dgm:presLayoutVars>
          <dgm:bulletEnabled val="1"/>
        </dgm:presLayoutVars>
      </dgm:prSet>
      <dgm:spPr/>
      <dgm:t>
        <a:bodyPr/>
        <a:lstStyle/>
        <a:p>
          <a:endParaRPr lang="en-US"/>
        </a:p>
      </dgm:t>
    </dgm:pt>
    <dgm:pt modelId="{B40DFB93-21B8-4767-8C10-4E5FE517E3E2}" type="pres">
      <dgm:prSet presAssocID="{220F55FA-F6E0-4268-9209-E318E2EBDB59}" presName="node" presStyleLbl="vennNode1" presStyleIdx="3" presStyleCnt="5">
        <dgm:presLayoutVars>
          <dgm:bulletEnabled val="1"/>
        </dgm:presLayoutVars>
      </dgm:prSet>
      <dgm:spPr/>
      <dgm:t>
        <a:bodyPr/>
        <a:lstStyle/>
        <a:p>
          <a:endParaRPr lang="en-US"/>
        </a:p>
      </dgm:t>
    </dgm:pt>
    <dgm:pt modelId="{F01E9132-862D-4CA3-9E4D-6CF51268D9F0}" type="pres">
      <dgm:prSet presAssocID="{CE6FD8C9-5FE5-4F70-B3B5-B83057DA83F2}" presName="node" presStyleLbl="vennNode1" presStyleIdx="4" presStyleCnt="5">
        <dgm:presLayoutVars>
          <dgm:bulletEnabled val="1"/>
        </dgm:presLayoutVars>
      </dgm:prSet>
      <dgm:spPr/>
      <dgm:t>
        <a:bodyPr/>
        <a:lstStyle/>
        <a:p>
          <a:endParaRPr lang="en-US"/>
        </a:p>
      </dgm:t>
    </dgm:pt>
  </dgm:ptLst>
  <dgm:cxnLst>
    <dgm:cxn modelId="{B8365379-59FF-4177-839B-0715A56E3F40}" type="presOf" srcId="{220F55FA-F6E0-4268-9209-E318E2EBDB59}" destId="{B40DFB93-21B8-4767-8C10-4E5FE517E3E2}" srcOrd="0" destOrd="0" presId="urn:microsoft.com/office/officeart/2005/8/layout/radial3"/>
    <dgm:cxn modelId="{6CA00772-1236-44BD-AB58-2F7A8D97DD21}" type="presOf" srcId="{399CF6C1-405D-45AE-B1FD-D291832D03BD}" destId="{D81F9802-5A01-44E5-BE68-90C17BF0F4D4}" srcOrd="0" destOrd="0" presId="urn:microsoft.com/office/officeart/2005/8/layout/radial3"/>
    <dgm:cxn modelId="{932DD705-F2A2-45A9-AF61-EA29631E627E}" srcId="{399CF6C1-405D-45AE-B1FD-D291832D03BD}" destId="{CE6FD8C9-5FE5-4F70-B3B5-B83057DA83F2}" srcOrd="3" destOrd="0" parTransId="{E54072D1-3AD1-4925-BAB6-15C04BED6C5D}" sibTransId="{14B20047-F255-4AD9-95DC-175F554261DE}"/>
    <dgm:cxn modelId="{31F69F88-BCDB-4A3E-83EC-8A068374C7B8}" type="presOf" srcId="{5AC7EC78-500A-4E63-A330-6DFC81E437E4}" destId="{504C4CBA-A452-4DDD-85D2-37D26ECAEDF0}" srcOrd="0" destOrd="0" presId="urn:microsoft.com/office/officeart/2005/8/layout/radial3"/>
    <dgm:cxn modelId="{BE455E04-F328-4A3A-ADFA-3ABE33ED1BE6}" type="presOf" srcId="{ECF99BB8-59F5-449E-B5DF-837DFEE97BF1}" destId="{737A1742-E37D-4F1D-A372-963F4ABFF694}" srcOrd="0" destOrd="0" presId="urn:microsoft.com/office/officeart/2005/8/layout/radial3"/>
    <dgm:cxn modelId="{DC02D457-8B75-4644-BCEA-BECBA39928E2}" srcId="{399CF6C1-405D-45AE-B1FD-D291832D03BD}" destId="{ECF99BB8-59F5-449E-B5DF-837DFEE97BF1}" srcOrd="1" destOrd="0" parTransId="{856B6456-A052-4B84-9436-874A447A3A93}" sibTransId="{0506EE3C-B886-41B3-97F0-2D8A7803D4EF}"/>
    <dgm:cxn modelId="{77F780CB-8DE9-44C1-91A9-13AD67C7A58B}" type="presOf" srcId="{CE6FD8C9-5FE5-4F70-B3B5-B83057DA83F2}" destId="{F01E9132-862D-4CA3-9E4D-6CF51268D9F0}" srcOrd="0" destOrd="0" presId="urn:microsoft.com/office/officeart/2005/8/layout/radial3"/>
    <dgm:cxn modelId="{5BE06088-7008-41B7-BB4C-9678E307BC6D}" srcId="{946AAAD6-18F3-4371-9BCE-5E2D5BCA5B1E}" destId="{399CF6C1-405D-45AE-B1FD-D291832D03BD}" srcOrd="0" destOrd="0" parTransId="{5222BAEB-5B97-40E5-AF99-B05BC8FEF4EC}" sibTransId="{5A15312C-8162-43D8-A6B1-6949353BA8DE}"/>
    <dgm:cxn modelId="{A279091D-F8BE-43A1-8E3C-16076A5524E5}" srcId="{399CF6C1-405D-45AE-B1FD-D291832D03BD}" destId="{220F55FA-F6E0-4268-9209-E318E2EBDB59}" srcOrd="2" destOrd="0" parTransId="{2CEDA9DF-1742-4C21-B393-B24DE0F1BB41}" sibTransId="{09972BB8-50D8-45CC-9C45-83B49A2869D2}"/>
    <dgm:cxn modelId="{C6607EC4-4E04-4B9B-8408-C75DDB27C0DA}" srcId="{399CF6C1-405D-45AE-B1FD-D291832D03BD}" destId="{5AC7EC78-500A-4E63-A330-6DFC81E437E4}" srcOrd="0" destOrd="0" parTransId="{1A52A5FA-A523-4182-9E29-DF023669A7C9}" sibTransId="{E7C5FBA2-CFD5-4132-84EB-329121E4945B}"/>
    <dgm:cxn modelId="{FFF15C07-76BA-4E41-AF35-13A7C883937A}" type="presOf" srcId="{946AAAD6-18F3-4371-9BCE-5E2D5BCA5B1E}" destId="{13A55721-FF9E-4C38-B98E-13D62AFD2582}" srcOrd="0" destOrd="0" presId="urn:microsoft.com/office/officeart/2005/8/layout/radial3"/>
    <dgm:cxn modelId="{5ED2E348-DEE3-4B59-A09C-26066648BA4E}" type="presParOf" srcId="{13A55721-FF9E-4C38-B98E-13D62AFD2582}" destId="{8A870A15-C2A2-4A0E-AB36-24859ECA8FBD}" srcOrd="0" destOrd="0" presId="urn:microsoft.com/office/officeart/2005/8/layout/radial3"/>
    <dgm:cxn modelId="{7EAB73BB-855E-4106-BDBE-E78A840BC5DD}" type="presParOf" srcId="{8A870A15-C2A2-4A0E-AB36-24859ECA8FBD}" destId="{D81F9802-5A01-44E5-BE68-90C17BF0F4D4}" srcOrd="0" destOrd="0" presId="urn:microsoft.com/office/officeart/2005/8/layout/radial3"/>
    <dgm:cxn modelId="{D17BE546-AEA7-49E0-BA9F-C292CB6631C4}" type="presParOf" srcId="{8A870A15-C2A2-4A0E-AB36-24859ECA8FBD}" destId="{504C4CBA-A452-4DDD-85D2-37D26ECAEDF0}" srcOrd="1" destOrd="0" presId="urn:microsoft.com/office/officeart/2005/8/layout/radial3"/>
    <dgm:cxn modelId="{18B6F1C1-932B-43AC-ADDD-FC1876E9B543}" type="presParOf" srcId="{8A870A15-C2A2-4A0E-AB36-24859ECA8FBD}" destId="{737A1742-E37D-4F1D-A372-963F4ABFF694}" srcOrd="2" destOrd="0" presId="urn:microsoft.com/office/officeart/2005/8/layout/radial3"/>
    <dgm:cxn modelId="{F1053652-F4C5-4C2C-B4ED-9C120BF6DB41}" type="presParOf" srcId="{8A870A15-C2A2-4A0E-AB36-24859ECA8FBD}" destId="{B40DFB93-21B8-4767-8C10-4E5FE517E3E2}" srcOrd="3" destOrd="0" presId="urn:microsoft.com/office/officeart/2005/8/layout/radial3"/>
    <dgm:cxn modelId="{8F02D0EC-F4F8-4547-947B-E0D770968F7C}" type="presParOf" srcId="{8A870A15-C2A2-4A0E-AB36-24859ECA8FBD}" destId="{F01E9132-862D-4CA3-9E4D-6CF51268D9F0}" srcOrd="4" destOrd="0" presId="urn:microsoft.com/office/officeart/2005/8/layout/radial3"/>
  </dgm:cxnLst>
  <dgm:bg/>
  <dgm:whole/>
</dgm:dataModel>
</file>

<file path=ppt/diagrams/data2.xml><?xml version="1.0" encoding="utf-8"?>
<dgm:dataModel xmlns:dgm="http://schemas.openxmlformats.org/drawingml/2006/diagram" xmlns:a="http://schemas.openxmlformats.org/drawingml/2006/main">
  <dgm:ptLst>
    <dgm:pt modelId="{CD65C65B-EDAF-449A-B5E5-97DAE4B9E4B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86D9474-78F4-4984-BFA3-7F54863B044F}">
      <dgm:prSet phldrT="[Text]" custT="1"/>
      <dgm:spPr/>
      <dgm:t>
        <a:bodyPr/>
        <a:lstStyle/>
        <a:p>
          <a:r>
            <a:rPr lang="en-US" sz="2400" b="1" dirty="0" smtClean="0">
              <a:solidFill>
                <a:srgbClr val="FF0000"/>
              </a:solidFill>
            </a:rPr>
            <a:t>Consequences of having no Peace</a:t>
          </a:r>
          <a:endParaRPr lang="en-US" sz="2400" b="1" dirty="0">
            <a:solidFill>
              <a:srgbClr val="FF0000"/>
            </a:solidFill>
          </a:endParaRPr>
        </a:p>
      </dgm:t>
    </dgm:pt>
    <dgm:pt modelId="{415D5CA1-6829-4BF2-9868-1985897DD5E4}" type="parTrans" cxnId="{1BE10893-734A-4FF4-9C92-C154CCFB0152}">
      <dgm:prSet/>
      <dgm:spPr/>
      <dgm:t>
        <a:bodyPr/>
        <a:lstStyle/>
        <a:p>
          <a:endParaRPr lang="en-US"/>
        </a:p>
      </dgm:t>
    </dgm:pt>
    <dgm:pt modelId="{54960BB3-5F08-4A79-80D7-8758F5AF34ED}" type="sibTrans" cxnId="{1BE10893-734A-4FF4-9C92-C154CCFB0152}">
      <dgm:prSet/>
      <dgm:spPr/>
      <dgm:t>
        <a:bodyPr/>
        <a:lstStyle/>
        <a:p>
          <a:endParaRPr lang="en-US"/>
        </a:p>
      </dgm:t>
    </dgm:pt>
    <dgm:pt modelId="{2FC98A5F-3DAB-4AEE-A8BD-C608506F53C8}">
      <dgm:prSet phldrT="[Text]"/>
      <dgm:spPr/>
      <dgm:t>
        <a:bodyPr/>
        <a:lstStyle/>
        <a:p>
          <a:r>
            <a:rPr lang="en-US" b="1" dirty="0" smtClean="0">
              <a:solidFill>
                <a:schemeClr val="bg1"/>
              </a:solidFill>
            </a:rPr>
            <a:t>War &amp; Violence</a:t>
          </a:r>
          <a:endParaRPr lang="en-US" b="1" dirty="0">
            <a:solidFill>
              <a:schemeClr val="bg1"/>
            </a:solidFill>
          </a:endParaRPr>
        </a:p>
      </dgm:t>
    </dgm:pt>
    <dgm:pt modelId="{064CFDBE-5451-4ACC-9E49-18AF15762741}" type="parTrans" cxnId="{5F2621D9-A405-4CC0-BDBA-23618CFFDF28}">
      <dgm:prSet/>
      <dgm:spPr/>
      <dgm:t>
        <a:bodyPr/>
        <a:lstStyle/>
        <a:p>
          <a:endParaRPr lang="en-US"/>
        </a:p>
      </dgm:t>
    </dgm:pt>
    <dgm:pt modelId="{F0D262C0-A0A2-49B1-9588-CE0C93F9FC8F}" type="sibTrans" cxnId="{5F2621D9-A405-4CC0-BDBA-23618CFFDF28}">
      <dgm:prSet/>
      <dgm:spPr/>
      <dgm:t>
        <a:bodyPr/>
        <a:lstStyle/>
        <a:p>
          <a:endParaRPr lang="en-US"/>
        </a:p>
      </dgm:t>
    </dgm:pt>
    <dgm:pt modelId="{CB480236-8B5B-4E16-8473-B88CA6FBBE99}">
      <dgm:prSet phldrT="[Text]"/>
      <dgm:spPr/>
      <dgm:t>
        <a:bodyPr/>
        <a:lstStyle/>
        <a:p>
          <a:r>
            <a:rPr lang="en-US" b="1" dirty="0" smtClean="0">
              <a:solidFill>
                <a:schemeClr val="bg1"/>
              </a:solidFill>
            </a:rPr>
            <a:t>Arms  </a:t>
          </a:r>
          <a:r>
            <a:rPr lang="en-US" b="1" dirty="0" err="1" smtClean="0">
              <a:solidFill>
                <a:schemeClr val="bg1"/>
              </a:solidFill>
            </a:rPr>
            <a:t>Tradees</a:t>
          </a:r>
          <a:r>
            <a:rPr lang="en-US" b="1" dirty="0" smtClean="0">
              <a:solidFill>
                <a:schemeClr val="bg1"/>
              </a:solidFill>
            </a:rPr>
            <a:t> &amp; military spending</a:t>
          </a:r>
          <a:endParaRPr lang="en-US" b="1" dirty="0">
            <a:solidFill>
              <a:schemeClr val="bg1"/>
            </a:solidFill>
          </a:endParaRPr>
        </a:p>
      </dgm:t>
    </dgm:pt>
    <dgm:pt modelId="{009B3B7F-2932-4500-8757-EF95EC46BC4F}" type="parTrans" cxnId="{BE721801-8E5A-4259-82C0-4ED802A959F8}">
      <dgm:prSet/>
      <dgm:spPr/>
      <dgm:t>
        <a:bodyPr/>
        <a:lstStyle/>
        <a:p>
          <a:endParaRPr lang="en-US"/>
        </a:p>
      </dgm:t>
    </dgm:pt>
    <dgm:pt modelId="{6B88155B-14F6-45A7-8384-8C950412DC05}" type="sibTrans" cxnId="{BE721801-8E5A-4259-82C0-4ED802A959F8}">
      <dgm:prSet/>
      <dgm:spPr/>
      <dgm:t>
        <a:bodyPr/>
        <a:lstStyle/>
        <a:p>
          <a:endParaRPr lang="en-US"/>
        </a:p>
      </dgm:t>
    </dgm:pt>
    <dgm:pt modelId="{56D51794-70AE-4920-BEC7-86D7D3D7ECD2}">
      <dgm:prSet phldrT="[Text]"/>
      <dgm:spPr/>
      <dgm:t>
        <a:bodyPr/>
        <a:lstStyle/>
        <a:p>
          <a:r>
            <a:rPr lang="en-US" b="1" dirty="0" smtClean="0">
              <a:solidFill>
                <a:schemeClr val="bg1"/>
              </a:solidFill>
            </a:rPr>
            <a:t>Loss of innocent lives</a:t>
          </a:r>
          <a:endParaRPr lang="en-US" b="1" dirty="0">
            <a:solidFill>
              <a:schemeClr val="bg1"/>
            </a:solidFill>
          </a:endParaRPr>
        </a:p>
      </dgm:t>
    </dgm:pt>
    <dgm:pt modelId="{70AC416A-A9D8-4FA4-91B6-EF508174076F}" type="parTrans" cxnId="{BE697200-ADB8-48FA-BC2B-4E0B053A5210}">
      <dgm:prSet/>
      <dgm:spPr/>
      <dgm:t>
        <a:bodyPr/>
        <a:lstStyle/>
        <a:p>
          <a:endParaRPr lang="en-US"/>
        </a:p>
      </dgm:t>
    </dgm:pt>
    <dgm:pt modelId="{7272EF23-3CE6-45BB-ADEE-B277D640EB34}" type="sibTrans" cxnId="{BE697200-ADB8-48FA-BC2B-4E0B053A5210}">
      <dgm:prSet/>
      <dgm:spPr/>
      <dgm:t>
        <a:bodyPr/>
        <a:lstStyle/>
        <a:p>
          <a:endParaRPr lang="en-US"/>
        </a:p>
      </dgm:t>
    </dgm:pt>
    <dgm:pt modelId="{012FA0E2-ADA8-4C0E-8A1D-7E83DD367115}">
      <dgm:prSet phldrT="[Text]"/>
      <dgm:spPr/>
      <dgm:t>
        <a:bodyPr/>
        <a:lstStyle/>
        <a:p>
          <a:r>
            <a:rPr lang="en-US" b="1" dirty="0" smtClean="0">
              <a:solidFill>
                <a:schemeClr val="bg1"/>
              </a:solidFill>
            </a:rPr>
            <a:t>Human right violation.</a:t>
          </a:r>
          <a:endParaRPr lang="en-US" b="1" dirty="0">
            <a:solidFill>
              <a:schemeClr val="bg1"/>
            </a:solidFill>
          </a:endParaRPr>
        </a:p>
      </dgm:t>
    </dgm:pt>
    <dgm:pt modelId="{970F6878-D051-4664-9EC4-EA6095B1C67C}" type="parTrans" cxnId="{927AB65D-CCED-4B1A-849F-9BE542B486EE}">
      <dgm:prSet/>
      <dgm:spPr/>
      <dgm:t>
        <a:bodyPr/>
        <a:lstStyle/>
        <a:p>
          <a:endParaRPr lang="en-US"/>
        </a:p>
      </dgm:t>
    </dgm:pt>
    <dgm:pt modelId="{2F0465F4-E384-4A5F-90FE-97DC043E0091}" type="sibTrans" cxnId="{927AB65D-CCED-4B1A-849F-9BE542B486EE}">
      <dgm:prSet/>
      <dgm:spPr/>
      <dgm:t>
        <a:bodyPr/>
        <a:lstStyle/>
        <a:p>
          <a:endParaRPr lang="en-US"/>
        </a:p>
      </dgm:t>
    </dgm:pt>
    <dgm:pt modelId="{3FC9C0F6-DB32-4AFA-9ED8-4FA427C7B76C}" type="pres">
      <dgm:prSet presAssocID="{CD65C65B-EDAF-449A-B5E5-97DAE4B9E4B5}" presName="Name0" presStyleCnt="0">
        <dgm:presLayoutVars>
          <dgm:chMax val="1"/>
          <dgm:dir/>
          <dgm:animLvl val="ctr"/>
          <dgm:resizeHandles val="exact"/>
        </dgm:presLayoutVars>
      </dgm:prSet>
      <dgm:spPr/>
    </dgm:pt>
    <dgm:pt modelId="{B45EDB17-F3D9-4AEE-975B-93433C334B4E}" type="pres">
      <dgm:prSet presAssocID="{486D9474-78F4-4984-BFA3-7F54863B044F}" presName="centerShape" presStyleLbl="node0" presStyleIdx="0" presStyleCnt="1" custScaleX="190610" custScaleY="169431"/>
      <dgm:spPr/>
      <dgm:t>
        <a:bodyPr/>
        <a:lstStyle/>
        <a:p>
          <a:endParaRPr lang="en-US"/>
        </a:p>
      </dgm:t>
    </dgm:pt>
    <dgm:pt modelId="{78E4FAE7-878E-4410-9F13-B0CFCE61BD7B}" type="pres">
      <dgm:prSet presAssocID="{2FC98A5F-3DAB-4AEE-A8BD-C608506F53C8}" presName="node" presStyleLbl="node1" presStyleIdx="0" presStyleCnt="4">
        <dgm:presLayoutVars>
          <dgm:bulletEnabled val="1"/>
        </dgm:presLayoutVars>
      </dgm:prSet>
      <dgm:spPr/>
      <dgm:t>
        <a:bodyPr/>
        <a:lstStyle/>
        <a:p>
          <a:endParaRPr lang="en-US"/>
        </a:p>
      </dgm:t>
    </dgm:pt>
    <dgm:pt modelId="{5BF1ADB9-7EE7-4325-A0BA-72358F6C6296}" type="pres">
      <dgm:prSet presAssocID="{2FC98A5F-3DAB-4AEE-A8BD-C608506F53C8}" presName="dummy" presStyleCnt="0"/>
      <dgm:spPr/>
    </dgm:pt>
    <dgm:pt modelId="{1CA1C875-0C26-4E87-8509-03EDEBEFE709}" type="pres">
      <dgm:prSet presAssocID="{F0D262C0-A0A2-49B1-9588-CE0C93F9FC8F}" presName="sibTrans" presStyleLbl="sibTrans2D1" presStyleIdx="0" presStyleCnt="4"/>
      <dgm:spPr/>
    </dgm:pt>
    <dgm:pt modelId="{66451B4E-B2D1-49A7-90E5-48FE1BD0960B}" type="pres">
      <dgm:prSet presAssocID="{CB480236-8B5B-4E16-8473-B88CA6FBBE99}" presName="node" presStyleLbl="node1" presStyleIdx="1" presStyleCnt="4">
        <dgm:presLayoutVars>
          <dgm:bulletEnabled val="1"/>
        </dgm:presLayoutVars>
      </dgm:prSet>
      <dgm:spPr/>
      <dgm:t>
        <a:bodyPr/>
        <a:lstStyle/>
        <a:p>
          <a:endParaRPr lang="en-US"/>
        </a:p>
      </dgm:t>
    </dgm:pt>
    <dgm:pt modelId="{3A3C48C4-554B-426E-8A0B-A0CD0838DD6C}" type="pres">
      <dgm:prSet presAssocID="{CB480236-8B5B-4E16-8473-B88CA6FBBE99}" presName="dummy" presStyleCnt="0"/>
      <dgm:spPr/>
    </dgm:pt>
    <dgm:pt modelId="{54060D3C-5185-4D1B-9A14-74967A5B2DCF}" type="pres">
      <dgm:prSet presAssocID="{6B88155B-14F6-45A7-8384-8C950412DC05}" presName="sibTrans" presStyleLbl="sibTrans2D1" presStyleIdx="1" presStyleCnt="4"/>
      <dgm:spPr/>
    </dgm:pt>
    <dgm:pt modelId="{72A13DFD-7194-46CE-8BE9-6662BFAA7A9A}" type="pres">
      <dgm:prSet presAssocID="{56D51794-70AE-4920-BEC7-86D7D3D7ECD2}" presName="node" presStyleLbl="node1" presStyleIdx="2" presStyleCnt="4">
        <dgm:presLayoutVars>
          <dgm:bulletEnabled val="1"/>
        </dgm:presLayoutVars>
      </dgm:prSet>
      <dgm:spPr/>
    </dgm:pt>
    <dgm:pt modelId="{30C2D9E4-B857-43CC-AB47-9DAE46D9EBB4}" type="pres">
      <dgm:prSet presAssocID="{56D51794-70AE-4920-BEC7-86D7D3D7ECD2}" presName="dummy" presStyleCnt="0"/>
      <dgm:spPr/>
    </dgm:pt>
    <dgm:pt modelId="{D1A0287F-0201-4999-8763-7C0AAD6B1A36}" type="pres">
      <dgm:prSet presAssocID="{7272EF23-3CE6-45BB-ADEE-B277D640EB34}" presName="sibTrans" presStyleLbl="sibTrans2D1" presStyleIdx="2" presStyleCnt="4"/>
      <dgm:spPr/>
    </dgm:pt>
    <dgm:pt modelId="{156651D8-2E72-4E1D-8DBC-3F0906DC782F}" type="pres">
      <dgm:prSet presAssocID="{012FA0E2-ADA8-4C0E-8A1D-7E83DD367115}" presName="node" presStyleLbl="node1" presStyleIdx="3" presStyleCnt="4">
        <dgm:presLayoutVars>
          <dgm:bulletEnabled val="1"/>
        </dgm:presLayoutVars>
      </dgm:prSet>
      <dgm:spPr/>
    </dgm:pt>
    <dgm:pt modelId="{712982D7-719D-4171-8D09-75AF2FD05AF8}" type="pres">
      <dgm:prSet presAssocID="{012FA0E2-ADA8-4C0E-8A1D-7E83DD367115}" presName="dummy" presStyleCnt="0"/>
      <dgm:spPr/>
    </dgm:pt>
    <dgm:pt modelId="{D5A4409E-CCAC-4D08-84D4-6D364C1142CE}" type="pres">
      <dgm:prSet presAssocID="{2F0465F4-E384-4A5F-90FE-97DC043E0091}" presName="sibTrans" presStyleLbl="sibTrans2D1" presStyleIdx="3" presStyleCnt="4"/>
      <dgm:spPr/>
    </dgm:pt>
  </dgm:ptLst>
  <dgm:cxnLst>
    <dgm:cxn modelId="{181E090C-112E-4FBA-850C-01534FD5206B}" type="presOf" srcId="{F0D262C0-A0A2-49B1-9588-CE0C93F9FC8F}" destId="{1CA1C875-0C26-4E87-8509-03EDEBEFE709}" srcOrd="0" destOrd="0" presId="urn:microsoft.com/office/officeart/2005/8/layout/radial6"/>
    <dgm:cxn modelId="{BE697200-ADB8-48FA-BC2B-4E0B053A5210}" srcId="{486D9474-78F4-4984-BFA3-7F54863B044F}" destId="{56D51794-70AE-4920-BEC7-86D7D3D7ECD2}" srcOrd="2" destOrd="0" parTransId="{70AC416A-A9D8-4FA4-91B6-EF508174076F}" sibTransId="{7272EF23-3CE6-45BB-ADEE-B277D640EB34}"/>
    <dgm:cxn modelId="{D890E731-0874-4151-B93D-4E9ABC3FB6B7}" type="presOf" srcId="{486D9474-78F4-4984-BFA3-7F54863B044F}" destId="{B45EDB17-F3D9-4AEE-975B-93433C334B4E}" srcOrd="0" destOrd="0" presId="urn:microsoft.com/office/officeart/2005/8/layout/radial6"/>
    <dgm:cxn modelId="{BE721801-8E5A-4259-82C0-4ED802A959F8}" srcId="{486D9474-78F4-4984-BFA3-7F54863B044F}" destId="{CB480236-8B5B-4E16-8473-B88CA6FBBE99}" srcOrd="1" destOrd="0" parTransId="{009B3B7F-2932-4500-8757-EF95EC46BC4F}" sibTransId="{6B88155B-14F6-45A7-8384-8C950412DC05}"/>
    <dgm:cxn modelId="{5F2621D9-A405-4CC0-BDBA-23618CFFDF28}" srcId="{486D9474-78F4-4984-BFA3-7F54863B044F}" destId="{2FC98A5F-3DAB-4AEE-A8BD-C608506F53C8}" srcOrd="0" destOrd="0" parTransId="{064CFDBE-5451-4ACC-9E49-18AF15762741}" sibTransId="{F0D262C0-A0A2-49B1-9588-CE0C93F9FC8F}"/>
    <dgm:cxn modelId="{0FAA17F7-E9D5-4237-8EB5-1CB7B3EB7CBC}" type="presOf" srcId="{CD65C65B-EDAF-449A-B5E5-97DAE4B9E4B5}" destId="{3FC9C0F6-DB32-4AFA-9ED8-4FA427C7B76C}" srcOrd="0" destOrd="0" presId="urn:microsoft.com/office/officeart/2005/8/layout/radial6"/>
    <dgm:cxn modelId="{83481133-A33B-4423-A3CD-C1943B20ED46}" type="presOf" srcId="{012FA0E2-ADA8-4C0E-8A1D-7E83DD367115}" destId="{156651D8-2E72-4E1D-8DBC-3F0906DC782F}" srcOrd="0" destOrd="0" presId="urn:microsoft.com/office/officeart/2005/8/layout/radial6"/>
    <dgm:cxn modelId="{927AB65D-CCED-4B1A-849F-9BE542B486EE}" srcId="{486D9474-78F4-4984-BFA3-7F54863B044F}" destId="{012FA0E2-ADA8-4C0E-8A1D-7E83DD367115}" srcOrd="3" destOrd="0" parTransId="{970F6878-D051-4664-9EC4-EA6095B1C67C}" sibTransId="{2F0465F4-E384-4A5F-90FE-97DC043E0091}"/>
    <dgm:cxn modelId="{9AAE4B69-B397-4A72-A63A-BAD86A2A012B}" type="presOf" srcId="{2FC98A5F-3DAB-4AEE-A8BD-C608506F53C8}" destId="{78E4FAE7-878E-4410-9F13-B0CFCE61BD7B}" srcOrd="0" destOrd="0" presId="urn:microsoft.com/office/officeart/2005/8/layout/radial6"/>
    <dgm:cxn modelId="{C9EEDFDC-9F91-4B1B-8616-293F4D46A9D6}" type="presOf" srcId="{56D51794-70AE-4920-BEC7-86D7D3D7ECD2}" destId="{72A13DFD-7194-46CE-8BE9-6662BFAA7A9A}" srcOrd="0" destOrd="0" presId="urn:microsoft.com/office/officeart/2005/8/layout/radial6"/>
    <dgm:cxn modelId="{733493AA-D15A-4C21-A69B-C8F76A206C13}" type="presOf" srcId="{7272EF23-3CE6-45BB-ADEE-B277D640EB34}" destId="{D1A0287F-0201-4999-8763-7C0AAD6B1A36}" srcOrd="0" destOrd="0" presId="urn:microsoft.com/office/officeart/2005/8/layout/radial6"/>
    <dgm:cxn modelId="{D6161820-AF08-45F3-99BE-65657AA2422C}" type="presOf" srcId="{CB480236-8B5B-4E16-8473-B88CA6FBBE99}" destId="{66451B4E-B2D1-49A7-90E5-48FE1BD0960B}" srcOrd="0" destOrd="0" presId="urn:microsoft.com/office/officeart/2005/8/layout/radial6"/>
    <dgm:cxn modelId="{1BE10893-734A-4FF4-9C92-C154CCFB0152}" srcId="{CD65C65B-EDAF-449A-B5E5-97DAE4B9E4B5}" destId="{486D9474-78F4-4984-BFA3-7F54863B044F}" srcOrd="0" destOrd="0" parTransId="{415D5CA1-6829-4BF2-9868-1985897DD5E4}" sibTransId="{54960BB3-5F08-4A79-80D7-8758F5AF34ED}"/>
    <dgm:cxn modelId="{5919AB66-D216-46C6-BD73-A305ED8DE055}" type="presOf" srcId="{6B88155B-14F6-45A7-8384-8C950412DC05}" destId="{54060D3C-5185-4D1B-9A14-74967A5B2DCF}" srcOrd="0" destOrd="0" presId="urn:microsoft.com/office/officeart/2005/8/layout/radial6"/>
    <dgm:cxn modelId="{8E719190-59C0-4A17-A376-0FA534EC760B}" type="presOf" srcId="{2F0465F4-E384-4A5F-90FE-97DC043E0091}" destId="{D5A4409E-CCAC-4D08-84D4-6D364C1142CE}" srcOrd="0" destOrd="0" presId="urn:microsoft.com/office/officeart/2005/8/layout/radial6"/>
    <dgm:cxn modelId="{2785DBFA-D115-49BB-B5EB-FB0456817CA8}" type="presParOf" srcId="{3FC9C0F6-DB32-4AFA-9ED8-4FA427C7B76C}" destId="{B45EDB17-F3D9-4AEE-975B-93433C334B4E}" srcOrd="0" destOrd="0" presId="urn:microsoft.com/office/officeart/2005/8/layout/radial6"/>
    <dgm:cxn modelId="{66C41150-EEF8-455E-8658-31303D452C2A}" type="presParOf" srcId="{3FC9C0F6-DB32-4AFA-9ED8-4FA427C7B76C}" destId="{78E4FAE7-878E-4410-9F13-B0CFCE61BD7B}" srcOrd="1" destOrd="0" presId="urn:microsoft.com/office/officeart/2005/8/layout/radial6"/>
    <dgm:cxn modelId="{DD123F77-7D0B-4271-BA8B-C3A0C66A88AA}" type="presParOf" srcId="{3FC9C0F6-DB32-4AFA-9ED8-4FA427C7B76C}" destId="{5BF1ADB9-7EE7-4325-A0BA-72358F6C6296}" srcOrd="2" destOrd="0" presId="urn:microsoft.com/office/officeart/2005/8/layout/radial6"/>
    <dgm:cxn modelId="{CAFB5032-1BD7-4639-9889-662EF2BD4ED7}" type="presParOf" srcId="{3FC9C0F6-DB32-4AFA-9ED8-4FA427C7B76C}" destId="{1CA1C875-0C26-4E87-8509-03EDEBEFE709}" srcOrd="3" destOrd="0" presId="urn:microsoft.com/office/officeart/2005/8/layout/radial6"/>
    <dgm:cxn modelId="{822A9AC5-F7DF-420E-A6C6-2E4CDF60E59A}" type="presParOf" srcId="{3FC9C0F6-DB32-4AFA-9ED8-4FA427C7B76C}" destId="{66451B4E-B2D1-49A7-90E5-48FE1BD0960B}" srcOrd="4" destOrd="0" presId="urn:microsoft.com/office/officeart/2005/8/layout/radial6"/>
    <dgm:cxn modelId="{5F4B1776-3B86-4766-BA86-983E01E41E26}" type="presParOf" srcId="{3FC9C0F6-DB32-4AFA-9ED8-4FA427C7B76C}" destId="{3A3C48C4-554B-426E-8A0B-A0CD0838DD6C}" srcOrd="5" destOrd="0" presId="urn:microsoft.com/office/officeart/2005/8/layout/radial6"/>
    <dgm:cxn modelId="{151C159E-8AFF-4608-89B0-128391F8F2FA}" type="presParOf" srcId="{3FC9C0F6-DB32-4AFA-9ED8-4FA427C7B76C}" destId="{54060D3C-5185-4D1B-9A14-74967A5B2DCF}" srcOrd="6" destOrd="0" presId="urn:microsoft.com/office/officeart/2005/8/layout/radial6"/>
    <dgm:cxn modelId="{00BD3251-B6EA-40A1-9E5D-4C844B17F41D}" type="presParOf" srcId="{3FC9C0F6-DB32-4AFA-9ED8-4FA427C7B76C}" destId="{72A13DFD-7194-46CE-8BE9-6662BFAA7A9A}" srcOrd="7" destOrd="0" presId="urn:microsoft.com/office/officeart/2005/8/layout/radial6"/>
    <dgm:cxn modelId="{3CFBD11E-2AA7-4A22-8872-AC2D52382959}" type="presParOf" srcId="{3FC9C0F6-DB32-4AFA-9ED8-4FA427C7B76C}" destId="{30C2D9E4-B857-43CC-AB47-9DAE46D9EBB4}" srcOrd="8" destOrd="0" presId="urn:microsoft.com/office/officeart/2005/8/layout/radial6"/>
    <dgm:cxn modelId="{00804D3F-B8AC-4038-980E-A1EC12C7CC35}" type="presParOf" srcId="{3FC9C0F6-DB32-4AFA-9ED8-4FA427C7B76C}" destId="{D1A0287F-0201-4999-8763-7C0AAD6B1A36}" srcOrd="9" destOrd="0" presId="urn:microsoft.com/office/officeart/2005/8/layout/radial6"/>
    <dgm:cxn modelId="{719F0396-B176-4655-9210-6ED599E53CFF}" type="presParOf" srcId="{3FC9C0F6-DB32-4AFA-9ED8-4FA427C7B76C}" destId="{156651D8-2E72-4E1D-8DBC-3F0906DC782F}" srcOrd="10" destOrd="0" presId="urn:microsoft.com/office/officeart/2005/8/layout/radial6"/>
    <dgm:cxn modelId="{730E22CE-746E-47FE-BABE-7654D66403F0}" type="presParOf" srcId="{3FC9C0F6-DB32-4AFA-9ED8-4FA427C7B76C}" destId="{712982D7-719D-4171-8D09-75AF2FD05AF8}" srcOrd="11" destOrd="0" presId="urn:microsoft.com/office/officeart/2005/8/layout/radial6"/>
    <dgm:cxn modelId="{CCC2B0A8-0345-4D4C-87A3-65EDF0C7F0EA}" type="presParOf" srcId="{3FC9C0F6-DB32-4AFA-9ED8-4FA427C7B76C}" destId="{D5A4409E-CCAC-4D08-84D4-6D364C1142CE}" srcOrd="12"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179272C-E3B9-4583-B99C-56F613C53738}" type="datetimeFigureOut">
              <a:rPr lang="en-US" smtClean="0"/>
              <a:pPr/>
              <a:t>10/16/2022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B48DA34-C986-4B39-BD68-6E1E7174B23D}"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79272C-E3B9-4583-B99C-56F613C53738}" type="datetimeFigureOut">
              <a:rPr lang="en-US" smtClean="0"/>
              <a:pPr/>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8DA34-C986-4B39-BD68-6E1E7174B2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79272C-E3B9-4583-B99C-56F613C53738}" type="datetimeFigureOut">
              <a:rPr lang="en-US" smtClean="0"/>
              <a:pPr/>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8DA34-C986-4B39-BD68-6E1E7174B2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79272C-E3B9-4583-B99C-56F613C53738}" type="datetimeFigureOut">
              <a:rPr lang="en-US" smtClean="0"/>
              <a:pPr/>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8DA34-C986-4B39-BD68-6E1E7174B2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79272C-E3B9-4583-B99C-56F613C53738}" type="datetimeFigureOut">
              <a:rPr lang="en-US" smtClean="0"/>
              <a:pPr/>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B48DA34-C986-4B39-BD68-6E1E7174B2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79272C-E3B9-4583-B99C-56F613C53738}" type="datetimeFigureOut">
              <a:rPr lang="en-US" smtClean="0"/>
              <a:pPr/>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8DA34-C986-4B39-BD68-6E1E7174B2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179272C-E3B9-4583-B99C-56F613C53738}" type="datetimeFigureOut">
              <a:rPr lang="en-US" smtClean="0"/>
              <a:pPr/>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48DA34-C986-4B39-BD68-6E1E7174B2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179272C-E3B9-4583-B99C-56F613C53738}" type="datetimeFigureOut">
              <a:rPr lang="en-US" smtClean="0"/>
              <a:pPr/>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48DA34-C986-4B39-BD68-6E1E7174B2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9272C-E3B9-4583-B99C-56F613C53738}" type="datetimeFigureOut">
              <a:rPr lang="en-US" smtClean="0"/>
              <a:pPr/>
              <a:t>10/16/2022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48DA34-C986-4B39-BD68-6E1E7174B2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79272C-E3B9-4583-B99C-56F613C53738}" type="datetimeFigureOut">
              <a:rPr lang="en-US" smtClean="0"/>
              <a:pPr/>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8DA34-C986-4B39-BD68-6E1E7174B2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79272C-E3B9-4583-B99C-56F613C53738}" type="datetimeFigureOut">
              <a:rPr lang="en-US" smtClean="0"/>
              <a:pPr/>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8DA34-C986-4B39-BD68-6E1E7174B2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179272C-E3B9-4583-B99C-56F613C53738}" type="datetimeFigureOut">
              <a:rPr lang="en-US" smtClean="0"/>
              <a:pPr/>
              <a:t>10/16/2022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B48DA34-C986-4B39-BD68-6E1E7174B23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971800"/>
            <a:ext cx="7959970" cy="990600"/>
          </a:xfrm>
        </p:spPr>
        <p:txBody>
          <a:bodyPr/>
          <a:lstStyle/>
          <a:p>
            <a:r>
              <a:rPr lang="en-US" dirty="0" smtClean="0"/>
              <a:t>B.N.S DAV TT.COLLEGE</a:t>
            </a:r>
            <a:endParaRPr lang="en-US" dirty="0"/>
          </a:p>
        </p:txBody>
      </p:sp>
      <p:sp>
        <p:nvSpPr>
          <p:cNvPr id="3" name="Subtitle 2"/>
          <p:cNvSpPr>
            <a:spLocks noGrp="1"/>
          </p:cNvSpPr>
          <p:nvPr>
            <p:ph type="subTitle" idx="1"/>
          </p:nvPr>
        </p:nvSpPr>
        <p:spPr>
          <a:xfrm>
            <a:off x="5334000" y="4114800"/>
            <a:ext cx="3124200" cy="304800"/>
          </a:xfrm>
        </p:spPr>
        <p:txBody>
          <a:bodyPr>
            <a:normAutofit fontScale="55000" lnSpcReduction="20000"/>
          </a:bodyPr>
          <a:lstStyle/>
          <a:p>
            <a:r>
              <a:rPr lang="en-US" b="1" dirty="0" smtClean="0"/>
              <a:t>GIRIDIH JHARKHAND</a:t>
            </a:r>
            <a:endParaRPr lang="en-US" b="1" dirty="0"/>
          </a:p>
        </p:txBody>
      </p:sp>
      <p:pic>
        <p:nvPicPr>
          <p:cNvPr id="4" name="Picture 3" descr="IMG_20221018_210023.jpg"/>
          <p:cNvPicPr>
            <a:picLocks noChangeAspect="1"/>
          </p:cNvPicPr>
          <p:nvPr/>
        </p:nvPicPr>
        <p:blipFill>
          <a:blip r:embed="rId2" cstate="print"/>
          <a:stretch>
            <a:fillRect/>
          </a:stretch>
        </p:blipFill>
        <p:spPr>
          <a:xfrm>
            <a:off x="0" y="0"/>
            <a:ext cx="2601715" cy="2667000"/>
          </a:xfrm>
          <a:prstGeom prst="rect">
            <a:avLst/>
          </a:prstGeom>
        </p:spPr>
      </p:pic>
      <p:sp>
        <p:nvSpPr>
          <p:cNvPr id="5" name="TextBox 4"/>
          <p:cNvSpPr txBox="1"/>
          <p:nvPr/>
        </p:nvSpPr>
        <p:spPr>
          <a:xfrm>
            <a:off x="0" y="5029201"/>
            <a:ext cx="3429000" cy="1077218"/>
          </a:xfrm>
          <a:prstGeom prst="rect">
            <a:avLst/>
          </a:prstGeom>
          <a:noFill/>
        </p:spPr>
        <p:txBody>
          <a:bodyPr wrap="square" rtlCol="0">
            <a:spAutoFit/>
          </a:bodyPr>
          <a:lstStyle/>
          <a:p>
            <a:r>
              <a:rPr lang="en-US" sz="3200" b="1" dirty="0" err="1" smtClean="0">
                <a:latin typeface="Calibri" pitchFamily="34" charset="0"/>
                <a:cs typeface="Calibri" pitchFamily="34" charset="0"/>
              </a:rPr>
              <a:t>Powerpoint</a:t>
            </a:r>
            <a:r>
              <a:rPr lang="en-US" sz="3200" b="1" dirty="0" smtClean="0">
                <a:latin typeface="Calibri" pitchFamily="34" charset="0"/>
                <a:cs typeface="Calibri" pitchFamily="34" charset="0"/>
              </a:rPr>
              <a:t> </a:t>
            </a:r>
            <a:r>
              <a:rPr lang="en-US" sz="3200" b="1" dirty="0" err="1" smtClean="0">
                <a:latin typeface="Calibri" pitchFamily="34" charset="0"/>
                <a:cs typeface="Calibri" pitchFamily="34" charset="0"/>
              </a:rPr>
              <a:t>Preesentation</a:t>
            </a:r>
            <a:endParaRPr lang="en-US" sz="3200" b="1" dirty="0">
              <a:latin typeface="Calibri" pitchFamily="34" charset="0"/>
              <a:cs typeface="Calibri" pitchFamily="34" charset="0"/>
            </a:endParaRPr>
          </a:p>
        </p:txBody>
      </p:sp>
      <p:sp>
        <p:nvSpPr>
          <p:cNvPr id="6" name="TextBox 5"/>
          <p:cNvSpPr txBox="1"/>
          <p:nvPr/>
        </p:nvSpPr>
        <p:spPr>
          <a:xfrm>
            <a:off x="5181600" y="5105400"/>
            <a:ext cx="3810000" cy="923330"/>
          </a:xfrm>
          <a:prstGeom prst="rect">
            <a:avLst/>
          </a:prstGeom>
          <a:noFill/>
        </p:spPr>
        <p:txBody>
          <a:bodyPr wrap="square" rtlCol="0">
            <a:spAutoFit/>
          </a:bodyPr>
          <a:lstStyle/>
          <a:p>
            <a:r>
              <a:rPr lang="en-US" b="1" dirty="0" smtClean="0"/>
              <a:t> BY:- SANTOSH KUMAR SINGH </a:t>
            </a:r>
          </a:p>
          <a:p>
            <a:r>
              <a:rPr lang="en-US" b="1" dirty="0"/>
              <a:t> </a:t>
            </a:r>
            <a:r>
              <a:rPr lang="en-US" b="1" dirty="0" smtClean="0"/>
              <a:t>        ROLL NO.:-20</a:t>
            </a:r>
          </a:p>
          <a:p>
            <a:r>
              <a:rPr lang="en-US" b="1"/>
              <a:t> </a:t>
            </a:r>
            <a:r>
              <a:rPr lang="en-US" b="1" smtClean="0"/>
              <a:t>       </a:t>
            </a:r>
            <a:r>
              <a:rPr lang="en-US" b="1" dirty="0" smtClean="0"/>
              <a:t>SESSION:- 2020-22</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 </a:t>
            </a:r>
            <a:r>
              <a:rPr lang="en-US" u="sng" dirty="0" smtClean="0">
                <a:solidFill>
                  <a:schemeClr val="bg1"/>
                </a:solidFill>
              </a:rPr>
              <a:t>Peace</a:t>
            </a:r>
            <a:endParaRPr lang="en-US" u="sng" dirty="0">
              <a:solidFill>
                <a:schemeClr val="bg1"/>
              </a:solidFill>
            </a:endParaRPr>
          </a:p>
        </p:txBody>
      </p:sp>
      <p:pic>
        <p:nvPicPr>
          <p:cNvPr id="4" name="Content Placeholder 3" descr="IMG_20221019_084905.jpg"/>
          <p:cNvPicPr>
            <a:picLocks noGrp="1" noChangeAspect="1"/>
          </p:cNvPicPr>
          <p:nvPr>
            <p:ph idx="1"/>
          </p:nvPr>
        </p:nvPicPr>
        <p:blipFill>
          <a:blip r:embed="rId2" cstate="print"/>
          <a:stretch>
            <a:fillRect/>
          </a:stretch>
        </p:blipFill>
        <p:spPr>
          <a:xfrm>
            <a:off x="381000" y="1752600"/>
            <a:ext cx="3435732" cy="4860925"/>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IMG_20221019_084944.jpg"/>
          <p:cNvPicPr>
            <a:picLocks noChangeAspect="1"/>
          </p:cNvPicPr>
          <p:nvPr/>
        </p:nvPicPr>
        <p:blipFill>
          <a:blip r:embed="rId3" cstate="print"/>
          <a:stretch>
            <a:fillRect/>
          </a:stretch>
        </p:blipFill>
        <p:spPr>
          <a:xfrm>
            <a:off x="4953000" y="1752600"/>
            <a:ext cx="3581400" cy="489046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685800"/>
            <a:ext cx="2362200" cy="584775"/>
          </a:xfrm>
          <a:prstGeom prst="rect">
            <a:avLst/>
          </a:prstGeom>
          <a:noFill/>
        </p:spPr>
        <p:txBody>
          <a:bodyPr wrap="square" rtlCol="0">
            <a:spAutoFit/>
          </a:bodyPr>
          <a:lstStyle/>
          <a:p>
            <a:r>
              <a:rPr lang="en-US" sz="3200" b="1" dirty="0" smtClean="0">
                <a:solidFill>
                  <a:schemeClr val="bg1"/>
                </a:solidFill>
              </a:rPr>
              <a:t>Progress</a:t>
            </a:r>
            <a:endParaRPr lang="en-US" sz="3200" b="1" dirty="0">
              <a:solidFill>
                <a:schemeClr val="bg1"/>
              </a:solidFill>
            </a:endParaRPr>
          </a:p>
        </p:txBody>
      </p:sp>
      <p:sp>
        <p:nvSpPr>
          <p:cNvPr id="3" name="TextBox 2"/>
          <p:cNvSpPr txBox="1"/>
          <p:nvPr/>
        </p:nvSpPr>
        <p:spPr>
          <a:xfrm>
            <a:off x="1143000" y="1752600"/>
            <a:ext cx="6781800" cy="4708981"/>
          </a:xfrm>
          <a:prstGeom prst="rect">
            <a:avLst/>
          </a:prstGeom>
          <a:noFill/>
        </p:spPr>
        <p:txBody>
          <a:bodyPr wrap="square" rtlCol="0">
            <a:spAutoFit/>
          </a:bodyPr>
          <a:lstStyle/>
          <a:p>
            <a:r>
              <a:rPr lang="en-US" sz="2000" b="1" dirty="0" smtClean="0"/>
              <a:t>Progress is defined  as a movement towards a refined, improved or desired state.</a:t>
            </a:r>
          </a:p>
          <a:p>
            <a:endParaRPr lang="en-US" sz="2000" b="1" dirty="0" smtClean="0"/>
          </a:p>
          <a:p>
            <a:endParaRPr lang="en-US" sz="2000" b="1" dirty="0"/>
          </a:p>
          <a:p>
            <a:endParaRPr lang="en-US" sz="2000" b="1" dirty="0" smtClean="0"/>
          </a:p>
          <a:p>
            <a:r>
              <a:rPr lang="en-US" sz="2000" b="1" dirty="0" smtClean="0"/>
              <a:t>In education , progress refers to a student’s  grasp of essential knowledge and educational skills.</a:t>
            </a:r>
          </a:p>
          <a:p>
            <a:endParaRPr lang="en-US" sz="2000" b="1" dirty="0" smtClean="0"/>
          </a:p>
          <a:p>
            <a:endParaRPr lang="en-US" sz="2000" b="1" dirty="0"/>
          </a:p>
          <a:p>
            <a:endParaRPr lang="en-US" sz="2000" b="1" dirty="0" smtClean="0"/>
          </a:p>
          <a:p>
            <a:r>
              <a:rPr lang="en-US" sz="2000" b="1" dirty="0" smtClean="0"/>
              <a:t>In the past, a student was considered to be progressing if they were rapidly moving on to new topics and material</a:t>
            </a:r>
            <a:r>
              <a:rPr lang="en-US" sz="2000" b="1" dirty="0"/>
              <a:t>.</a:t>
            </a:r>
            <a:r>
              <a:rPr lang="en-US" sz="2000" b="1" dirty="0" smtClean="0"/>
              <a:t> However, in recent years progress has been seen more in terms of a student’s ability to remember key information. </a:t>
            </a:r>
            <a:endParaRPr lang="en-US" sz="2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304800"/>
            <a:ext cx="3886200" cy="523220"/>
          </a:xfrm>
          <a:prstGeom prst="rect">
            <a:avLst/>
          </a:prstGeom>
          <a:noFill/>
        </p:spPr>
        <p:txBody>
          <a:bodyPr wrap="square" rtlCol="0">
            <a:spAutoFit/>
          </a:bodyPr>
          <a:lstStyle/>
          <a:p>
            <a:r>
              <a:rPr lang="en-US" sz="2800" b="1" u="sng" dirty="0" smtClean="0">
                <a:solidFill>
                  <a:schemeClr val="bg1"/>
                </a:solidFill>
              </a:rPr>
              <a:t>HARMONY</a:t>
            </a:r>
            <a:endParaRPr lang="en-US" sz="2800" b="1" u="sng" dirty="0">
              <a:solidFill>
                <a:schemeClr val="bg1"/>
              </a:solidFill>
            </a:endParaRPr>
          </a:p>
        </p:txBody>
      </p:sp>
      <p:sp>
        <p:nvSpPr>
          <p:cNvPr id="3" name="TextBox 2"/>
          <p:cNvSpPr txBox="1"/>
          <p:nvPr/>
        </p:nvSpPr>
        <p:spPr>
          <a:xfrm>
            <a:off x="838200" y="1295400"/>
            <a:ext cx="7696200" cy="5324535"/>
          </a:xfrm>
          <a:prstGeom prst="rect">
            <a:avLst/>
          </a:prstGeom>
          <a:noFill/>
        </p:spPr>
        <p:txBody>
          <a:bodyPr wrap="square" rtlCol="0">
            <a:spAutoFit/>
          </a:bodyPr>
          <a:lstStyle/>
          <a:p>
            <a:r>
              <a:rPr lang="en-US" sz="2000" b="1" dirty="0" smtClean="0"/>
              <a:t>From education aspect Harmony is a healthy set of communication skills and respectful dynamic between teachers and students.</a:t>
            </a:r>
          </a:p>
          <a:p>
            <a:endParaRPr lang="en-US" sz="2000" b="1" dirty="0"/>
          </a:p>
          <a:p>
            <a:r>
              <a:rPr lang="en-US" sz="2000" b="1" dirty="0" smtClean="0"/>
              <a:t>Harmony is the basic need of any nation only if a nation enjoys would be able to prosper. The constitution of our country includes laws to ensure social equality among the citizens in order to avoid clashes and maintain harmony among </a:t>
            </a:r>
            <a:r>
              <a:rPr lang="en-US" sz="2000" b="1" dirty="0" err="1" smtClean="0"/>
              <a:t>citizens.The</a:t>
            </a:r>
            <a:r>
              <a:rPr lang="en-US" sz="2000" b="1" dirty="0" smtClean="0"/>
              <a:t> world is turning to be a global village and it is very necessary to establish harmony that allows everyone to live in peaceful way.</a:t>
            </a:r>
          </a:p>
          <a:p>
            <a:endParaRPr lang="en-US" sz="2000" b="1" dirty="0"/>
          </a:p>
          <a:p>
            <a:r>
              <a:rPr lang="en-US" sz="2000" b="1" dirty="0" smtClean="0"/>
              <a:t>However, our global world is facing distinct issues and serious problems that are destroying the human relations and the climate of peace and harmony. So it is everyone’s individual responsibility to create a well atmosphere where everyone can live with harmony.</a:t>
            </a:r>
            <a:endParaRPr lang="en-US" sz="2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533400"/>
            <a:ext cx="5791200" cy="461665"/>
          </a:xfrm>
          <a:prstGeom prst="rect">
            <a:avLst/>
          </a:prstGeom>
          <a:noFill/>
        </p:spPr>
        <p:txBody>
          <a:bodyPr wrap="square" rtlCol="0">
            <a:spAutoFit/>
          </a:bodyPr>
          <a:lstStyle/>
          <a:p>
            <a:r>
              <a:rPr lang="en-US" sz="2400" b="1" u="sng" dirty="0" smtClean="0">
                <a:solidFill>
                  <a:schemeClr val="bg1"/>
                </a:solidFill>
              </a:rPr>
              <a:t>Role of education in creating Harmony</a:t>
            </a:r>
            <a:endParaRPr lang="en-US" sz="2400" b="1" u="sng" dirty="0">
              <a:solidFill>
                <a:schemeClr val="bg1"/>
              </a:solidFill>
            </a:endParaRPr>
          </a:p>
        </p:txBody>
      </p:sp>
      <p:sp>
        <p:nvSpPr>
          <p:cNvPr id="3" name="TextBox 2"/>
          <p:cNvSpPr txBox="1"/>
          <p:nvPr/>
        </p:nvSpPr>
        <p:spPr>
          <a:xfrm>
            <a:off x="457200" y="1219200"/>
            <a:ext cx="8382000" cy="5016758"/>
          </a:xfrm>
          <a:prstGeom prst="rect">
            <a:avLst/>
          </a:prstGeom>
          <a:noFill/>
        </p:spPr>
        <p:txBody>
          <a:bodyPr wrap="square" rtlCol="0">
            <a:spAutoFit/>
          </a:bodyPr>
          <a:lstStyle/>
          <a:p>
            <a:r>
              <a:rPr lang="en-US" sz="2000" b="1" dirty="0" smtClean="0"/>
              <a:t>Education is one of the most important sectors which an contribute a lot of well – being and smooth functioning of society</a:t>
            </a:r>
            <a:r>
              <a:rPr lang="en-US" sz="2000" b="1" dirty="0"/>
              <a:t>.</a:t>
            </a:r>
            <a:r>
              <a:rPr lang="en-US" sz="2000" b="1" dirty="0" smtClean="0"/>
              <a:t> However, the present system of education does not cultivate the qualities of tolerance, humility, co-operation, concern for the well-being of society</a:t>
            </a:r>
            <a:r>
              <a:rPr lang="en-US" sz="2000" b="1" dirty="0"/>
              <a:t>,</a:t>
            </a:r>
            <a:r>
              <a:rPr lang="en-US" sz="2000" b="1" dirty="0" smtClean="0"/>
              <a:t> and responsibility for one’s own actions.</a:t>
            </a:r>
          </a:p>
          <a:p>
            <a:endParaRPr lang="en-US" sz="2000" b="1" dirty="0"/>
          </a:p>
          <a:p>
            <a:r>
              <a:rPr lang="en-US" sz="2000" b="1" dirty="0" smtClean="0"/>
              <a:t>Also students are not taught about simplicity, honesty justice, non-violence and fair play. As a result of this, even after  spending so many years in a school and college or at the university, there is often a lack of gentleness,   sincerity  and humanism, and a goal.</a:t>
            </a:r>
          </a:p>
          <a:p>
            <a:endParaRPr lang="en-US" sz="2000" b="1" dirty="0"/>
          </a:p>
          <a:p>
            <a:r>
              <a:rPr lang="en-US" sz="2000" b="1" dirty="0" smtClean="0"/>
              <a:t>The society, therefore, may have a high percentage of literates or educated people, yet there may be a commotion in different persons. Education would therefore, fulfill its noble objective only if imparts the values that create harmonious personalities, helps us maintain harmony in society, nature and our own self.  </a:t>
            </a:r>
            <a:endParaRPr lang="en-US"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838200"/>
            <a:ext cx="3429000" cy="523220"/>
          </a:xfrm>
          <a:prstGeom prst="rect">
            <a:avLst/>
          </a:prstGeom>
          <a:noFill/>
        </p:spPr>
        <p:txBody>
          <a:bodyPr wrap="square" rtlCol="0">
            <a:spAutoFit/>
          </a:bodyPr>
          <a:lstStyle/>
          <a:p>
            <a:r>
              <a:rPr lang="en-US" sz="2800" b="1" dirty="0" smtClean="0">
                <a:solidFill>
                  <a:schemeClr val="bg1"/>
                </a:solidFill>
              </a:rPr>
              <a:t>Peace and Harmony</a:t>
            </a:r>
            <a:endParaRPr lang="en-US" sz="2800" b="1" dirty="0">
              <a:solidFill>
                <a:schemeClr val="bg1"/>
              </a:solidFill>
            </a:endParaRPr>
          </a:p>
        </p:txBody>
      </p:sp>
      <p:sp>
        <p:nvSpPr>
          <p:cNvPr id="3" name="TextBox 2"/>
          <p:cNvSpPr txBox="1"/>
          <p:nvPr/>
        </p:nvSpPr>
        <p:spPr>
          <a:xfrm>
            <a:off x="533400" y="2590800"/>
            <a:ext cx="8305800" cy="3785652"/>
          </a:xfrm>
          <a:prstGeom prst="rect">
            <a:avLst/>
          </a:prstGeom>
          <a:noFill/>
        </p:spPr>
        <p:txBody>
          <a:bodyPr wrap="square" rtlCol="0">
            <a:spAutoFit/>
          </a:bodyPr>
          <a:lstStyle/>
          <a:p>
            <a:r>
              <a:rPr lang="en-US" sz="2000" b="1" dirty="0" smtClean="0"/>
              <a:t>Education has always been always supposed to promote peace and harmony all over the world. Peace and Harmony are two distinct values of these universal human values that need to be developed among the human kind through education</a:t>
            </a:r>
            <a:r>
              <a:rPr lang="en-US" sz="2000" b="1" dirty="0"/>
              <a:t>.</a:t>
            </a:r>
            <a:r>
              <a:rPr lang="en-US" sz="2000" b="1" dirty="0" smtClean="0"/>
              <a:t> Today both these concepts are given less importance in education  and its curriculum. Today’s world is full of conflicts ,insecurities ,violence, inharmonious conduct based on political , racial religious and ethnic factors which make a negative impact on humanity.</a:t>
            </a:r>
          </a:p>
          <a:p>
            <a:endParaRPr lang="en-US" sz="2000" b="1" dirty="0"/>
          </a:p>
          <a:p>
            <a:r>
              <a:rPr lang="en-US" sz="2000" b="1" dirty="0" smtClean="0"/>
              <a:t>There is need of learning to live together with peace and harmony in today’s world and education is the only tool that can approach to this peace and harmony.</a:t>
            </a:r>
            <a:endParaRPr lang="en-US" sz="2000" b="1" dirty="0"/>
          </a:p>
        </p:txBody>
      </p:sp>
      <p:sp>
        <p:nvSpPr>
          <p:cNvPr id="4" name="TextBox 3"/>
          <p:cNvSpPr txBox="1"/>
          <p:nvPr/>
        </p:nvSpPr>
        <p:spPr>
          <a:xfrm>
            <a:off x="609600" y="1676400"/>
            <a:ext cx="3048000" cy="400110"/>
          </a:xfrm>
          <a:prstGeom prst="rect">
            <a:avLst/>
          </a:prstGeom>
          <a:noFill/>
        </p:spPr>
        <p:txBody>
          <a:bodyPr wrap="square" rtlCol="0">
            <a:spAutoFit/>
          </a:bodyPr>
          <a:lstStyle/>
          <a:p>
            <a:r>
              <a:rPr lang="en-US" sz="2000" b="1" dirty="0" smtClean="0">
                <a:solidFill>
                  <a:schemeClr val="bg1"/>
                </a:solidFill>
              </a:rPr>
              <a:t>Conclusion point:-</a:t>
            </a:r>
            <a:endParaRPr lang="en-US" sz="2000"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819400"/>
            <a:ext cx="6324600" cy="1200329"/>
          </a:xfrm>
          <a:prstGeom prst="rect">
            <a:avLst/>
          </a:prstGeom>
          <a:noFill/>
        </p:spPr>
        <p:txBody>
          <a:bodyPr wrap="square" rtlCol="0">
            <a:spAutoFit/>
          </a:bodyPr>
          <a:lstStyle/>
          <a:p>
            <a:r>
              <a:rPr lang="en-US" sz="7200" b="1" dirty="0" smtClean="0">
                <a:solidFill>
                  <a:srgbClr val="C00000"/>
                </a:solidFill>
              </a:rPr>
              <a:t>THANK YOU</a:t>
            </a:r>
            <a:endParaRPr lang="en-US" sz="7200" b="1" dirty="0">
              <a:solidFill>
                <a:srgbClr val="C00000"/>
              </a:solidFill>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PRESENTATION TOPIC:-</a:t>
            </a:r>
            <a:endParaRPr lang="en-US" dirty="0"/>
          </a:p>
        </p:txBody>
      </p:sp>
      <p:sp>
        <p:nvSpPr>
          <p:cNvPr id="3" name="Subtitle 2"/>
          <p:cNvSpPr>
            <a:spLocks noGrp="1"/>
          </p:cNvSpPr>
          <p:nvPr>
            <p:ph type="subTitle" idx="1"/>
          </p:nvPr>
        </p:nvSpPr>
        <p:spPr>
          <a:xfrm>
            <a:off x="1905000" y="4419600"/>
            <a:ext cx="5943600" cy="685800"/>
          </a:xfrm>
        </p:spPr>
        <p:txBody>
          <a:bodyPr>
            <a:noAutofit/>
          </a:bodyPr>
          <a:lstStyle/>
          <a:p>
            <a:r>
              <a:rPr lang="en-US" sz="4800" dirty="0" smtClean="0">
                <a:latin typeface="Algerian" pitchFamily="82" charset="0"/>
              </a:rPr>
              <a:t>PEACE PROGRESS AND HARMONY</a:t>
            </a:r>
            <a:endParaRPr lang="en-US" sz="4800" dirty="0">
              <a:latin typeface="Algerian"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685800"/>
            <a:ext cx="3810000" cy="523220"/>
          </a:xfrm>
          <a:prstGeom prst="rect">
            <a:avLst/>
          </a:prstGeom>
          <a:noFill/>
        </p:spPr>
        <p:txBody>
          <a:bodyPr wrap="square" rtlCol="0">
            <a:spAutoFit/>
          </a:bodyPr>
          <a:lstStyle/>
          <a:p>
            <a:r>
              <a:rPr lang="en-US" sz="2800" b="1" dirty="0" smtClean="0">
                <a:latin typeface="Arial Black" pitchFamily="34" charset="0"/>
              </a:rPr>
              <a:t>WHAT IS PEACE ?</a:t>
            </a:r>
            <a:endParaRPr lang="en-US" sz="2800" b="1" dirty="0">
              <a:latin typeface="Arial Black" pitchFamily="34" charset="0"/>
            </a:endParaRPr>
          </a:p>
        </p:txBody>
      </p:sp>
      <p:sp>
        <p:nvSpPr>
          <p:cNvPr id="5" name="TextBox 4"/>
          <p:cNvSpPr txBox="1"/>
          <p:nvPr/>
        </p:nvSpPr>
        <p:spPr>
          <a:xfrm>
            <a:off x="762000" y="2133600"/>
            <a:ext cx="7391400" cy="1200329"/>
          </a:xfrm>
          <a:prstGeom prst="rect">
            <a:avLst/>
          </a:prstGeom>
          <a:noFill/>
        </p:spPr>
        <p:txBody>
          <a:bodyPr wrap="square" rtlCol="0">
            <a:spAutoFit/>
          </a:bodyPr>
          <a:lstStyle/>
          <a:p>
            <a:r>
              <a:rPr lang="en-US" sz="2400" b="1" dirty="0" smtClean="0"/>
              <a:t>Peace is the product of having respect for others, understanding one another, and accepting  </a:t>
            </a:r>
            <a:r>
              <a:rPr lang="en-US" sz="2400" b="1" dirty="0" err="1" smtClean="0"/>
              <a:t>diffrences</a:t>
            </a:r>
            <a:r>
              <a:rPr lang="en-US" sz="2400" b="1" dirty="0" smtClean="0"/>
              <a:t>.</a:t>
            </a:r>
            <a:endParaRPr lang="en-US" sz="2400" dirty="0"/>
          </a:p>
        </p:txBody>
      </p:sp>
      <p:sp>
        <p:nvSpPr>
          <p:cNvPr id="6" name="TextBox 5"/>
          <p:cNvSpPr txBox="1"/>
          <p:nvPr/>
        </p:nvSpPr>
        <p:spPr>
          <a:xfrm>
            <a:off x="838200" y="4572000"/>
            <a:ext cx="7772400" cy="1938992"/>
          </a:xfrm>
          <a:prstGeom prst="rect">
            <a:avLst/>
          </a:prstGeom>
          <a:noFill/>
        </p:spPr>
        <p:txBody>
          <a:bodyPr wrap="square" rtlCol="0">
            <a:spAutoFit/>
          </a:bodyPr>
          <a:lstStyle/>
          <a:p>
            <a:r>
              <a:rPr lang="en-US" sz="2400" b="1" dirty="0" smtClean="0">
                <a:latin typeface="Book Antiqua" pitchFamily="18" charset="0"/>
              </a:rPr>
              <a:t>In words of Swami Vivekananda “Peace should not only absence of war, but also violence in all forms, such as conflicts, threat to life, social degradation, discrimination, oppression, </a:t>
            </a:r>
            <a:r>
              <a:rPr lang="en-US" sz="2400" b="1" dirty="0" smtClean="0">
                <a:latin typeface="Book Antiqua" pitchFamily="18" charset="0"/>
              </a:rPr>
              <a:t>exploitation,  </a:t>
            </a:r>
            <a:r>
              <a:rPr lang="en-US" sz="2400" b="1" dirty="0" smtClean="0">
                <a:latin typeface="Book Antiqua" pitchFamily="18" charset="0"/>
              </a:rPr>
              <a:t>poverty, injustice, and so on”.</a:t>
            </a:r>
            <a:endParaRPr lang="en-US" sz="2400" b="1" dirty="0">
              <a:latin typeface="Book Antiqu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04800" y="0"/>
          <a:ext cx="88392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838200"/>
            <a:ext cx="5029200" cy="523220"/>
          </a:xfrm>
          <a:prstGeom prst="rect">
            <a:avLst/>
          </a:prstGeom>
          <a:noFill/>
        </p:spPr>
        <p:txBody>
          <a:bodyPr wrap="square" rtlCol="0">
            <a:spAutoFit/>
          </a:bodyPr>
          <a:lstStyle/>
          <a:p>
            <a:r>
              <a:rPr lang="en-US" sz="2800" b="1" dirty="0" smtClean="0">
                <a:solidFill>
                  <a:srgbClr val="FFFF00"/>
                </a:solidFill>
              </a:rPr>
              <a:t>How can anyone get peace?</a:t>
            </a:r>
            <a:endParaRPr lang="en-US" sz="2800" b="1" dirty="0">
              <a:solidFill>
                <a:srgbClr val="FFFF00"/>
              </a:solidFill>
            </a:endParaRPr>
          </a:p>
        </p:txBody>
      </p:sp>
      <p:sp>
        <p:nvSpPr>
          <p:cNvPr id="3" name="TextBox 2"/>
          <p:cNvSpPr txBox="1"/>
          <p:nvPr/>
        </p:nvSpPr>
        <p:spPr>
          <a:xfrm>
            <a:off x="914400" y="2057400"/>
            <a:ext cx="5410200" cy="400110"/>
          </a:xfrm>
          <a:prstGeom prst="rect">
            <a:avLst/>
          </a:prstGeom>
          <a:noFill/>
        </p:spPr>
        <p:txBody>
          <a:bodyPr wrap="square" rtlCol="0">
            <a:spAutoFit/>
          </a:bodyPr>
          <a:lstStyle/>
          <a:p>
            <a:r>
              <a:rPr lang="en-US" sz="2000" b="1" dirty="0" smtClean="0">
                <a:solidFill>
                  <a:schemeClr val="bg1"/>
                </a:solidFill>
              </a:rPr>
              <a:t>There are many ways of getting peace:-</a:t>
            </a:r>
            <a:endParaRPr lang="en-US" sz="2000" b="1" dirty="0">
              <a:solidFill>
                <a:schemeClr val="bg1"/>
              </a:solidFill>
            </a:endParaRPr>
          </a:p>
        </p:txBody>
      </p:sp>
      <p:sp>
        <p:nvSpPr>
          <p:cNvPr id="4" name="TextBox 3"/>
          <p:cNvSpPr txBox="1"/>
          <p:nvPr/>
        </p:nvSpPr>
        <p:spPr>
          <a:xfrm>
            <a:off x="1219200" y="2819401"/>
            <a:ext cx="6248400" cy="3754874"/>
          </a:xfrm>
          <a:prstGeom prst="rect">
            <a:avLst/>
          </a:prstGeom>
          <a:noFill/>
        </p:spPr>
        <p:txBody>
          <a:bodyPr wrap="square" rtlCol="0">
            <a:spAutoFit/>
          </a:bodyPr>
          <a:lstStyle/>
          <a:p>
            <a:pPr>
              <a:buFont typeface="Wingdings" pitchFamily="2" charset="2"/>
              <a:buChar char="Ø"/>
            </a:pPr>
            <a:r>
              <a:rPr lang="en-US" sz="2000" b="1" dirty="0" smtClean="0">
                <a:solidFill>
                  <a:schemeClr val="bg1"/>
                </a:solidFill>
              </a:rPr>
              <a:t>Accept what you can’t change or control.</a:t>
            </a:r>
          </a:p>
          <a:p>
            <a:pPr>
              <a:buFont typeface="Wingdings" pitchFamily="2" charset="2"/>
              <a:buChar char="Ø"/>
            </a:pPr>
            <a:endParaRPr lang="en-US" sz="2000" b="1" dirty="0" smtClean="0">
              <a:solidFill>
                <a:schemeClr val="bg1"/>
              </a:solidFill>
            </a:endParaRPr>
          </a:p>
          <a:p>
            <a:pPr>
              <a:buFont typeface="Wingdings" pitchFamily="2" charset="2"/>
              <a:buChar char="Ø"/>
            </a:pPr>
            <a:r>
              <a:rPr lang="en-US" sz="2000" b="1" dirty="0" smtClean="0">
                <a:solidFill>
                  <a:schemeClr val="bg1"/>
                </a:solidFill>
              </a:rPr>
              <a:t>Practice forgiveness.</a:t>
            </a:r>
          </a:p>
          <a:p>
            <a:pPr>
              <a:buFont typeface="Wingdings" pitchFamily="2" charset="2"/>
              <a:buChar char="Ø"/>
            </a:pPr>
            <a:endParaRPr lang="en-US" sz="2000" b="1" dirty="0" smtClean="0">
              <a:solidFill>
                <a:schemeClr val="bg1"/>
              </a:solidFill>
            </a:endParaRPr>
          </a:p>
          <a:p>
            <a:pPr>
              <a:buFont typeface="Wingdings" pitchFamily="2" charset="2"/>
              <a:buChar char="Ø"/>
            </a:pPr>
            <a:r>
              <a:rPr lang="en-US" sz="2000" b="1" dirty="0" smtClean="0">
                <a:solidFill>
                  <a:schemeClr val="bg1"/>
                </a:solidFill>
              </a:rPr>
              <a:t>Practice mindfulness meditation.</a:t>
            </a:r>
          </a:p>
          <a:p>
            <a:pPr>
              <a:buFont typeface="Wingdings" pitchFamily="2" charset="2"/>
              <a:buChar char="Ø"/>
            </a:pPr>
            <a:endParaRPr lang="en-US" sz="2000" b="1" dirty="0" smtClean="0">
              <a:solidFill>
                <a:schemeClr val="bg1"/>
              </a:solidFill>
            </a:endParaRPr>
          </a:p>
          <a:p>
            <a:pPr>
              <a:buFont typeface="Wingdings" pitchFamily="2" charset="2"/>
              <a:buChar char="Ø"/>
            </a:pPr>
            <a:r>
              <a:rPr lang="en-US" sz="2000" b="1" dirty="0" smtClean="0">
                <a:solidFill>
                  <a:schemeClr val="bg1"/>
                </a:solidFill>
              </a:rPr>
              <a:t>Make time for yourself.</a:t>
            </a:r>
          </a:p>
          <a:p>
            <a:pPr>
              <a:buFont typeface="Wingdings" pitchFamily="2" charset="2"/>
              <a:buChar char="Ø"/>
            </a:pPr>
            <a:endParaRPr lang="en-US" sz="2000" b="1" dirty="0" smtClean="0">
              <a:solidFill>
                <a:schemeClr val="bg1"/>
              </a:solidFill>
            </a:endParaRPr>
          </a:p>
          <a:p>
            <a:pPr>
              <a:buFont typeface="Wingdings" pitchFamily="2" charset="2"/>
              <a:buChar char="Ø"/>
            </a:pPr>
            <a:r>
              <a:rPr lang="en-US" sz="2000" b="1" dirty="0" smtClean="0">
                <a:solidFill>
                  <a:schemeClr val="bg1"/>
                </a:solidFill>
              </a:rPr>
              <a:t>Keep a journal.</a:t>
            </a:r>
          </a:p>
          <a:p>
            <a:pPr>
              <a:buFont typeface="Wingdings" pitchFamily="2" charset="2"/>
              <a:buChar char="Ø"/>
            </a:pPr>
            <a:endParaRPr lang="en-US" sz="2000" b="1" dirty="0" smtClean="0">
              <a:solidFill>
                <a:schemeClr val="bg1"/>
              </a:solidFill>
            </a:endParaRPr>
          </a:p>
          <a:p>
            <a:pPr>
              <a:buFont typeface="Wingdings" pitchFamily="2" charset="2"/>
              <a:buChar char="Ø"/>
            </a:pPr>
            <a:r>
              <a:rPr lang="en-US" sz="2000" b="1" dirty="0" smtClean="0">
                <a:solidFill>
                  <a:schemeClr val="bg1"/>
                </a:solidFill>
              </a:rPr>
              <a:t>Get back to nature.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chemeClr val="bg1"/>
                </a:solidFill>
              </a:rPr>
              <a:t>Peace through Meditation :-</a:t>
            </a:r>
            <a:endParaRPr lang="en-US" sz="2800" b="1" dirty="0">
              <a:solidFill>
                <a:schemeClr val="bg1"/>
              </a:solidFill>
            </a:endParaRPr>
          </a:p>
        </p:txBody>
      </p:sp>
      <p:sp>
        <p:nvSpPr>
          <p:cNvPr id="3" name="Text Placeholder 2"/>
          <p:cNvSpPr>
            <a:spLocks noGrp="1"/>
          </p:cNvSpPr>
          <p:nvPr>
            <p:ph type="body" idx="2"/>
          </p:nvPr>
        </p:nvSpPr>
        <p:spPr>
          <a:xfrm>
            <a:off x="381000" y="2057400"/>
            <a:ext cx="3124200" cy="1524000"/>
          </a:xfrm>
        </p:spPr>
        <p:txBody>
          <a:bodyPr>
            <a:normAutofit/>
          </a:bodyPr>
          <a:lstStyle/>
          <a:p>
            <a:r>
              <a:rPr lang="en-US" sz="2000" b="1" dirty="0" smtClean="0">
                <a:solidFill>
                  <a:schemeClr val="bg1"/>
                </a:solidFill>
              </a:rPr>
              <a:t>Meditation increase your inner strength through increasing your inner power.</a:t>
            </a:r>
            <a:endParaRPr lang="en-US" sz="2000" b="1" dirty="0">
              <a:solidFill>
                <a:schemeClr val="bg1"/>
              </a:solidFill>
            </a:endParaRPr>
          </a:p>
        </p:txBody>
      </p:sp>
      <p:pic>
        <p:nvPicPr>
          <p:cNvPr id="5" name="Content Placeholder 4" descr="meditation-1384758_1920.jpg"/>
          <p:cNvPicPr>
            <a:picLocks noGrp="1" noChangeAspect="1"/>
          </p:cNvPicPr>
          <p:nvPr>
            <p:ph sz="half" idx="1"/>
          </p:nvPr>
        </p:nvPicPr>
        <p:blipFill>
          <a:blip r:embed="rId2" cstate="print"/>
          <a:stretch>
            <a:fillRect/>
          </a:stretch>
        </p:blipFill>
        <p:spPr>
          <a:xfrm>
            <a:off x="914400" y="3733800"/>
            <a:ext cx="6940550" cy="2892236"/>
          </a:xfrm>
        </p:spPr>
      </p:pic>
      <p:pic>
        <p:nvPicPr>
          <p:cNvPr id="6" name="Picture 5" descr="IMG_20221018_222750.jpg"/>
          <p:cNvPicPr>
            <a:picLocks noChangeAspect="1"/>
          </p:cNvPicPr>
          <p:nvPr/>
        </p:nvPicPr>
        <p:blipFill>
          <a:blip r:embed="rId3" cstate="print"/>
          <a:stretch>
            <a:fillRect/>
          </a:stretch>
        </p:blipFill>
        <p:spPr>
          <a:xfrm>
            <a:off x="4495800" y="116352"/>
            <a:ext cx="3048000" cy="338884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bg1"/>
                </a:solidFill>
              </a:rPr>
              <a:t>Peace by forgiveness:-</a:t>
            </a:r>
            <a:endParaRPr lang="en-US" sz="2400" b="1" dirty="0">
              <a:solidFill>
                <a:schemeClr val="bg1"/>
              </a:solidFill>
            </a:endParaRPr>
          </a:p>
        </p:txBody>
      </p:sp>
      <p:sp>
        <p:nvSpPr>
          <p:cNvPr id="3" name="Text Placeholder 2"/>
          <p:cNvSpPr>
            <a:spLocks noGrp="1"/>
          </p:cNvSpPr>
          <p:nvPr>
            <p:ph type="body" idx="2"/>
          </p:nvPr>
        </p:nvSpPr>
        <p:spPr>
          <a:xfrm>
            <a:off x="304800" y="2286000"/>
            <a:ext cx="3048000" cy="1828800"/>
          </a:xfrm>
        </p:spPr>
        <p:txBody>
          <a:bodyPr>
            <a:normAutofit/>
          </a:bodyPr>
          <a:lstStyle/>
          <a:p>
            <a:r>
              <a:rPr lang="en-US" sz="1800" b="1" dirty="0" smtClean="0">
                <a:solidFill>
                  <a:schemeClr val="bg1"/>
                </a:solidFill>
              </a:rPr>
              <a:t> </a:t>
            </a:r>
            <a:r>
              <a:rPr lang="en-US" sz="2000" b="1" dirty="0" smtClean="0">
                <a:solidFill>
                  <a:schemeClr val="bg1"/>
                </a:solidFill>
              </a:rPr>
              <a:t>You can get your peace    through forgiving others because it gives you  inner satisfaction.</a:t>
            </a:r>
            <a:endParaRPr lang="en-US" sz="1800" b="1" dirty="0">
              <a:solidFill>
                <a:schemeClr val="bg1"/>
              </a:solidFill>
            </a:endParaRPr>
          </a:p>
        </p:txBody>
      </p:sp>
      <p:pic>
        <p:nvPicPr>
          <p:cNvPr id="5" name="Content Placeholder 4" descr="IMG_20221018_222901.jpg"/>
          <p:cNvPicPr>
            <a:picLocks noGrp="1" noChangeAspect="1"/>
          </p:cNvPicPr>
          <p:nvPr>
            <p:ph sz="half" idx="1"/>
          </p:nvPr>
        </p:nvPicPr>
        <p:blipFill>
          <a:blip r:embed="rId2"/>
          <a:stretch>
            <a:fillRect/>
          </a:stretch>
        </p:blipFill>
        <p:spPr>
          <a:xfrm>
            <a:off x="3810000" y="304800"/>
            <a:ext cx="5111750" cy="2895600"/>
          </a:xfrm>
        </p:spPr>
      </p:pic>
      <p:pic>
        <p:nvPicPr>
          <p:cNvPr id="6" name="Picture 5" descr="IMG_20221018_224627.jpg"/>
          <p:cNvPicPr>
            <a:picLocks noChangeAspect="1"/>
          </p:cNvPicPr>
          <p:nvPr/>
        </p:nvPicPr>
        <p:blipFill>
          <a:blip r:embed="rId3"/>
          <a:stretch>
            <a:fillRect/>
          </a:stretch>
        </p:blipFill>
        <p:spPr>
          <a:xfrm>
            <a:off x="1752600" y="4038600"/>
            <a:ext cx="6172200" cy="25948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990600"/>
            <a:ext cx="5410200" cy="461665"/>
          </a:xfrm>
          <a:prstGeom prst="rect">
            <a:avLst/>
          </a:prstGeom>
          <a:noFill/>
        </p:spPr>
        <p:txBody>
          <a:bodyPr wrap="square" rtlCol="0">
            <a:spAutoFit/>
          </a:bodyPr>
          <a:lstStyle/>
          <a:p>
            <a:r>
              <a:rPr lang="en-US" sz="2400" b="1" dirty="0" smtClean="0">
                <a:solidFill>
                  <a:schemeClr val="bg1"/>
                </a:solidFill>
              </a:rPr>
              <a:t>How peace is helpful to a person?</a:t>
            </a:r>
            <a:endParaRPr lang="en-US" sz="2400" b="1" dirty="0">
              <a:solidFill>
                <a:schemeClr val="bg1"/>
              </a:solidFill>
            </a:endParaRPr>
          </a:p>
        </p:txBody>
      </p:sp>
      <p:sp>
        <p:nvSpPr>
          <p:cNvPr id="4" name="TextBox 3"/>
          <p:cNvSpPr txBox="1"/>
          <p:nvPr/>
        </p:nvSpPr>
        <p:spPr>
          <a:xfrm>
            <a:off x="1676400" y="1752600"/>
            <a:ext cx="4343400" cy="707886"/>
          </a:xfrm>
          <a:prstGeom prst="rect">
            <a:avLst/>
          </a:prstGeom>
          <a:noFill/>
        </p:spPr>
        <p:txBody>
          <a:bodyPr wrap="square" rtlCol="0">
            <a:spAutoFit/>
          </a:bodyPr>
          <a:lstStyle/>
          <a:p>
            <a:r>
              <a:rPr lang="en-US" sz="2000" dirty="0"/>
              <a:t>P</a:t>
            </a:r>
            <a:r>
              <a:rPr lang="en-US" sz="2000" dirty="0" smtClean="0"/>
              <a:t>eace helps a person in many ways some of them are:-</a:t>
            </a:r>
            <a:endParaRPr lang="en-US" sz="2000" dirty="0"/>
          </a:p>
        </p:txBody>
      </p:sp>
      <p:sp>
        <p:nvSpPr>
          <p:cNvPr id="5" name="TextBox 4"/>
          <p:cNvSpPr txBox="1"/>
          <p:nvPr/>
        </p:nvSpPr>
        <p:spPr>
          <a:xfrm>
            <a:off x="1752600" y="2590800"/>
            <a:ext cx="6231193" cy="3693319"/>
          </a:xfrm>
          <a:prstGeom prst="rect">
            <a:avLst/>
          </a:prstGeom>
          <a:noFill/>
        </p:spPr>
        <p:txBody>
          <a:bodyPr wrap="none" rtlCol="0">
            <a:spAutoFit/>
          </a:bodyPr>
          <a:lstStyle/>
          <a:p>
            <a:pPr>
              <a:buFont typeface="Wingdings" pitchFamily="2" charset="2"/>
              <a:buChar char="v"/>
            </a:pPr>
            <a:r>
              <a:rPr lang="en-US" b="1" dirty="0" smtClean="0"/>
              <a:t>It helps in focus on our goals.</a:t>
            </a:r>
          </a:p>
          <a:p>
            <a:endParaRPr lang="en-US" b="1" dirty="0" smtClean="0"/>
          </a:p>
          <a:p>
            <a:pPr>
              <a:buFont typeface="Wingdings" pitchFamily="2" charset="2"/>
              <a:buChar char="v"/>
            </a:pPr>
            <a:r>
              <a:rPr lang="en-US" b="1" dirty="0" smtClean="0"/>
              <a:t>It helps in avoiding bad habits.</a:t>
            </a:r>
          </a:p>
          <a:p>
            <a:pPr>
              <a:buFont typeface="Wingdings" pitchFamily="2" charset="2"/>
              <a:buChar char="v"/>
            </a:pPr>
            <a:endParaRPr lang="en-US" b="1" dirty="0" smtClean="0"/>
          </a:p>
          <a:p>
            <a:pPr>
              <a:buFont typeface="Wingdings" pitchFamily="2" charset="2"/>
              <a:buChar char="v"/>
            </a:pPr>
            <a:r>
              <a:rPr lang="en-US" b="1" dirty="0" smtClean="0"/>
              <a:t>It leads to road of happiness.</a:t>
            </a:r>
          </a:p>
          <a:p>
            <a:pPr>
              <a:buFont typeface="Wingdings" pitchFamily="2" charset="2"/>
              <a:buChar char="v"/>
            </a:pPr>
            <a:endParaRPr lang="en-US" b="1" dirty="0" smtClean="0"/>
          </a:p>
          <a:p>
            <a:pPr>
              <a:buFont typeface="Wingdings" pitchFamily="2" charset="2"/>
              <a:buChar char="v"/>
            </a:pPr>
            <a:r>
              <a:rPr lang="en-US" b="1" dirty="0" smtClean="0"/>
              <a:t>Peace helps in reducing stress and anxiety.</a:t>
            </a:r>
          </a:p>
          <a:p>
            <a:pPr>
              <a:buFont typeface="Wingdings" pitchFamily="2" charset="2"/>
              <a:buChar char="v"/>
            </a:pPr>
            <a:endParaRPr lang="en-US" b="1" dirty="0" smtClean="0"/>
          </a:p>
          <a:p>
            <a:pPr>
              <a:buFont typeface="Wingdings" pitchFamily="2" charset="2"/>
              <a:buChar char="v"/>
            </a:pPr>
            <a:r>
              <a:rPr lang="en-US" b="1" dirty="0" smtClean="0"/>
              <a:t>It develops better understanding and delivering power.</a:t>
            </a:r>
          </a:p>
          <a:p>
            <a:pPr>
              <a:buFont typeface="Wingdings" pitchFamily="2" charset="2"/>
              <a:buChar char="v"/>
            </a:pPr>
            <a:endParaRPr lang="en-US" b="1" dirty="0" smtClean="0"/>
          </a:p>
          <a:p>
            <a:pPr>
              <a:buFont typeface="Wingdings" pitchFamily="2" charset="2"/>
              <a:buChar char="v"/>
            </a:pPr>
            <a:r>
              <a:rPr lang="en-US" b="1" dirty="0" smtClean="0"/>
              <a:t>It helps in boosting your health.</a:t>
            </a:r>
          </a:p>
          <a:p>
            <a:endParaRPr lang="en-US" b="1" dirty="0" smtClean="0"/>
          </a:p>
          <a:p>
            <a:pPr>
              <a:buFont typeface="Wingdings" pitchFamily="2" charset="2"/>
              <a:buChar char="v"/>
            </a:pPr>
            <a:r>
              <a:rPr lang="en-US" b="1" dirty="0" smtClean="0"/>
              <a:t>It has many psychological benefits too.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89154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278</TotalTime>
  <Words>787</Words>
  <Application>Microsoft Office PowerPoint</Application>
  <PresentationFormat>On-screen Show (4:3)</PresentationFormat>
  <Paragraphs>82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B.N.S DAV TT.COLLEGE</vt:lpstr>
      <vt:lpstr>PRESENTATION TOPIC:-</vt:lpstr>
      <vt:lpstr>Slide 3</vt:lpstr>
      <vt:lpstr>Slide 4</vt:lpstr>
      <vt:lpstr>Slide 5</vt:lpstr>
      <vt:lpstr>Peace through Meditation :-</vt:lpstr>
      <vt:lpstr>Peace by forgiveness:-</vt:lpstr>
      <vt:lpstr>Slide 8</vt:lpstr>
      <vt:lpstr>Slide 9</vt:lpstr>
      <vt:lpstr> Peace</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b.n.s dav ttc.giridih jharkhand</dc:title>
  <dc:creator>user</dc:creator>
  <cp:lastModifiedBy>user</cp:lastModifiedBy>
  <cp:revision>32</cp:revision>
  <dcterms:created xsi:type="dcterms:W3CDTF">2022-10-15T16:01:03Z</dcterms:created>
  <dcterms:modified xsi:type="dcterms:W3CDTF">2022-10-16T04:14:40Z</dcterms:modified>
</cp:coreProperties>
</file>