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7FB0-3187-4435-99F6-97DFEE383A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8E18-9E96-48F7-ACAE-494CE9A336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1020-WA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71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8" y="0"/>
            <a:ext cx="91216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0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" y="0"/>
            <a:ext cx="91290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72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2"/>
            <a:ext cx="9144000" cy="68495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73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1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03"/>
            <a:ext cx="9144000" cy="6846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10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05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9" y="0"/>
            <a:ext cx="9125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3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08"/>
            <a:ext cx="9144000" cy="6827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4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03"/>
            <a:ext cx="9144000" cy="68439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73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" y="0"/>
            <a:ext cx="9136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4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65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" y="0"/>
            <a:ext cx="912908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2022-10-20T09:27:45Z</dcterms:created>
  <dcterms:modified xsi:type="dcterms:W3CDTF">2022-10-20T09:50:05Z</dcterms:modified>
</cp:coreProperties>
</file>