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7" r:id="rId3"/>
    <p:sldId id="258" r:id="rId4"/>
    <p:sldId id="279" r:id="rId5"/>
    <p:sldId id="280" r:id="rId6"/>
    <p:sldId id="290" r:id="rId7"/>
    <p:sldId id="263" r:id="rId8"/>
    <p:sldId id="281" r:id="rId9"/>
    <p:sldId id="282" r:id="rId10"/>
    <p:sldId id="283" r:id="rId11"/>
    <p:sldId id="292" r:id="rId12"/>
    <p:sldId id="285" r:id="rId13"/>
    <p:sldId id="286" r:id="rId14"/>
    <p:sldId id="288" r:id="rId15"/>
    <p:sldId id="294" r:id="rId16"/>
    <p:sldId id="273" r:id="rId17"/>
    <p:sldId id="274" r:id="rId18"/>
    <p:sldId id="275" r:id="rId19"/>
    <p:sldId id="276" r:id="rId20"/>
    <p:sldId id="277" r:id="rId21"/>
    <p:sldId id="278" r:id="rId22"/>
    <p:sldId id="29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9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d"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d"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d"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d"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d"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d"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d"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pull dir="d"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d"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d"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d"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>
    <p:pull dir="d"/>
    <p:sndAc>
      <p:stSnd>
        <p:snd r:embed="rId13" name="suction.wav" builtIn="1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7_2309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9_0012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9_2153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9_0014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8_0103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8_0105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9_2155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8_0109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8_011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8_0119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8_013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7_2336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8_0133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8_0135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20_0016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7_2355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9_0005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9_0009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9_1748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8_0027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9_0018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9_0011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67</TotalTime>
  <Words>0</Words>
  <Application>Microsoft Office PowerPoint</Application>
  <PresentationFormat>On-screen Show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Technic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AIM OF LIFE</dc:title>
  <dc:creator>HP</dc:creator>
  <cp:lastModifiedBy>HP</cp:lastModifiedBy>
  <cp:revision>11</cp:revision>
  <dcterms:created xsi:type="dcterms:W3CDTF">2006-08-16T00:00:00Z</dcterms:created>
  <dcterms:modified xsi:type="dcterms:W3CDTF">2022-10-19T19:06:16Z</dcterms:modified>
</cp:coreProperties>
</file>