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quickStyle3.xml" ContentType="application/vnd.openxmlformats-officedocument.drawingml.diagramStyl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71" r:id="rId5"/>
    <p:sldId id="259" r:id="rId6"/>
    <p:sldId id="260" r:id="rId7"/>
    <p:sldId id="272" r:id="rId8"/>
    <p:sldId id="262" r:id="rId9"/>
    <p:sldId id="263" r:id="rId10"/>
    <p:sldId id="269" r:id="rId11"/>
    <p:sldId id="270" r:id="rId12"/>
    <p:sldId id="264" r:id="rId13"/>
    <p:sldId id="265" r:id="rId14"/>
    <p:sldId id="266" r:id="rId15"/>
    <p:sldId id="267" r:id="rId16"/>
    <p:sldId id="273" r:id="rId17"/>
    <p:sldId id="26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F1B5AB-0C1E-4B8A-A158-8FF3AF7C5387}" type="doc">
      <dgm:prSet loTypeId="urn:microsoft.com/office/officeart/2005/8/layout/equation2" loCatId="process" qsTypeId="urn:microsoft.com/office/officeart/2005/8/quickstyle/simple1" qsCatId="simple" csTypeId="urn:microsoft.com/office/officeart/2005/8/colors/colorful5" csCatId="colorful" phldr="1"/>
      <dgm:spPr/>
    </dgm:pt>
    <dgm:pt modelId="{430CC95A-CA9C-480A-90C7-7B9BB577AF9A}">
      <dgm:prSet phldrT="[Text]"/>
      <dgm:spPr/>
      <dgm:t>
        <a:bodyPr/>
        <a:lstStyle/>
        <a:p>
          <a:r>
            <a:rPr lang="en-US" dirty="0" smtClean="0"/>
            <a:t>INNER PEACE</a:t>
          </a:r>
        </a:p>
        <a:p>
          <a:r>
            <a:rPr lang="en-US" b="1" dirty="0" smtClean="0"/>
            <a:t>(It is something which we get through inner happiness)</a:t>
          </a:r>
          <a:endParaRPr lang="en-US" dirty="0"/>
        </a:p>
      </dgm:t>
    </dgm:pt>
    <dgm:pt modelId="{18AF9884-DF66-4556-B08B-312F3A63BDE3}" type="parTrans" cxnId="{A26612DE-4962-4E9E-8FA1-D5742BFA3ACA}">
      <dgm:prSet/>
      <dgm:spPr/>
      <dgm:t>
        <a:bodyPr/>
        <a:lstStyle/>
        <a:p>
          <a:endParaRPr lang="en-US"/>
        </a:p>
      </dgm:t>
    </dgm:pt>
    <dgm:pt modelId="{AA6781C6-6153-4EC7-B83D-DA2006F51386}" type="sibTrans" cxnId="{A26612DE-4962-4E9E-8FA1-D5742BFA3ACA}">
      <dgm:prSet/>
      <dgm:spPr/>
      <dgm:t>
        <a:bodyPr/>
        <a:lstStyle/>
        <a:p>
          <a:endParaRPr lang="en-US"/>
        </a:p>
      </dgm:t>
    </dgm:pt>
    <dgm:pt modelId="{9F7978B5-B575-4EA9-B668-5FC775D19F43}">
      <dgm:prSet phldrT="[Text]"/>
      <dgm:spPr/>
      <dgm:t>
        <a:bodyPr/>
        <a:lstStyle/>
        <a:p>
          <a:r>
            <a:rPr lang="en-US" b="1" dirty="0" smtClean="0"/>
            <a:t>OUTER PEACE</a:t>
          </a:r>
        </a:p>
        <a:p>
          <a:r>
            <a:rPr lang="en-US" dirty="0" smtClean="0"/>
            <a:t>(</a:t>
          </a:r>
          <a:r>
            <a:rPr lang="en-US" b="1" dirty="0" smtClean="0"/>
            <a:t>It is something from which we get through outer world)</a:t>
          </a:r>
          <a:endParaRPr lang="en-US" b="1" dirty="0"/>
        </a:p>
      </dgm:t>
    </dgm:pt>
    <dgm:pt modelId="{90BF502D-BC17-425A-9B4C-24CA71FFFDD5}" type="parTrans" cxnId="{213FEBD8-1955-40DE-A3D3-A82DBB27F7A3}">
      <dgm:prSet/>
      <dgm:spPr/>
      <dgm:t>
        <a:bodyPr/>
        <a:lstStyle/>
        <a:p>
          <a:endParaRPr lang="en-US"/>
        </a:p>
      </dgm:t>
    </dgm:pt>
    <dgm:pt modelId="{0165403C-EB6A-44B8-A3BA-5DFB8E4E9CD2}" type="sibTrans" cxnId="{213FEBD8-1955-40DE-A3D3-A82DBB27F7A3}">
      <dgm:prSet/>
      <dgm:spPr/>
      <dgm:t>
        <a:bodyPr/>
        <a:lstStyle/>
        <a:p>
          <a:endParaRPr lang="en-US"/>
        </a:p>
      </dgm:t>
    </dgm:pt>
    <dgm:pt modelId="{EEB19FF4-A4DB-4FDF-A357-6B7BFDB842A4}">
      <dgm:prSet phldrT="[Text]"/>
      <dgm:spPr/>
      <dgm:t>
        <a:bodyPr/>
        <a:lstStyle/>
        <a:p>
          <a:r>
            <a:rPr lang="en-US" dirty="0" smtClean="0"/>
            <a:t>PEACE</a:t>
          </a:r>
          <a:endParaRPr lang="en-US" dirty="0"/>
        </a:p>
      </dgm:t>
    </dgm:pt>
    <dgm:pt modelId="{87463A08-B53D-4B60-8034-A7D0BA0143EF}" type="parTrans" cxnId="{B16FD3BF-4347-402D-9776-8E75C1AB59E1}">
      <dgm:prSet/>
      <dgm:spPr/>
      <dgm:t>
        <a:bodyPr/>
        <a:lstStyle/>
        <a:p>
          <a:endParaRPr lang="en-US"/>
        </a:p>
      </dgm:t>
    </dgm:pt>
    <dgm:pt modelId="{41886DC6-2BAC-4957-9068-24CBA36312F3}" type="sibTrans" cxnId="{B16FD3BF-4347-402D-9776-8E75C1AB59E1}">
      <dgm:prSet/>
      <dgm:spPr/>
      <dgm:t>
        <a:bodyPr/>
        <a:lstStyle/>
        <a:p>
          <a:endParaRPr lang="en-US"/>
        </a:p>
      </dgm:t>
    </dgm:pt>
    <dgm:pt modelId="{7FB66956-57B5-41BC-B4E6-D3F2E9C6D40C}" type="pres">
      <dgm:prSet presAssocID="{C1F1B5AB-0C1E-4B8A-A158-8FF3AF7C5387}" presName="Name0" presStyleCnt="0">
        <dgm:presLayoutVars>
          <dgm:dir/>
          <dgm:resizeHandles val="exact"/>
        </dgm:presLayoutVars>
      </dgm:prSet>
      <dgm:spPr/>
    </dgm:pt>
    <dgm:pt modelId="{8306A14C-2A41-4C21-85F0-8FDDE36E53E8}" type="pres">
      <dgm:prSet presAssocID="{C1F1B5AB-0C1E-4B8A-A158-8FF3AF7C5387}" presName="vNodes" presStyleCnt="0"/>
      <dgm:spPr/>
    </dgm:pt>
    <dgm:pt modelId="{4880A35E-C2E7-4085-8A51-613152CB35D1}" type="pres">
      <dgm:prSet presAssocID="{430CC95A-CA9C-480A-90C7-7B9BB577AF9A}" presName="node" presStyleLbl="node1" presStyleIdx="0" presStyleCnt="3">
        <dgm:presLayoutVars>
          <dgm:bulletEnabled val="1"/>
        </dgm:presLayoutVars>
      </dgm:prSet>
      <dgm:spPr/>
      <dgm:t>
        <a:bodyPr/>
        <a:lstStyle/>
        <a:p>
          <a:endParaRPr lang="en-US"/>
        </a:p>
      </dgm:t>
    </dgm:pt>
    <dgm:pt modelId="{33783FD2-157B-44C5-976C-CB184B36173C}" type="pres">
      <dgm:prSet presAssocID="{AA6781C6-6153-4EC7-B83D-DA2006F51386}" presName="spacerT" presStyleCnt="0"/>
      <dgm:spPr/>
    </dgm:pt>
    <dgm:pt modelId="{07D9C984-499C-425C-A581-2BBECEA4EACE}" type="pres">
      <dgm:prSet presAssocID="{AA6781C6-6153-4EC7-B83D-DA2006F51386}" presName="sibTrans" presStyleLbl="sibTrans2D1" presStyleIdx="0" presStyleCnt="2"/>
      <dgm:spPr/>
      <dgm:t>
        <a:bodyPr/>
        <a:lstStyle/>
        <a:p>
          <a:endParaRPr lang="en-US"/>
        </a:p>
      </dgm:t>
    </dgm:pt>
    <dgm:pt modelId="{78DCC452-3BA0-4D1E-8901-0BA7F7A4D0E5}" type="pres">
      <dgm:prSet presAssocID="{AA6781C6-6153-4EC7-B83D-DA2006F51386}" presName="spacerB" presStyleCnt="0"/>
      <dgm:spPr/>
    </dgm:pt>
    <dgm:pt modelId="{FF8D9C1D-4869-41B9-80DC-30C3802AD0D0}" type="pres">
      <dgm:prSet presAssocID="{9F7978B5-B575-4EA9-B668-5FC775D19F43}" presName="node" presStyleLbl="node1" presStyleIdx="1" presStyleCnt="3">
        <dgm:presLayoutVars>
          <dgm:bulletEnabled val="1"/>
        </dgm:presLayoutVars>
      </dgm:prSet>
      <dgm:spPr/>
      <dgm:t>
        <a:bodyPr/>
        <a:lstStyle/>
        <a:p>
          <a:endParaRPr lang="en-US"/>
        </a:p>
      </dgm:t>
    </dgm:pt>
    <dgm:pt modelId="{BA1BD025-BE0C-477A-A251-17C3DDBB9752}" type="pres">
      <dgm:prSet presAssocID="{C1F1B5AB-0C1E-4B8A-A158-8FF3AF7C5387}" presName="sibTransLast" presStyleLbl="sibTrans2D1" presStyleIdx="1" presStyleCnt="2"/>
      <dgm:spPr/>
      <dgm:t>
        <a:bodyPr/>
        <a:lstStyle/>
        <a:p>
          <a:endParaRPr lang="en-US"/>
        </a:p>
      </dgm:t>
    </dgm:pt>
    <dgm:pt modelId="{EC7E30F4-4A97-4E1D-890B-63E0A08C2457}" type="pres">
      <dgm:prSet presAssocID="{C1F1B5AB-0C1E-4B8A-A158-8FF3AF7C5387}" presName="connectorText" presStyleLbl="sibTrans2D1" presStyleIdx="1" presStyleCnt="2"/>
      <dgm:spPr/>
      <dgm:t>
        <a:bodyPr/>
        <a:lstStyle/>
        <a:p>
          <a:endParaRPr lang="en-US"/>
        </a:p>
      </dgm:t>
    </dgm:pt>
    <dgm:pt modelId="{C4BDBC43-7EDE-416B-BA2C-EE686DC38A19}" type="pres">
      <dgm:prSet presAssocID="{C1F1B5AB-0C1E-4B8A-A158-8FF3AF7C5387}" presName="lastNode" presStyleLbl="node1" presStyleIdx="2" presStyleCnt="3">
        <dgm:presLayoutVars>
          <dgm:bulletEnabled val="1"/>
        </dgm:presLayoutVars>
      </dgm:prSet>
      <dgm:spPr/>
      <dgm:t>
        <a:bodyPr/>
        <a:lstStyle/>
        <a:p>
          <a:endParaRPr lang="en-US"/>
        </a:p>
      </dgm:t>
    </dgm:pt>
  </dgm:ptLst>
  <dgm:cxnLst>
    <dgm:cxn modelId="{60E0E2D3-324E-4BBA-8DA1-5D4AA797945E}" type="presOf" srcId="{AA6781C6-6153-4EC7-B83D-DA2006F51386}" destId="{07D9C984-499C-425C-A581-2BBECEA4EACE}" srcOrd="0" destOrd="0" presId="urn:microsoft.com/office/officeart/2005/8/layout/equation2"/>
    <dgm:cxn modelId="{77C4B391-2B02-45AA-88A3-DC30C9FCE694}" type="presOf" srcId="{C1F1B5AB-0C1E-4B8A-A158-8FF3AF7C5387}" destId="{7FB66956-57B5-41BC-B4E6-D3F2E9C6D40C}" srcOrd="0" destOrd="0" presId="urn:microsoft.com/office/officeart/2005/8/layout/equation2"/>
    <dgm:cxn modelId="{B16FD3BF-4347-402D-9776-8E75C1AB59E1}" srcId="{C1F1B5AB-0C1E-4B8A-A158-8FF3AF7C5387}" destId="{EEB19FF4-A4DB-4FDF-A357-6B7BFDB842A4}" srcOrd="2" destOrd="0" parTransId="{87463A08-B53D-4B60-8034-A7D0BA0143EF}" sibTransId="{41886DC6-2BAC-4957-9068-24CBA36312F3}"/>
    <dgm:cxn modelId="{A26612DE-4962-4E9E-8FA1-D5742BFA3ACA}" srcId="{C1F1B5AB-0C1E-4B8A-A158-8FF3AF7C5387}" destId="{430CC95A-CA9C-480A-90C7-7B9BB577AF9A}" srcOrd="0" destOrd="0" parTransId="{18AF9884-DF66-4556-B08B-312F3A63BDE3}" sibTransId="{AA6781C6-6153-4EC7-B83D-DA2006F51386}"/>
    <dgm:cxn modelId="{C2A7A3F8-ECE1-468D-A477-19EF91C99BF5}" type="presOf" srcId="{0165403C-EB6A-44B8-A3BA-5DFB8E4E9CD2}" destId="{BA1BD025-BE0C-477A-A251-17C3DDBB9752}" srcOrd="0" destOrd="0" presId="urn:microsoft.com/office/officeart/2005/8/layout/equation2"/>
    <dgm:cxn modelId="{31B3B79E-207C-420C-B28A-6AA85762E46D}" type="presOf" srcId="{430CC95A-CA9C-480A-90C7-7B9BB577AF9A}" destId="{4880A35E-C2E7-4085-8A51-613152CB35D1}" srcOrd="0" destOrd="0" presId="urn:microsoft.com/office/officeart/2005/8/layout/equation2"/>
    <dgm:cxn modelId="{722568AB-A4E1-4561-A5B8-9E15CB8E6601}" type="presOf" srcId="{9F7978B5-B575-4EA9-B668-5FC775D19F43}" destId="{FF8D9C1D-4869-41B9-80DC-30C3802AD0D0}" srcOrd="0" destOrd="0" presId="urn:microsoft.com/office/officeart/2005/8/layout/equation2"/>
    <dgm:cxn modelId="{B5A5FF01-9524-4A59-AFF1-3ADFFB8E1F26}" type="presOf" srcId="{0165403C-EB6A-44B8-A3BA-5DFB8E4E9CD2}" destId="{EC7E30F4-4A97-4E1D-890B-63E0A08C2457}" srcOrd="1" destOrd="0" presId="urn:microsoft.com/office/officeart/2005/8/layout/equation2"/>
    <dgm:cxn modelId="{213FEBD8-1955-40DE-A3D3-A82DBB27F7A3}" srcId="{C1F1B5AB-0C1E-4B8A-A158-8FF3AF7C5387}" destId="{9F7978B5-B575-4EA9-B668-5FC775D19F43}" srcOrd="1" destOrd="0" parTransId="{90BF502D-BC17-425A-9B4C-24CA71FFFDD5}" sibTransId="{0165403C-EB6A-44B8-A3BA-5DFB8E4E9CD2}"/>
    <dgm:cxn modelId="{B0BC9D9C-6F92-46DB-AF7B-E164390E159A}" type="presOf" srcId="{EEB19FF4-A4DB-4FDF-A357-6B7BFDB842A4}" destId="{C4BDBC43-7EDE-416B-BA2C-EE686DC38A19}" srcOrd="0" destOrd="0" presId="urn:microsoft.com/office/officeart/2005/8/layout/equation2"/>
    <dgm:cxn modelId="{E687BAAB-8CE5-4782-81EE-C1C64687F1A4}" type="presParOf" srcId="{7FB66956-57B5-41BC-B4E6-D3F2E9C6D40C}" destId="{8306A14C-2A41-4C21-85F0-8FDDE36E53E8}" srcOrd="0" destOrd="0" presId="urn:microsoft.com/office/officeart/2005/8/layout/equation2"/>
    <dgm:cxn modelId="{6B2960A4-0B86-4BEE-B4E2-14A39CB19E75}" type="presParOf" srcId="{8306A14C-2A41-4C21-85F0-8FDDE36E53E8}" destId="{4880A35E-C2E7-4085-8A51-613152CB35D1}" srcOrd="0" destOrd="0" presId="urn:microsoft.com/office/officeart/2005/8/layout/equation2"/>
    <dgm:cxn modelId="{9F4229AF-1709-4A55-916B-FE91FAEFAB2B}" type="presParOf" srcId="{8306A14C-2A41-4C21-85F0-8FDDE36E53E8}" destId="{33783FD2-157B-44C5-976C-CB184B36173C}" srcOrd="1" destOrd="0" presId="urn:microsoft.com/office/officeart/2005/8/layout/equation2"/>
    <dgm:cxn modelId="{97BD055B-1789-4ED1-889A-CCA0C13403FC}" type="presParOf" srcId="{8306A14C-2A41-4C21-85F0-8FDDE36E53E8}" destId="{07D9C984-499C-425C-A581-2BBECEA4EACE}" srcOrd="2" destOrd="0" presId="urn:microsoft.com/office/officeart/2005/8/layout/equation2"/>
    <dgm:cxn modelId="{120C758F-5E54-432F-B712-75050984A04F}" type="presParOf" srcId="{8306A14C-2A41-4C21-85F0-8FDDE36E53E8}" destId="{78DCC452-3BA0-4D1E-8901-0BA7F7A4D0E5}" srcOrd="3" destOrd="0" presId="urn:microsoft.com/office/officeart/2005/8/layout/equation2"/>
    <dgm:cxn modelId="{1DAA4126-5DAB-4454-8723-A331A4311B52}" type="presParOf" srcId="{8306A14C-2A41-4C21-85F0-8FDDE36E53E8}" destId="{FF8D9C1D-4869-41B9-80DC-30C3802AD0D0}" srcOrd="4" destOrd="0" presId="urn:microsoft.com/office/officeart/2005/8/layout/equation2"/>
    <dgm:cxn modelId="{92CE2B2C-C808-4B71-955F-17AB132460BD}" type="presParOf" srcId="{7FB66956-57B5-41BC-B4E6-D3F2E9C6D40C}" destId="{BA1BD025-BE0C-477A-A251-17C3DDBB9752}" srcOrd="1" destOrd="0" presId="urn:microsoft.com/office/officeart/2005/8/layout/equation2"/>
    <dgm:cxn modelId="{91B1FFD1-643B-448F-85EC-09E350BB7188}" type="presParOf" srcId="{BA1BD025-BE0C-477A-A251-17C3DDBB9752}" destId="{EC7E30F4-4A97-4E1D-890B-63E0A08C2457}" srcOrd="0" destOrd="0" presId="urn:microsoft.com/office/officeart/2005/8/layout/equation2"/>
    <dgm:cxn modelId="{3B9FE306-6289-4881-8287-599FF3AD116A}" type="presParOf" srcId="{7FB66956-57B5-41BC-B4E6-D3F2E9C6D40C}" destId="{C4BDBC43-7EDE-416B-BA2C-EE686DC38A19}" srcOrd="2" destOrd="0" presId="urn:microsoft.com/office/officeart/2005/8/layout/equation2"/>
  </dgm:cxnLst>
  <dgm:bg/>
  <dgm:whole/>
</dgm:dataModel>
</file>

<file path=ppt/diagrams/data2.xml><?xml version="1.0" encoding="utf-8"?>
<dgm:dataModel xmlns:dgm="http://schemas.openxmlformats.org/drawingml/2006/diagram" xmlns:a="http://schemas.openxmlformats.org/drawingml/2006/main">
  <dgm:ptLst>
    <dgm:pt modelId="{946AAAD6-18F3-4371-9BCE-5E2D5BCA5B1E}"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399CF6C1-405D-45AE-B1FD-D291832D03BD}">
      <dgm:prSet phldrT="[Text]" custT="1"/>
      <dgm:spPr/>
      <dgm:t>
        <a:bodyPr/>
        <a:lstStyle/>
        <a:p>
          <a:r>
            <a:rPr lang="en-US" sz="5400" b="1" dirty="0" smtClean="0"/>
            <a:t>PEACE</a:t>
          </a:r>
          <a:endParaRPr lang="en-US" sz="5400" b="1" dirty="0"/>
        </a:p>
      </dgm:t>
    </dgm:pt>
    <dgm:pt modelId="{5222BAEB-5B97-40E5-AF99-B05BC8FEF4EC}" type="parTrans" cxnId="{5BE06088-7008-41B7-BB4C-9678E307BC6D}">
      <dgm:prSet/>
      <dgm:spPr/>
      <dgm:t>
        <a:bodyPr/>
        <a:lstStyle/>
        <a:p>
          <a:endParaRPr lang="en-US"/>
        </a:p>
      </dgm:t>
    </dgm:pt>
    <dgm:pt modelId="{5A15312C-8162-43D8-A6B1-6949353BA8DE}" type="sibTrans" cxnId="{5BE06088-7008-41B7-BB4C-9678E307BC6D}">
      <dgm:prSet/>
      <dgm:spPr/>
      <dgm:t>
        <a:bodyPr/>
        <a:lstStyle/>
        <a:p>
          <a:endParaRPr lang="en-US"/>
        </a:p>
      </dgm:t>
    </dgm:pt>
    <dgm:pt modelId="{5AC7EC78-500A-4E63-A330-6DFC81E437E4}">
      <dgm:prSet phldrT="[Text]" custT="1"/>
      <dgm:spPr/>
      <dgm:t>
        <a:bodyPr/>
        <a:lstStyle/>
        <a:p>
          <a:r>
            <a:rPr lang="en-US" sz="2000" b="1" dirty="0" smtClean="0"/>
            <a:t>Peace with one’s self</a:t>
          </a:r>
          <a:endParaRPr lang="en-US" sz="2000" b="1" dirty="0"/>
        </a:p>
      </dgm:t>
    </dgm:pt>
    <dgm:pt modelId="{1A52A5FA-A523-4182-9E29-DF023669A7C9}" type="parTrans" cxnId="{C6607EC4-4E04-4B9B-8408-C75DDB27C0DA}">
      <dgm:prSet/>
      <dgm:spPr/>
      <dgm:t>
        <a:bodyPr/>
        <a:lstStyle/>
        <a:p>
          <a:endParaRPr lang="en-US"/>
        </a:p>
      </dgm:t>
    </dgm:pt>
    <dgm:pt modelId="{E7C5FBA2-CFD5-4132-84EB-329121E4945B}" type="sibTrans" cxnId="{C6607EC4-4E04-4B9B-8408-C75DDB27C0DA}">
      <dgm:prSet/>
      <dgm:spPr/>
      <dgm:t>
        <a:bodyPr/>
        <a:lstStyle/>
        <a:p>
          <a:endParaRPr lang="en-US"/>
        </a:p>
      </dgm:t>
    </dgm:pt>
    <dgm:pt modelId="{ECF99BB8-59F5-449E-B5DF-837DFEE97BF1}">
      <dgm:prSet phldrT="[Text]"/>
      <dgm:spPr/>
      <dgm:t>
        <a:bodyPr/>
        <a:lstStyle/>
        <a:p>
          <a:r>
            <a:rPr lang="en-US" b="1" smtClean="0"/>
            <a:t>Peace with universe</a:t>
          </a:r>
          <a:endParaRPr lang="en-US" b="1" dirty="0"/>
        </a:p>
      </dgm:t>
    </dgm:pt>
    <dgm:pt modelId="{856B6456-A052-4B84-9436-874A447A3A93}" type="parTrans" cxnId="{DC02D457-8B75-4644-BCEA-BECBA39928E2}">
      <dgm:prSet/>
      <dgm:spPr/>
      <dgm:t>
        <a:bodyPr/>
        <a:lstStyle/>
        <a:p>
          <a:endParaRPr lang="en-US"/>
        </a:p>
      </dgm:t>
    </dgm:pt>
    <dgm:pt modelId="{0506EE3C-B886-41B3-97F0-2D8A7803D4EF}" type="sibTrans" cxnId="{DC02D457-8B75-4644-BCEA-BECBA39928E2}">
      <dgm:prSet/>
      <dgm:spPr/>
      <dgm:t>
        <a:bodyPr/>
        <a:lstStyle/>
        <a:p>
          <a:endParaRPr lang="en-US"/>
        </a:p>
      </dgm:t>
    </dgm:pt>
    <dgm:pt modelId="{220F55FA-F6E0-4268-9209-E318E2EBDB59}">
      <dgm:prSet phldrT="[Text]"/>
      <dgm:spPr/>
      <dgm:t>
        <a:bodyPr/>
        <a:lstStyle/>
        <a:p>
          <a:r>
            <a:rPr lang="en-US" b="1" smtClean="0"/>
            <a:t>Peace with others</a:t>
          </a:r>
          <a:endParaRPr lang="en-US" b="1" dirty="0"/>
        </a:p>
      </dgm:t>
    </dgm:pt>
    <dgm:pt modelId="{2CEDA9DF-1742-4C21-B393-B24DE0F1BB41}" type="parTrans" cxnId="{A279091D-F8BE-43A1-8E3C-16076A5524E5}">
      <dgm:prSet/>
      <dgm:spPr/>
      <dgm:t>
        <a:bodyPr/>
        <a:lstStyle/>
        <a:p>
          <a:endParaRPr lang="en-US"/>
        </a:p>
      </dgm:t>
    </dgm:pt>
    <dgm:pt modelId="{09972BB8-50D8-45CC-9C45-83B49A2869D2}" type="sibTrans" cxnId="{A279091D-F8BE-43A1-8E3C-16076A5524E5}">
      <dgm:prSet/>
      <dgm:spPr/>
      <dgm:t>
        <a:bodyPr/>
        <a:lstStyle/>
        <a:p>
          <a:endParaRPr lang="en-US"/>
        </a:p>
      </dgm:t>
    </dgm:pt>
    <dgm:pt modelId="{CE6FD8C9-5FE5-4F70-B3B5-B83057DA83F2}">
      <dgm:prSet phldrT="[Text]"/>
      <dgm:spPr/>
      <dgm:t>
        <a:bodyPr/>
        <a:lstStyle/>
        <a:p>
          <a:r>
            <a:rPr lang="en-US" b="1" dirty="0" smtClean="0"/>
            <a:t>Peace with  </a:t>
          </a:r>
          <a:r>
            <a:rPr lang="en-US" b="1" dirty="0" smtClean="0"/>
            <a:t>animals  and other creatures</a:t>
          </a:r>
          <a:endParaRPr lang="en-US" b="1" dirty="0"/>
        </a:p>
      </dgm:t>
    </dgm:pt>
    <dgm:pt modelId="{E54072D1-3AD1-4925-BAB6-15C04BED6C5D}" type="parTrans" cxnId="{932DD705-F2A2-45A9-AF61-EA29631E627E}">
      <dgm:prSet/>
      <dgm:spPr/>
      <dgm:t>
        <a:bodyPr/>
        <a:lstStyle/>
        <a:p>
          <a:endParaRPr lang="en-US"/>
        </a:p>
      </dgm:t>
    </dgm:pt>
    <dgm:pt modelId="{14B20047-F255-4AD9-95DC-175F554261DE}" type="sibTrans" cxnId="{932DD705-F2A2-45A9-AF61-EA29631E627E}">
      <dgm:prSet/>
      <dgm:spPr/>
      <dgm:t>
        <a:bodyPr/>
        <a:lstStyle/>
        <a:p>
          <a:endParaRPr lang="en-US"/>
        </a:p>
      </dgm:t>
    </dgm:pt>
    <dgm:pt modelId="{EACD0B4C-C4EC-4503-867A-C8333F408AC2}" type="pres">
      <dgm:prSet presAssocID="{946AAAD6-18F3-4371-9BCE-5E2D5BCA5B1E}" presName="Name0" presStyleCnt="0">
        <dgm:presLayoutVars>
          <dgm:chMax val="1"/>
          <dgm:dir/>
          <dgm:animLvl val="ctr"/>
          <dgm:resizeHandles val="exact"/>
        </dgm:presLayoutVars>
      </dgm:prSet>
      <dgm:spPr/>
      <dgm:t>
        <a:bodyPr/>
        <a:lstStyle/>
        <a:p>
          <a:endParaRPr lang="en-US"/>
        </a:p>
      </dgm:t>
    </dgm:pt>
    <dgm:pt modelId="{F407DB4B-17AC-4753-9E96-5A7F502EC1B3}" type="pres">
      <dgm:prSet presAssocID="{399CF6C1-405D-45AE-B1FD-D291832D03BD}" presName="centerShape" presStyleLbl="node0" presStyleIdx="0" presStyleCnt="1" custScaleX="145471" custScaleY="144509"/>
      <dgm:spPr/>
      <dgm:t>
        <a:bodyPr/>
        <a:lstStyle/>
        <a:p>
          <a:endParaRPr lang="en-US"/>
        </a:p>
      </dgm:t>
    </dgm:pt>
    <dgm:pt modelId="{AB34607C-92B1-429F-AA20-F6BF7AA9A80B}" type="pres">
      <dgm:prSet presAssocID="{5AC7EC78-500A-4E63-A330-6DFC81E437E4}" presName="node" presStyleLbl="node1" presStyleIdx="0" presStyleCnt="4">
        <dgm:presLayoutVars>
          <dgm:bulletEnabled val="1"/>
        </dgm:presLayoutVars>
      </dgm:prSet>
      <dgm:spPr/>
      <dgm:t>
        <a:bodyPr/>
        <a:lstStyle/>
        <a:p>
          <a:endParaRPr lang="en-US"/>
        </a:p>
      </dgm:t>
    </dgm:pt>
    <dgm:pt modelId="{B1E93FD4-38B0-4C96-ACD5-B17FAAB7F773}" type="pres">
      <dgm:prSet presAssocID="{5AC7EC78-500A-4E63-A330-6DFC81E437E4}" presName="dummy" presStyleCnt="0"/>
      <dgm:spPr/>
      <dgm:t>
        <a:bodyPr/>
        <a:lstStyle/>
        <a:p>
          <a:endParaRPr lang="en-US"/>
        </a:p>
      </dgm:t>
    </dgm:pt>
    <dgm:pt modelId="{7B33BACC-F240-4A71-AA5C-76694AADB67E}" type="pres">
      <dgm:prSet presAssocID="{E7C5FBA2-CFD5-4132-84EB-329121E4945B}" presName="sibTrans" presStyleLbl="sibTrans2D1" presStyleIdx="0" presStyleCnt="4"/>
      <dgm:spPr/>
      <dgm:t>
        <a:bodyPr/>
        <a:lstStyle/>
        <a:p>
          <a:endParaRPr lang="en-US"/>
        </a:p>
      </dgm:t>
    </dgm:pt>
    <dgm:pt modelId="{6FE0A7CE-C149-4F5F-A6C2-BC708A8BCA54}" type="pres">
      <dgm:prSet presAssocID="{ECF99BB8-59F5-449E-B5DF-837DFEE97BF1}" presName="node" presStyleLbl="node1" presStyleIdx="1" presStyleCnt="4">
        <dgm:presLayoutVars>
          <dgm:bulletEnabled val="1"/>
        </dgm:presLayoutVars>
      </dgm:prSet>
      <dgm:spPr/>
      <dgm:t>
        <a:bodyPr/>
        <a:lstStyle/>
        <a:p>
          <a:endParaRPr lang="en-US"/>
        </a:p>
      </dgm:t>
    </dgm:pt>
    <dgm:pt modelId="{BD0D796A-06E8-4D98-BDB9-F935AC87C149}" type="pres">
      <dgm:prSet presAssocID="{ECF99BB8-59F5-449E-B5DF-837DFEE97BF1}" presName="dummy" presStyleCnt="0"/>
      <dgm:spPr/>
      <dgm:t>
        <a:bodyPr/>
        <a:lstStyle/>
        <a:p>
          <a:endParaRPr lang="en-US"/>
        </a:p>
      </dgm:t>
    </dgm:pt>
    <dgm:pt modelId="{E019FC60-4DEF-49E8-A2CC-66E126DBD12A}" type="pres">
      <dgm:prSet presAssocID="{0506EE3C-B886-41B3-97F0-2D8A7803D4EF}" presName="sibTrans" presStyleLbl="sibTrans2D1" presStyleIdx="1" presStyleCnt="4"/>
      <dgm:spPr/>
      <dgm:t>
        <a:bodyPr/>
        <a:lstStyle/>
        <a:p>
          <a:endParaRPr lang="en-US"/>
        </a:p>
      </dgm:t>
    </dgm:pt>
    <dgm:pt modelId="{6549CB19-2541-43AB-948E-686C43DF24E7}" type="pres">
      <dgm:prSet presAssocID="{220F55FA-F6E0-4268-9209-E318E2EBDB59}" presName="node" presStyleLbl="node1" presStyleIdx="2" presStyleCnt="4">
        <dgm:presLayoutVars>
          <dgm:bulletEnabled val="1"/>
        </dgm:presLayoutVars>
      </dgm:prSet>
      <dgm:spPr/>
      <dgm:t>
        <a:bodyPr/>
        <a:lstStyle/>
        <a:p>
          <a:endParaRPr lang="en-US"/>
        </a:p>
      </dgm:t>
    </dgm:pt>
    <dgm:pt modelId="{2779BCF9-C982-4A6E-941C-D3D099BC724B}" type="pres">
      <dgm:prSet presAssocID="{220F55FA-F6E0-4268-9209-E318E2EBDB59}" presName="dummy" presStyleCnt="0"/>
      <dgm:spPr/>
      <dgm:t>
        <a:bodyPr/>
        <a:lstStyle/>
        <a:p>
          <a:endParaRPr lang="en-US"/>
        </a:p>
      </dgm:t>
    </dgm:pt>
    <dgm:pt modelId="{5072FF07-0BBA-4D0F-801D-B15652087706}" type="pres">
      <dgm:prSet presAssocID="{09972BB8-50D8-45CC-9C45-83B49A2869D2}" presName="sibTrans" presStyleLbl="sibTrans2D1" presStyleIdx="2" presStyleCnt="4"/>
      <dgm:spPr/>
      <dgm:t>
        <a:bodyPr/>
        <a:lstStyle/>
        <a:p>
          <a:endParaRPr lang="en-US"/>
        </a:p>
      </dgm:t>
    </dgm:pt>
    <dgm:pt modelId="{DC4A8876-ECB2-48E4-B58F-B26AA51CBAB4}" type="pres">
      <dgm:prSet presAssocID="{CE6FD8C9-5FE5-4F70-B3B5-B83057DA83F2}" presName="node" presStyleLbl="node1" presStyleIdx="3" presStyleCnt="4" custScaleX="97251">
        <dgm:presLayoutVars>
          <dgm:bulletEnabled val="1"/>
        </dgm:presLayoutVars>
      </dgm:prSet>
      <dgm:spPr/>
      <dgm:t>
        <a:bodyPr/>
        <a:lstStyle/>
        <a:p>
          <a:endParaRPr lang="en-US"/>
        </a:p>
      </dgm:t>
    </dgm:pt>
    <dgm:pt modelId="{5B6F8885-C4C0-4D44-ABC3-63525DB61B98}" type="pres">
      <dgm:prSet presAssocID="{CE6FD8C9-5FE5-4F70-B3B5-B83057DA83F2}" presName="dummy" presStyleCnt="0"/>
      <dgm:spPr/>
      <dgm:t>
        <a:bodyPr/>
        <a:lstStyle/>
        <a:p>
          <a:endParaRPr lang="en-US"/>
        </a:p>
      </dgm:t>
    </dgm:pt>
    <dgm:pt modelId="{7115D20A-9CC5-4616-A0A4-91379332D9F0}" type="pres">
      <dgm:prSet presAssocID="{14B20047-F255-4AD9-95DC-175F554261DE}" presName="sibTrans" presStyleLbl="sibTrans2D1" presStyleIdx="3" presStyleCnt="4"/>
      <dgm:spPr/>
      <dgm:t>
        <a:bodyPr/>
        <a:lstStyle/>
        <a:p>
          <a:endParaRPr lang="en-US"/>
        </a:p>
      </dgm:t>
    </dgm:pt>
  </dgm:ptLst>
  <dgm:cxnLst>
    <dgm:cxn modelId="{A279091D-F8BE-43A1-8E3C-16076A5524E5}" srcId="{399CF6C1-405D-45AE-B1FD-D291832D03BD}" destId="{220F55FA-F6E0-4268-9209-E318E2EBDB59}" srcOrd="2" destOrd="0" parTransId="{2CEDA9DF-1742-4C21-B393-B24DE0F1BB41}" sibTransId="{09972BB8-50D8-45CC-9C45-83B49A2869D2}"/>
    <dgm:cxn modelId="{B1838B23-477C-4D7E-9A15-F70C8D0FE831}" type="presOf" srcId="{E7C5FBA2-CFD5-4132-84EB-329121E4945B}" destId="{7B33BACC-F240-4A71-AA5C-76694AADB67E}" srcOrd="0" destOrd="0" presId="urn:microsoft.com/office/officeart/2005/8/layout/radial6"/>
    <dgm:cxn modelId="{DAEE901C-A293-4B14-A988-FD39DD000E91}" type="presOf" srcId="{5AC7EC78-500A-4E63-A330-6DFC81E437E4}" destId="{AB34607C-92B1-429F-AA20-F6BF7AA9A80B}" srcOrd="0" destOrd="0" presId="urn:microsoft.com/office/officeart/2005/8/layout/radial6"/>
    <dgm:cxn modelId="{05355496-EC9F-419B-B14C-9940E96BCFD9}" type="presOf" srcId="{399CF6C1-405D-45AE-B1FD-D291832D03BD}" destId="{F407DB4B-17AC-4753-9E96-5A7F502EC1B3}" srcOrd="0" destOrd="0" presId="urn:microsoft.com/office/officeart/2005/8/layout/radial6"/>
    <dgm:cxn modelId="{A47F46BF-4DC0-4EC2-A095-E4026074ABBE}" type="presOf" srcId="{946AAAD6-18F3-4371-9BCE-5E2D5BCA5B1E}" destId="{EACD0B4C-C4EC-4503-867A-C8333F408AC2}" srcOrd="0" destOrd="0" presId="urn:microsoft.com/office/officeart/2005/8/layout/radial6"/>
    <dgm:cxn modelId="{3423B51D-D527-43AB-BE09-C884C0561924}" type="presOf" srcId="{14B20047-F255-4AD9-95DC-175F554261DE}" destId="{7115D20A-9CC5-4616-A0A4-91379332D9F0}" srcOrd="0" destOrd="0" presId="urn:microsoft.com/office/officeart/2005/8/layout/radial6"/>
    <dgm:cxn modelId="{A38E1BF6-57B6-4736-B545-4DEB8626495F}" type="presOf" srcId="{220F55FA-F6E0-4268-9209-E318E2EBDB59}" destId="{6549CB19-2541-43AB-948E-686C43DF24E7}" srcOrd="0" destOrd="0" presId="urn:microsoft.com/office/officeart/2005/8/layout/radial6"/>
    <dgm:cxn modelId="{DC02D457-8B75-4644-BCEA-BECBA39928E2}" srcId="{399CF6C1-405D-45AE-B1FD-D291832D03BD}" destId="{ECF99BB8-59F5-449E-B5DF-837DFEE97BF1}" srcOrd="1" destOrd="0" parTransId="{856B6456-A052-4B84-9436-874A447A3A93}" sibTransId="{0506EE3C-B886-41B3-97F0-2D8A7803D4EF}"/>
    <dgm:cxn modelId="{5BE06088-7008-41B7-BB4C-9678E307BC6D}" srcId="{946AAAD6-18F3-4371-9BCE-5E2D5BCA5B1E}" destId="{399CF6C1-405D-45AE-B1FD-D291832D03BD}" srcOrd="0" destOrd="0" parTransId="{5222BAEB-5B97-40E5-AF99-B05BC8FEF4EC}" sibTransId="{5A15312C-8162-43D8-A6B1-6949353BA8DE}"/>
    <dgm:cxn modelId="{B49E4C65-4717-47AA-A780-597CC0733411}" type="presOf" srcId="{0506EE3C-B886-41B3-97F0-2D8A7803D4EF}" destId="{E019FC60-4DEF-49E8-A2CC-66E126DBD12A}" srcOrd="0" destOrd="0" presId="urn:microsoft.com/office/officeart/2005/8/layout/radial6"/>
    <dgm:cxn modelId="{F4E0C272-D29B-442B-ABA3-FA8A3E9A2365}" type="presOf" srcId="{ECF99BB8-59F5-449E-B5DF-837DFEE97BF1}" destId="{6FE0A7CE-C149-4F5F-A6C2-BC708A8BCA54}" srcOrd="0" destOrd="0" presId="urn:microsoft.com/office/officeart/2005/8/layout/radial6"/>
    <dgm:cxn modelId="{932DD705-F2A2-45A9-AF61-EA29631E627E}" srcId="{399CF6C1-405D-45AE-B1FD-D291832D03BD}" destId="{CE6FD8C9-5FE5-4F70-B3B5-B83057DA83F2}" srcOrd="3" destOrd="0" parTransId="{E54072D1-3AD1-4925-BAB6-15C04BED6C5D}" sibTransId="{14B20047-F255-4AD9-95DC-175F554261DE}"/>
    <dgm:cxn modelId="{E85C1F61-2F90-45C3-AD54-F4D05B5248AF}" type="presOf" srcId="{09972BB8-50D8-45CC-9C45-83B49A2869D2}" destId="{5072FF07-0BBA-4D0F-801D-B15652087706}" srcOrd="0" destOrd="0" presId="urn:microsoft.com/office/officeart/2005/8/layout/radial6"/>
    <dgm:cxn modelId="{C6607EC4-4E04-4B9B-8408-C75DDB27C0DA}" srcId="{399CF6C1-405D-45AE-B1FD-D291832D03BD}" destId="{5AC7EC78-500A-4E63-A330-6DFC81E437E4}" srcOrd="0" destOrd="0" parTransId="{1A52A5FA-A523-4182-9E29-DF023669A7C9}" sibTransId="{E7C5FBA2-CFD5-4132-84EB-329121E4945B}"/>
    <dgm:cxn modelId="{6DC82A37-B8BD-4E77-AC2E-7D86882A4A29}" type="presOf" srcId="{CE6FD8C9-5FE5-4F70-B3B5-B83057DA83F2}" destId="{DC4A8876-ECB2-48E4-B58F-B26AA51CBAB4}" srcOrd="0" destOrd="0" presId="urn:microsoft.com/office/officeart/2005/8/layout/radial6"/>
    <dgm:cxn modelId="{01333203-C3FA-4481-821F-04EE3C7153C0}" type="presParOf" srcId="{EACD0B4C-C4EC-4503-867A-C8333F408AC2}" destId="{F407DB4B-17AC-4753-9E96-5A7F502EC1B3}" srcOrd="0" destOrd="0" presId="urn:microsoft.com/office/officeart/2005/8/layout/radial6"/>
    <dgm:cxn modelId="{BEE6FA3B-D8E8-41E8-8CE7-E3DBA19E435E}" type="presParOf" srcId="{EACD0B4C-C4EC-4503-867A-C8333F408AC2}" destId="{AB34607C-92B1-429F-AA20-F6BF7AA9A80B}" srcOrd="1" destOrd="0" presId="urn:microsoft.com/office/officeart/2005/8/layout/radial6"/>
    <dgm:cxn modelId="{CCE6857E-DF60-48E3-9DE0-1F9C20B93C94}" type="presParOf" srcId="{EACD0B4C-C4EC-4503-867A-C8333F408AC2}" destId="{B1E93FD4-38B0-4C96-ACD5-B17FAAB7F773}" srcOrd="2" destOrd="0" presId="urn:microsoft.com/office/officeart/2005/8/layout/radial6"/>
    <dgm:cxn modelId="{ECFCF98B-B0B3-4A66-BE65-77D2E55DA7DD}" type="presParOf" srcId="{EACD0B4C-C4EC-4503-867A-C8333F408AC2}" destId="{7B33BACC-F240-4A71-AA5C-76694AADB67E}" srcOrd="3" destOrd="0" presId="urn:microsoft.com/office/officeart/2005/8/layout/radial6"/>
    <dgm:cxn modelId="{B7462D73-1E5C-4A0D-93C3-E107F77AEE4D}" type="presParOf" srcId="{EACD0B4C-C4EC-4503-867A-C8333F408AC2}" destId="{6FE0A7CE-C149-4F5F-A6C2-BC708A8BCA54}" srcOrd="4" destOrd="0" presId="urn:microsoft.com/office/officeart/2005/8/layout/radial6"/>
    <dgm:cxn modelId="{C8F0E49D-4109-4068-B74F-D46948E8EABE}" type="presParOf" srcId="{EACD0B4C-C4EC-4503-867A-C8333F408AC2}" destId="{BD0D796A-06E8-4D98-BDB9-F935AC87C149}" srcOrd="5" destOrd="0" presId="urn:microsoft.com/office/officeart/2005/8/layout/radial6"/>
    <dgm:cxn modelId="{818EC305-CC62-434A-A153-D5572680DDB3}" type="presParOf" srcId="{EACD0B4C-C4EC-4503-867A-C8333F408AC2}" destId="{E019FC60-4DEF-49E8-A2CC-66E126DBD12A}" srcOrd="6" destOrd="0" presId="urn:microsoft.com/office/officeart/2005/8/layout/radial6"/>
    <dgm:cxn modelId="{C983A353-52EB-4091-93E4-D45C9068B9E8}" type="presParOf" srcId="{EACD0B4C-C4EC-4503-867A-C8333F408AC2}" destId="{6549CB19-2541-43AB-948E-686C43DF24E7}" srcOrd="7" destOrd="0" presId="urn:microsoft.com/office/officeart/2005/8/layout/radial6"/>
    <dgm:cxn modelId="{8F1A724C-6272-4E74-A1AE-8D679153AAD3}" type="presParOf" srcId="{EACD0B4C-C4EC-4503-867A-C8333F408AC2}" destId="{2779BCF9-C982-4A6E-941C-D3D099BC724B}" srcOrd="8" destOrd="0" presId="urn:microsoft.com/office/officeart/2005/8/layout/radial6"/>
    <dgm:cxn modelId="{65F00FB3-BBE9-4DEA-9542-403D0AC759CF}" type="presParOf" srcId="{EACD0B4C-C4EC-4503-867A-C8333F408AC2}" destId="{5072FF07-0BBA-4D0F-801D-B15652087706}" srcOrd="9" destOrd="0" presId="urn:microsoft.com/office/officeart/2005/8/layout/radial6"/>
    <dgm:cxn modelId="{DA07C1B6-B531-4922-BD38-40A1264CEBB2}" type="presParOf" srcId="{EACD0B4C-C4EC-4503-867A-C8333F408AC2}" destId="{DC4A8876-ECB2-48E4-B58F-B26AA51CBAB4}" srcOrd="10" destOrd="0" presId="urn:microsoft.com/office/officeart/2005/8/layout/radial6"/>
    <dgm:cxn modelId="{3FF743F0-08A4-4BA3-9C7A-3D25A7C0AF46}" type="presParOf" srcId="{EACD0B4C-C4EC-4503-867A-C8333F408AC2}" destId="{5B6F8885-C4C0-4D44-ABC3-63525DB61B98}" srcOrd="11" destOrd="0" presId="urn:microsoft.com/office/officeart/2005/8/layout/radial6"/>
    <dgm:cxn modelId="{AF7539A8-B5D0-4DFB-A2ED-6A3F77A9EC6F}" type="presParOf" srcId="{EACD0B4C-C4EC-4503-867A-C8333F408AC2}" destId="{7115D20A-9CC5-4616-A0A4-91379332D9F0}" srcOrd="12" destOrd="0" presId="urn:microsoft.com/office/officeart/2005/8/layout/radial6"/>
  </dgm:cxnLst>
  <dgm:bg/>
  <dgm:whole/>
</dgm:dataModel>
</file>

<file path=ppt/diagrams/data3.xml><?xml version="1.0" encoding="utf-8"?>
<dgm:dataModel xmlns:dgm="http://schemas.openxmlformats.org/drawingml/2006/diagram" xmlns:a="http://schemas.openxmlformats.org/drawingml/2006/main">
  <dgm:ptLst>
    <dgm:pt modelId="{CD65C65B-EDAF-449A-B5E5-97DAE4B9E4B5}" type="doc">
      <dgm:prSet loTypeId="urn:microsoft.com/office/officeart/2005/8/layout/radial6" loCatId="cycle" qsTypeId="urn:microsoft.com/office/officeart/2005/8/quickstyle/3d7" qsCatId="3D" csTypeId="urn:microsoft.com/office/officeart/2005/8/colors/accent3_2" csCatId="accent3" phldr="1"/>
      <dgm:spPr/>
      <dgm:t>
        <a:bodyPr/>
        <a:lstStyle/>
        <a:p>
          <a:endParaRPr lang="en-US"/>
        </a:p>
      </dgm:t>
    </dgm:pt>
    <dgm:pt modelId="{486D9474-78F4-4984-BFA3-7F54863B044F}">
      <dgm:prSet phldrT="[Text]" custT="1"/>
      <dgm:spPr/>
      <dgm:t>
        <a:bodyPr/>
        <a:lstStyle/>
        <a:p>
          <a:r>
            <a:rPr lang="en-US" sz="2400" b="1" smtClean="0"/>
            <a:t>Consequences of having no Peace</a:t>
          </a:r>
          <a:endParaRPr lang="en-US" sz="2400" b="1" dirty="0"/>
        </a:p>
      </dgm:t>
    </dgm:pt>
    <dgm:pt modelId="{415D5CA1-6829-4BF2-9868-1985897DD5E4}" type="parTrans" cxnId="{1BE10893-734A-4FF4-9C92-C154CCFB0152}">
      <dgm:prSet/>
      <dgm:spPr/>
      <dgm:t>
        <a:bodyPr/>
        <a:lstStyle/>
        <a:p>
          <a:endParaRPr lang="en-US"/>
        </a:p>
      </dgm:t>
    </dgm:pt>
    <dgm:pt modelId="{54960BB3-5F08-4A79-80D7-8758F5AF34ED}" type="sibTrans" cxnId="{1BE10893-734A-4FF4-9C92-C154CCFB0152}">
      <dgm:prSet/>
      <dgm:spPr/>
      <dgm:t>
        <a:bodyPr/>
        <a:lstStyle/>
        <a:p>
          <a:endParaRPr lang="en-US"/>
        </a:p>
      </dgm:t>
    </dgm:pt>
    <dgm:pt modelId="{2FC98A5F-3DAB-4AEE-A8BD-C608506F53C8}">
      <dgm:prSet phldrT="[Text]"/>
      <dgm:spPr/>
      <dgm:t>
        <a:bodyPr/>
        <a:lstStyle/>
        <a:p>
          <a:r>
            <a:rPr lang="en-US" b="1" smtClean="0"/>
            <a:t>War &amp; Violence</a:t>
          </a:r>
          <a:endParaRPr lang="en-US" b="1" dirty="0"/>
        </a:p>
      </dgm:t>
    </dgm:pt>
    <dgm:pt modelId="{064CFDBE-5451-4ACC-9E49-18AF15762741}" type="parTrans" cxnId="{5F2621D9-A405-4CC0-BDBA-23618CFFDF28}">
      <dgm:prSet/>
      <dgm:spPr/>
      <dgm:t>
        <a:bodyPr/>
        <a:lstStyle/>
        <a:p>
          <a:endParaRPr lang="en-US"/>
        </a:p>
      </dgm:t>
    </dgm:pt>
    <dgm:pt modelId="{F0D262C0-A0A2-49B1-9588-CE0C93F9FC8F}" type="sibTrans" cxnId="{5F2621D9-A405-4CC0-BDBA-23618CFFDF28}">
      <dgm:prSet/>
      <dgm:spPr/>
      <dgm:t>
        <a:bodyPr/>
        <a:lstStyle/>
        <a:p>
          <a:endParaRPr lang="en-US"/>
        </a:p>
      </dgm:t>
    </dgm:pt>
    <dgm:pt modelId="{CB480236-8B5B-4E16-8473-B88CA6FBBE99}">
      <dgm:prSet phldrT="[Text]"/>
      <dgm:spPr/>
      <dgm:t>
        <a:bodyPr/>
        <a:lstStyle/>
        <a:p>
          <a:r>
            <a:rPr lang="en-US" b="1" smtClean="0"/>
            <a:t>Arms  Tradees &amp; military spending</a:t>
          </a:r>
          <a:endParaRPr lang="en-US" b="1" dirty="0"/>
        </a:p>
      </dgm:t>
    </dgm:pt>
    <dgm:pt modelId="{009B3B7F-2932-4500-8757-EF95EC46BC4F}" type="parTrans" cxnId="{BE721801-8E5A-4259-82C0-4ED802A959F8}">
      <dgm:prSet/>
      <dgm:spPr/>
      <dgm:t>
        <a:bodyPr/>
        <a:lstStyle/>
        <a:p>
          <a:endParaRPr lang="en-US"/>
        </a:p>
      </dgm:t>
    </dgm:pt>
    <dgm:pt modelId="{6B88155B-14F6-45A7-8384-8C950412DC05}" type="sibTrans" cxnId="{BE721801-8E5A-4259-82C0-4ED802A959F8}">
      <dgm:prSet/>
      <dgm:spPr/>
      <dgm:t>
        <a:bodyPr/>
        <a:lstStyle/>
        <a:p>
          <a:endParaRPr lang="en-US"/>
        </a:p>
      </dgm:t>
    </dgm:pt>
    <dgm:pt modelId="{56D51794-70AE-4920-BEC7-86D7D3D7ECD2}">
      <dgm:prSet phldrT="[Text]"/>
      <dgm:spPr/>
      <dgm:t>
        <a:bodyPr/>
        <a:lstStyle/>
        <a:p>
          <a:r>
            <a:rPr lang="en-US" b="1" dirty="0" smtClean="0"/>
            <a:t>Loss of innocent lives</a:t>
          </a:r>
          <a:endParaRPr lang="en-US" b="1" dirty="0"/>
        </a:p>
      </dgm:t>
    </dgm:pt>
    <dgm:pt modelId="{70AC416A-A9D8-4FA4-91B6-EF508174076F}" type="parTrans" cxnId="{BE697200-ADB8-48FA-BC2B-4E0B053A5210}">
      <dgm:prSet/>
      <dgm:spPr/>
      <dgm:t>
        <a:bodyPr/>
        <a:lstStyle/>
        <a:p>
          <a:endParaRPr lang="en-US"/>
        </a:p>
      </dgm:t>
    </dgm:pt>
    <dgm:pt modelId="{7272EF23-3CE6-45BB-ADEE-B277D640EB34}" type="sibTrans" cxnId="{BE697200-ADB8-48FA-BC2B-4E0B053A5210}">
      <dgm:prSet/>
      <dgm:spPr/>
      <dgm:t>
        <a:bodyPr/>
        <a:lstStyle/>
        <a:p>
          <a:endParaRPr lang="en-US"/>
        </a:p>
      </dgm:t>
    </dgm:pt>
    <dgm:pt modelId="{012FA0E2-ADA8-4C0E-8A1D-7E83DD367115}">
      <dgm:prSet phldrT="[Text]"/>
      <dgm:spPr/>
      <dgm:t>
        <a:bodyPr/>
        <a:lstStyle/>
        <a:p>
          <a:r>
            <a:rPr lang="en-US" b="1" smtClean="0"/>
            <a:t>Human right violation.</a:t>
          </a:r>
          <a:endParaRPr lang="en-US" b="1" dirty="0"/>
        </a:p>
      </dgm:t>
    </dgm:pt>
    <dgm:pt modelId="{970F6878-D051-4664-9EC4-EA6095B1C67C}" type="parTrans" cxnId="{927AB65D-CCED-4B1A-849F-9BE542B486EE}">
      <dgm:prSet/>
      <dgm:spPr/>
      <dgm:t>
        <a:bodyPr/>
        <a:lstStyle/>
        <a:p>
          <a:endParaRPr lang="en-US"/>
        </a:p>
      </dgm:t>
    </dgm:pt>
    <dgm:pt modelId="{2F0465F4-E384-4A5F-90FE-97DC043E0091}" type="sibTrans" cxnId="{927AB65D-CCED-4B1A-849F-9BE542B486EE}">
      <dgm:prSet/>
      <dgm:spPr/>
      <dgm:t>
        <a:bodyPr/>
        <a:lstStyle/>
        <a:p>
          <a:endParaRPr lang="en-US"/>
        </a:p>
      </dgm:t>
    </dgm:pt>
    <dgm:pt modelId="{3FC9C0F6-DB32-4AFA-9ED8-4FA427C7B76C}" type="pres">
      <dgm:prSet presAssocID="{CD65C65B-EDAF-449A-B5E5-97DAE4B9E4B5}" presName="Name0" presStyleCnt="0">
        <dgm:presLayoutVars>
          <dgm:chMax val="1"/>
          <dgm:dir/>
          <dgm:animLvl val="ctr"/>
          <dgm:resizeHandles val="exact"/>
        </dgm:presLayoutVars>
      </dgm:prSet>
      <dgm:spPr/>
      <dgm:t>
        <a:bodyPr/>
        <a:lstStyle/>
        <a:p>
          <a:endParaRPr lang="en-US"/>
        </a:p>
      </dgm:t>
    </dgm:pt>
    <dgm:pt modelId="{B45EDB17-F3D9-4AEE-975B-93433C334B4E}" type="pres">
      <dgm:prSet presAssocID="{486D9474-78F4-4984-BFA3-7F54863B044F}" presName="centerShape" presStyleLbl="node0" presStyleIdx="0" presStyleCnt="1" custScaleX="190610" custScaleY="169431"/>
      <dgm:spPr/>
      <dgm:t>
        <a:bodyPr/>
        <a:lstStyle/>
        <a:p>
          <a:endParaRPr lang="en-US"/>
        </a:p>
      </dgm:t>
    </dgm:pt>
    <dgm:pt modelId="{78E4FAE7-878E-4410-9F13-B0CFCE61BD7B}" type="pres">
      <dgm:prSet presAssocID="{2FC98A5F-3DAB-4AEE-A8BD-C608506F53C8}" presName="node" presStyleLbl="node1" presStyleIdx="0" presStyleCnt="4">
        <dgm:presLayoutVars>
          <dgm:bulletEnabled val="1"/>
        </dgm:presLayoutVars>
      </dgm:prSet>
      <dgm:spPr/>
      <dgm:t>
        <a:bodyPr/>
        <a:lstStyle/>
        <a:p>
          <a:endParaRPr lang="en-US"/>
        </a:p>
      </dgm:t>
    </dgm:pt>
    <dgm:pt modelId="{5BF1ADB9-7EE7-4325-A0BA-72358F6C6296}" type="pres">
      <dgm:prSet presAssocID="{2FC98A5F-3DAB-4AEE-A8BD-C608506F53C8}" presName="dummy" presStyleCnt="0"/>
      <dgm:spPr/>
      <dgm:t>
        <a:bodyPr/>
        <a:lstStyle/>
        <a:p>
          <a:endParaRPr lang="en-US"/>
        </a:p>
      </dgm:t>
    </dgm:pt>
    <dgm:pt modelId="{1CA1C875-0C26-4E87-8509-03EDEBEFE709}" type="pres">
      <dgm:prSet presAssocID="{F0D262C0-A0A2-49B1-9588-CE0C93F9FC8F}" presName="sibTrans" presStyleLbl="sibTrans2D1" presStyleIdx="0" presStyleCnt="4"/>
      <dgm:spPr/>
      <dgm:t>
        <a:bodyPr/>
        <a:lstStyle/>
        <a:p>
          <a:endParaRPr lang="en-US"/>
        </a:p>
      </dgm:t>
    </dgm:pt>
    <dgm:pt modelId="{66451B4E-B2D1-49A7-90E5-48FE1BD0960B}" type="pres">
      <dgm:prSet presAssocID="{CB480236-8B5B-4E16-8473-B88CA6FBBE99}" presName="node" presStyleLbl="node1" presStyleIdx="1" presStyleCnt="4">
        <dgm:presLayoutVars>
          <dgm:bulletEnabled val="1"/>
        </dgm:presLayoutVars>
      </dgm:prSet>
      <dgm:spPr/>
      <dgm:t>
        <a:bodyPr/>
        <a:lstStyle/>
        <a:p>
          <a:endParaRPr lang="en-US"/>
        </a:p>
      </dgm:t>
    </dgm:pt>
    <dgm:pt modelId="{3A3C48C4-554B-426E-8A0B-A0CD0838DD6C}" type="pres">
      <dgm:prSet presAssocID="{CB480236-8B5B-4E16-8473-B88CA6FBBE99}" presName="dummy" presStyleCnt="0"/>
      <dgm:spPr/>
      <dgm:t>
        <a:bodyPr/>
        <a:lstStyle/>
        <a:p>
          <a:endParaRPr lang="en-US"/>
        </a:p>
      </dgm:t>
    </dgm:pt>
    <dgm:pt modelId="{54060D3C-5185-4D1B-9A14-74967A5B2DCF}" type="pres">
      <dgm:prSet presAssocID="{6B88155B-14F6-45A7-8384-8C950412DC05}" presName="sibTrans" presStyleLbl="sibTrans2D1" presStyleIdx="1" presStyleCnt="4"/>
      <dgm:spPr/>
      <dgm:t>
        <a:bodyPr/>
        <a:lstStyle/>
        <a:p>
          <a:endParaRPr lang="en-US"/>
        </a:p>
      </dgm:t>
    </dgm:pt>
    <dgm:pt modelId="{72A13DFD-7194-46CE-8BE9-6662BFAA7A9A}" type="pres">
      <dgm:prSet presAssocID="{56D51794-70AE-4920-BEC7-86D7D3D7ECD2}" presName="node" presStyleLbl="node1" presStyleIdx="2" presStyleCnt="4">
        <dgm:presLayoutVars>
          <dgm:bulletEnabled val="1"/>
        </dgm:presLayoutVars>
      </dgm:prSet>
      <dgm:spPr/>
      <dgm:t>
        <a:bodyPr/>
        <a:lstStyle/>
        <a:p>
          <a:endParaRPr lang="en-US"/>
        </a:p>
      </dgm:t>
    </dgm:pt>
    <dgm:pt modelId="{30C2D9E4-B857-43CC-AB47-9DAE46D9EBB4}" type="pres">
      <dgm:prSet presAssocID="{56D51794-70AE-4920-BEC7-86D7D3D7ECD2}" presName="dummy" presStyleCnt="0"/>
      <dgm:spPr/>
      <dgm:t>
        <a:bodyPr/>
        <a:lstStyle/>
        <a:p>
          <a:endParaRPr lang="en-US"/>
        </a:p>
      </dgm:t>
    </dgm:pt>
    <dgm:pt modelId="{D1A0287F-0201-4999-8763-7C0AAD6B1A36}" type="pres">
      <dgm:prSet presAssocID="{7272EF23-3CE6-45BB-ADEE-B277D640EB34}" presName="sibTrans" presStyleLbl="sibTrans2D1" presStyleIdx="2" presStyleCnt="4"/>
      <dgm:spPr/>
      <dgm:t>
        <a:bodyPr/>
        <a:lstStyle/>
        <a:p>
          <a:endParaRPr lang="en-US"/>
        </a:p>
      </dgm:t>
    </dgm:pt>
    <dgm:pt modelId="{156651D8-2E72-4E1D-8DBC-3F0906DC782F}" type="pres">
      <dgm:prSet presAssocID="{012FA0E2-ADA8-4C0E-8A1D-7E83DD367115}" presName="node" presStyleLbl="node1" presStyleIdx="3" presStyleCnt="4">
        <dgm:presLayoutVars>
          <dgm:bulletEnabled val="1"/>
        </dgm:presLayoutVars>
      </dgm:prSet>
      <dgm:spPr/>
      <dgm:t>
        <a:bodyPr/>
        <a:lstStyle/>
        <a:p>
          <a:endParaRPr lang="en-US"/>
        </a:p>
      </dgm:t>
    </dgm:pt>
    <dgm:pt modelId="{712982D7-719D-4171-8D09-75AF2FD05AF8}" type="pres">
      <dgm:prSet presAssocID="{012FA0E2-ADA8-4C0E-8A1D-7E83DD367115}" presName="dummy" presStyleCnt="0"/>
      <dgm:spPr/>
      <dgm:t>
        <a:bodyPr/>
        <a:lstStyle/>
        <a:p>
          <a:endParaRPr lang="en-US"/>
        </a:p>
      </dgm:t>
    </dgm:pt>
    <dgm:pt modelId="{D5A4409E-CCAC-4D08-84D4-6D364C1142CE}" type="pres">
      <dgm:prSet presAssocID="{2F0465F4-E384-4A5F-90FE-97DC043E0091}" presName="sibTrans" presStyleLbl="sibTrans2D1" presStyleIdx="3" presStyleCnt="4"/>
      <dgm:spPr/>
      <dgm:t>
        <a:bodyPr/>
        <a:lstStyle/>
        <a:p>
          <a:endParaRPr lang="en-US"/>
        </a:p>
      </dgm:t>
    </dgm:pt>
  </dgm:ptLst>
  <dgm:cxnLst>
    <dgm:cxn modelId="{181E090C-112E-4FBA-850C-01534FD5206B}" type="presOf" srcId="{F0D262C0-A0A2-49B1-9588-CE0C93F9FC8F}" destId="{1CA1C875-0C26-4E87-8509-03EDEBEFE709}" srcOrd="0" destOrd="0" presId="urn:microsoft.com/office/officeart/2005/8/layout/radial6"/>
    <dgm:cxn modelId="{BE697200-ADB8-48FA-BC2B-4E0B053A5210}" srcId="{486D9474-78F4-4984-BFA3-7F54863B044F}" destId="{56D51794-70AE-4920-BEC7-86D7D3D7ECD2}" srcOrd="2" destOrd="0" parTransId="{70AC416A-A9D8-4FA4-91B6-EF508174076F}" sibTransId="{7272EF23-3CE6-45BB-ADEE-B277D640EB34}"/>
    <dgm:cxn modelId="{D890E731-0874-4151-B93D-4E9ABC3FB6B7}" type="presOf" srcId="{486D9474-78F4-4984-BFA3-7F54863B044F}" destId="{B45EDB17-F3D9-4AEE-975B-93433C334B4E}" srcOrd="0" destOrd="0" presId="urn:microsoft.com/office/officeart/2005/8/layout/radial6"/>
    <dgm:cxn modelId="{BE721801-8E5A-4259-82C0-4ED802A959F8}" srcId="{486D9474-78F4-4984-BFA3-7F54863B044F}" destId="{CB480236-8B5B-4E16-8473-B88CA6FBBE99}" srcOrd="1" destOrd="0" parTransId="{009B3B7F-2932-4500-8757-EF95EC46BC4F}" sibTransId="{6B88155B-14F6-45A7-8384-8C950412DC05}"/>
    <dgm:cxn modelId="{5F2621D9-A405-4CC0-BDBA-23618CFFDF28}" srcId="{486D9474-78F4-4984-BFA3-7F54863B044F}" destId="{2FC98A5F-3DAB-4AEE-A8BD-C608506F53C8}" srcOrd="0" destOrd="0" parTransId="{064CFDBE-5451-4ACC-9E49-18AF15762741}" sibTransId="{F0D262C0-A0A2-49B1-9588-CE0C93F9FC8F}"/>
    <dgm:cxn modelId="{0FAA17F7-E9D5-4237-8EB5-1CB7B3EB7CBC}" type="presOf" srcId="{CD65C65B-EDAF-449A-B5E5-97DAE4B9E4B5}" destId="{3FC9C0F6-DB32-4AFA-9ED8-4FA427C7B76C}" srcOrd="0" destOrd="0" presId="urn:microsoft.com/office/officeart/2005/8/layout/radial6"/>
    <dgm:cxn modelId="{83481133-A33B-4423-A3CD-C1943B20ED46}" type="presOf" srcId="{012FA0E2-ADA8-4C0E-8A1D-7E83DD367115}" destId="{156651D8-2E72-4E1D-8DBC-3F0906DC782F}" srcOrd="0" destOrd="0" presId="urn:microsoft.com/office/officeart/2005/8/layout/radial6"/>
    <dgm:cxn modelId="{927AB65D-CCED-4B1A-849F-9BE542B486EE}" srcId="{486D9474-78F4-4984-BFA3-7F54863B044F}" destId="{012FA0E2-ADA8-4C0E-8A1D-7E83DD367115}" srcOrd="3" destOrd="0" parTransId="{970F6878-D051-4664-9EC4-EA6095B1C67C}" sibTransId="{2F0465F4-E384-4A5F-90FE-97DC043E0091}"/>
    <dgm:cxn modelId="{9AAE4B69-B397-4A72-A63A-BAD86A2A012B}" type="presOf" srcId="{2FC98A5F-3DAB-4AEE-A8BD-C608506F53C8}" destId="{78E4FAE7-878E-4410-9F13-B0CFCE61BD7B}" srcOrd="0" destOrd="0" presId="urn:microsoft.com/office/officeart/2005/8/layout/radial6"/>
    <dgm:cxn modelId="{C9EEDFDC-9F91-4B1B-8616-293F4D46A9D6}" type="presOf" srcId="{56D51794-70AE-4920-BEC7-86D7D3D7ECD2}" destId="{72A13DFD-7194-46CE-8BE9-6662BFAA7A9A}" srcOrd="0" destOrd="0" presId="urn:microsoft.com/office/officeart/2005/8/layout/radial6"/>
    <dgm:cxn modelId="{733493AA-D15A-4C21-A69B-C8F76A206C13}" type="presOf" srcId="{7272EF23-3CE6-45BB-ADEE-B277D640EB34}" destId="{D1A0287F-0201-4999-8763-7C0AAD6B1A36}" srcOrd="0" destOrd="0" presId="urn:microsoft.com/office/officeart/2005/8/layout/radial6"/>
    <dgm:cxn modelId="{D6161820-AF08-45F3-99BE-65657AA2422C}" type="presOf" srcId="{CB480236-8B5B-4E16-8473-B88CA6FBBE99}" destId="{66451B4E-B2D1-49A7-90E5-48FE1BD0960B}" srcOrd="0" destOrd="0" presId="urn:microsoft.com/office/officeart/2005/8/layout/radial6"/>
    <dgm:cxn modelId="{1BE10893-734A-4FF4-9C92-C154CCFB0152}" srcId="{CD65C65B-EDAF-449A-B5E5-97DAE4B9E4B5}" destId="{486D9474-78F4-4984-BFA3-7F54863B044F}" srcOrd="0" destOrd="0" parTransId="{415D5CA1-6829-4BF2-9868-1985897DD5E4}" sibTransId="{54960BB3-5F08-4A79-80D7-8758F5AF34ED}"/>
    <dgm:cxn modelId="{5919AB66-D216-46C6-BD73-A305ED8DE055}" type="presOf" srcId="{6B88155B-14F6-45A7-8384-8C950412DC05}" destId="{54060D3C-5185-4D1B-9A14-74967A5B2DCF}" srcOrd="0" destOrd="0" presId="urn:microsoft.com/office/officeart/2005/8/layout/radial6"/>
    <dgm:cxn modelId="{8E719190-59C0-4A17-A376-0FA534EC760B}" type="presOf" srcId="{2F0465F4-E384-4A5F-90FE-97DC043E0091}" destId="{D5A4409E-CCAC-4D08-84D4-6D364C1142CE}" srcOrd="0" destOrd="0" presId="urn:microsoft.com/office/officeart/2005/8/layout/radial6"/>
    <dgm:cxn modelId="{2785DBFA-D115-49BB-B5EB-FB0456817CA8}" type="presParOf" srcId="{3FC9C0F6-DB32-4AFA-9ED8-4FA427C7B76C}" destId="{B45EDB17-F3D9-4AEE-975B-93433C334B4E}" srcOrd="0" destOrd="0" presId="urn:microsoft.com/office/officeart/2005/8/layout/radial6"/>
    <dgm:cxn modelId="{66C41150-EEF8-455E-8658-31303D452C2A}" type="presParOf" srcId="{3FC9C0F6-DB32-4AFA-9ED8-4FA427C7B76C}" destId="{78E4FAE7-878E-4410-9F13-B0CFCE61BD7B}" srcOrd="1" destOrd="0" presId="urn:microsoft.com/office/officeart/2005/8/layout/radial6"/>
    <dgm:cxn modelId="{DD123F77-7D0B-4271-BA8B-C3A0C66A88AA}" type="presParOf" srcId="{3FC9C0F6-DB32-4AFA-9ED8-4FA427C7B76C}" destId="{5BF1ADB9-7EE7-4325-A0BA-72358F6C6296}" srcOrd="2" destOrd="0" presId="urn:microsoft.com/office/officeart/2005/8/layout/radial6"/>
    <dgm:cxn modelId="{CAFB5032-1BD7-4639-9889-662EF2BD4ED7}" type="presParOf" srcId="{3FC9C0F6-DB32-4AFA-9ED8-4FA427C7B76C}" destId="{1CA1C875-0C26-4E87-8509-03EDEBEFE709}" srcOrd="3" destOrd="0" presId="urn:microsoft.com/office/officeart/2005/8/layout/radial6"/>
    <dgm:cxn modelId="{822A9AC5-F7DF-420E-A6C6-2E4CDF60E59A}" type="presParOf" srcId="{3FC9C0F6-DB32-4AFA-9ED8-4FA427C7B76C}" destId="{66451B4E-B2D1-49A7-90E5-48FE1BD0960B}" srcOrd="4" destOrd="0" presId="urn:microsoft.com/office/officeart/2005/8/layout/radial6"/>
    <dgm:cxn modelId="{5F4B1776-3B86-4766-BA86-983E01E41E26}" type="presParOf" srcId="{3FC9C0F6-DB32-4AFA-9ED8-4FA427C7B76C}" destId="{3A3C48C4-554B-426E-8A0B-A0CD0838DD6C}" srcOrd="5" destOrd="0" presId="urn:microsoft.com/office/officeart/2005/8/layout/radial6"/>
    <dgm:cxn modelId="{151C159E-8AFF-4608-89B0-128391F8F2FA}" type="presParOf" srcId="{3FC9C0F6-DB32-4AFA-9ED8-4FA427C7B76C}" destId="{54060D3C-5185-4D1B-9A14-74967A5B2DCF}" srcOrd="6" destOrd="0" presId="urn:microsoft.com/office/officeart/2005/8/layout/radial6"/>
    <dgm:cxn modelId="{00BD3251-B6EA-40A1-9E5D-4C844B17F41D}" type="presParOf" srcId="{3FC9C0F6-DB32-4AFA-9ED8-4FA427C7B76C}" destId="{72A13DFD-7194-46CE-8BE9-6662BFAA7A9A}" srcOrd="7" destOrd="0" presId="urn:microsoft.com/office/officeart/2005/8/layout/radial6"/>
    <dgm:cxn modelId="{3CFBD11E-2AA7-4A22-8872-AC2D52382959}" type="presParOf" srcId="{3FC9C0F6-DB32-4AFA-9ED8-4FA427C7B76C}" destId="{30C2D9E4-B857-43CC-AB47-9DAE46D9EBB4}" srcOrd="8" destOrd="0" presId="urn:microsoft.com/office/officeart/2005/8/layout/radial6"/>
    <dgm:cxn modelId="{00804D3F-B8AC-4038-980E-A1EC12C7CC35}" type="presParOf" srcId="{3FC9C0F6-DB32-4AFA-9ED8-4FA427C7B76C}" destId="{D1A0287F-0201-4999-8763-7C0AAD6B1A36}" srcOrd="9" destOrd="0" presId="urn:microsoft.com/office/officeart/2005/8/layout/radial6"/>
    <dgm:cxn modelId="{719F0396-B176-4655-9210-6ED599E53CFF}" type="presParOf" srcId="{3FC9C0F6-DB32-4AFA-9ED8-4FA427C7B76C}" destId="{156651D8-2E72-4E1D-8DBC-3F0906DC782F}" srcOrd="10" destOrd="0" presId="urn:microsoft.com/office/officeart/2005/8/layout/radial6"/>
    <dgm:cxn modelId="{730E22CE-746E-47FE-BABE-7654D66403F0}" type="presParOf" srcId="{3FC9C0F6-DB32-4AFA-9ED8-4FA427C7B76C}" destId="{712982D7-719D-4171-8D09-75AF2FD05AF8}" srcOrd="11" destOrd="0" presId="urn:microsoft.com/office/officeart/2005/8/layout/radial6"/>
    <dgm:cxn modelId="{CCC2B0A8-0345-4D4C-87A3-65EDF0C7F0EA}" type="presParOf" srcId="{3FC9C0F6-DB32-4AFA-9ED8-4FA427C7B76C}" destId="{D5A4409E-CCAC-4D08-84D4-6D364C1142CE}" srcOrd="12" destOrd="0" presId="urn:microsoft.com/office/officeart/2005/8/layout/radial6"/>
  </dgm:cxnLst>
  <dgm:bg/>
  <dgm:whole/>
</dgm:dataModel>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179272C-E3B9-4583-B99C-56F613C53738}" type="datetimeFigureOut">
              <a:rPr lang="en-US" smtClean="0"/>
              <a:pPr/>
              <a:t>10/17/2022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7B48DA34-C986-4B39-BD68-6E1E7174B23D}"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179272C-E3B9-4583-B99C-56F613C53738}" type="datetimeFigureOut">
              <a:rPr lang="en-US" smtClean="0"/>
              <a:pPr/>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179272C-E3B9-4583-B99C-56F613C53738}" type="datetimeFigureOut">
              <a:rPr lang="en-US" smtClean="0"/>
              <a:pPr/>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179272C-E3B9-4583-B99C-56F613C53738}" type="datetimeFigureOut">
              <a:rPr lang="en-US" smtClean="0"/>
              <a:pPr/>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179272C-E3B9-4583-B99C-56F613C53738}" type="datetimeFigureOut">
              <a:rPr lang="en-US" smtClean="0"/>
              <a:pPr/>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7B48DA34-C986-4B39-BD68-6E1E7174B23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179272C-E3B9-4583-B99C-56F613C53738}" type="datetimeFigureOut">
              <a:rPr lang="en-US" smtClean="0"/>
              <a:pPr/>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179272C-E3B9-4583-B99C-56F613C53738}" type="datetimeFigureOut">
              <a:rPr lang="en-US" smtClean="0"/>
              <a:pPr/>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179272C-E3B9-4583-B99C-56F613C53738}" type="datetimeFigureOut">
              <a:rPr lang="en-US" smtClean="0"/>
              <a:pPr/>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9272C-E3B9-4583-B99C-56F613C53738}" type="datetimeFigureOut">
              <a:rPr lang="en-US" smtClean="0"/>
              <a:pPr/>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179272C-E3B9-4583-B99C-56F613C53738}" type="datetimeFigureOut">
              <a:rPr lang="en-US" smtClean="0"/>
              <a:pPr/>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179272C-E3B9-4583-B99C-56F613C53738}" type="datetimeFigureOut">
              <a:rPr lang="en-US" smtClean="0"/>
              <a:pPr/>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48DA34-C986-4B39-BD68-6E1E7174B2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179272C-E3B9-4583-B99C-56F613C53738}" type="datetimeFigureOut">
              <a:rPr lang="en-US" smtClean="0"/>
              <a:pPr/>
              <a:t>10/17/2022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B48DA34-C986-4B39-BD68-6E1E7174B23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xels-pixabay-220166.jpg"/>
          <p:cNvPicPr>
            <a:picLocks noChangeAspect="1"/>
          </p:cNvPicPr>
          <p:nvPr/>
        </p:nvPicPr>
        <p:blipFill>
          <a:blip r:embed="rId2" cstate="print"/>
          <a:stretch>
            <a:fillRect/>
          </a:stretch>
        </p:blipFill>
        <p:spPr>
          <a:xfrm>
            <a:off x="0" y="1"/>
            <a:ext cx="9144000" cy="6857999"/>
          </a:xfrm>
          <a:prstGeom prst="rect">
            <a:avLst/>
          </a:prstGeom>
        </p:spPr>
      </p:pic>
      <p:sp>
        <p:nvSpPr>
          <p:cNvPr id="2" name="Title 1"/>
          <p:cNvSpPr>
            <a:spLocks noGrp="1"/>
          </p:cNvSpPr>
          <p:nvPr>
            <p:ph type="ctrTitle"/>
          </p:nvPr>
        </p:nvSpPr>
        <p:spPr>
          <a:xfrm>
            <a:off x="609600" y="3124200"/>
            <a:ext cx="7959970" cy="990600"/>
          </a:xfrm>
        </p:spPr>
        <p:txBody>
          <a:bodyPr/>
          <a:lstStyle/>
          <a:p>
            <a:r>
              <a:rPr lang="en-US" dirty="0" smtClean="0">
                <a:solidFill>
                  <a:srgbClr val="FF0000"/>
                </a:solidFill>
              </a:rPr>
              <a:t>B.N.S DAV TT.COLLEGE</a:t>
            </a:r>
            <a:endParaRPr lang="en-US" dirty="0">
              <a:solidFill>
                <a:srgbClr val="FF0000"/>
              </a:solidFill>
            </a:endParaRPr>
          </a:p>
        </p:txBody>
      </p:sp>
      <p:sp>
        <p:nvSpPr>
          <p:cNvPr id="3" name="Subtitle 2"/>
          <p:cNvSpPr>
            <a:spLocks noGrp="1"/>
          </p:cNvSpPr>
          <p:nvPr>
            <p:ph type="subTitle" idx="1"/>
          </p:nvPr>
        </p:nvSpPr>
        <p:spPr>
          <a:xfrm>
            <a:off x="5334000" y="4267200"/>
            <a:ext cx="3124200" cy="304800"/>
          </a:xfrm>
        </p:spPr>
        <p:txBody>
          <a:bodyPr>
            <a:noAutofit/>
          </a:bodyPr>
          <a:lstStyle/>
          <a:p>
            <a:r>
              <a:rPr lang="en-US" sz="1600" b="1" dirty="0" smtClean="0">
                <a:solidFill>
                  <a:srgbClr val="FF0000"/>
                </a:solidFill>
              </a:rPr>
              <a:t>GIRIDIH JHARKHAND</a:t>
            </a:r>
            <a:endParaRPr lang="en-US" sz="1600" b="1" dirty="0">
              <a:solidFill>
                <a:srgbClr val="FF0000"/>
              </a:solidFill>
            </a:endParaRPr>
          </a:p>
        </p:txBody>
      </p:sp>
      <p:pic>
        <p:nvPicPr>
          <p:cNvPr id="4" name="Picture 3" descr="IMG_20221018_210023.jpg"/>
          <p:cNvPicPr>
            <a:picLocks noChangeAspect="1"/>
          </p:cNvPicPr>
          <p:nvPr/>
        </p:nvPicPr>
        <p:blipFill>
          <a:blip r:embed="rId3" cstate="print"/>
          <a:stretch>
            <a:fillRect/>
          </a:stretch>
        </p:blipFill>
        <p:spPr>
          <a:xfrm>
            <a:off x="6542285" y="0"/>
            <a:ext cx="2601715" cy="2667000"/>
          </a:xfrm>
          <a:prstGeom prst="rect">
            <a:avLst/>
          </a:prstGeom>
        </p:spPr>
      </p:pic>
      <p:sp>
        <p:nvSpPr>
          <p:cNvPr id="5" name="TextBox 4"/>
          <p:cNvSpPr txBox="1"/>
          <p:nvPr/>
        </p:nvSpPr>
        <p:spPr>
          <a:xfrm>
            <a:off x="0" y="5562600"/>
            <a:ext cx="3429000" cy="1077218"/>
          </a:xfrm>
          <a:prstGeom prst="rect">
            <a:avLst/>
          </a:prstGeom>
          <a:noFill/>
        </p:spPr>
        <p:txBody>
          <a:bodyPr wrap="square" rtlCol="0">
            <a:spAutoFit/>
          </a:bodyPr>
          <a:lstStyle/>
          <a:p>
            <a:r>
              <a:rPr lang="en-US" sz="3200" b="1" dirty="0" smtClean="0">
                <a:solidFill>
                  <a:schemeClr val="bg1"/>
                </a:solidFill>
                <a:latin typeface="Calibri" pitchFamily="34" charset="0"/>
                <a:cs typeface="Calibri" pitchFamily="34" charset="0"/>
              </a:rPr>
              <a:t>Power Point Presentation</a:t>
            </a:r>
            <a:endParaRPr lang="en-US" sz="3200" b="1" dirty="0">
              <a:solidFill>
                <a:schemeClr val="bg1"/>
              </a:solidFill>
              <a:latin typeface="Calibri" pitchFamily="34" charset="0"/>
              <a:cs typeface="Calibri" pitchFamily="34" charset="0"/>
            </a:endParaRPr>
          </a:p>
        </p:txBody>
      </p:sp>
      <p:sp>
        <p:nvSpPr>
          <p:cNvPr id="6" name="TextBox 5"/>
          <p:cNvSpPr txBox="1"/>
          <p:nvPr/>
        </p:nvSpPr>
        <p:spPr>
          <a:xfrm>
            <a:off x="5486400" y="5715000"/>
            <a:ext cx="3810000" cy="1015663"/>
          </a:xfrm>
          <a:prstGeom prst="rect">
            <a:avLst/>
          </a:prstGeom>
          <a:noFill/>
        </p:spPr>
        <p:txBody>
          <a:bodyPr wrap="square" rtlCol="0">
            <a:spAutoFit/>
          </a:bodyPr>
          <a:lstStyle/>
          <a:p>
            <a:r>
              <a:rPr lang="en-US" b="1" dirty="0" smtClean="0">
                <a:solidFill>
                  <a:schemeClr val="bg1"/>
                </a:solidFill>
              </a:rPr>
              <a:t> </a:t>
            </a:r>
            <a:r>
              <a:rPr lang="en-US" sz="2000" b="1" dirty="0" smtClean="0">
                <a:solidFill>
                  <a:schemeClr val="bg1"/>
                </a:solidFill>
              </a:rPr>
              <a:t>BY:- ABHISHEK ANAND</a:t>
            </a:r>
          </a:p>
          <a:p>
            <a:r>
              <a:rPr lang="en-US" sz="2000" b="1" dirty="0">
                <a:solidFill>
                  <a:schemeClr val="bg1"/>
                </a:solidFill>
              </a:rPr>
              <a:t> </a:t>
            </a:r>
            <a:r>
              <a:rPr lang="en-US" sz="2000" b="1" dirty="0" smtClean="0">
                <a:solidFill>
                  <a:schemeClr val="bg1"/>
                </a:solidFill>
              </a:rPr>
              <a:t>        ROLL NO.:-90</a:t>
            </a:r>
          </a:p>
          <a:p>
            <a:r>
              <a:rPr lang="en-US" sz="2000" b="1" dirty="0">
                <a:solidFill>
                  <a:schemeClr val="bg1"/>
                </a:solidFill>
              </a:rPr>
              <a:t> </a:t>
            </a:r>
            <a:r>
              <a:rPr lang="en-US" sz="2000" b="1" dirty="0" smtClean="0">
                <a:solidFill>
                  <a:schemeClr val="bg1"/>
                </a:solidFill>
              </a:rPr>
              <a:t>       SESSION:- 2020-22</a:t>
            </a:r>
            <a:endParaRPr lang="en-US" sz="20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xels-adrien-olichon-2931286.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2" name="Diagram 1"/>
          <p:cNvGraphicFramePr/>
          <p:nvPr/>
        </p:nvGraphicFramePr>
        <p:xfrm>
          <a:off x="0" y="0"/>
          <a:ext cx="89154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xels-henry-&amp;-co-1939485.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 </a:t>
            </a:r>
            <a:r>
              <a:rPr lang="en-US" u="sng" dirty="0" smtClean="0">
                <a:solidFill>
                  <a:schemeClr val="bg1"/>
                </a:solidFill>
              </a:rPr>
              <a:t>Peace</a:t>
            </a:r>
            <a:endParaRPr lang="en-US" u="sng" dirty="0">
              <a:solidFill>
                <a:schemeClr val="bg1"/>
              </a:solidFill>
            </a:endParaRPr>
          </a:p>
        </p:txBody>
      </p:sp>
      <p:pic>
        <p:nvPicPr>
          <p:cNvPr id="4" name="Content Placeholder 3" descr="IMG_20221019_084905.jpg"/>
          <p:cNvPicPr>
            <a:picLocks noGrp="1" noChangeAspect="1"/>
          </p:cNvPicPr>
          <p:nvPr>
            <p:ph idx="1"/>
          </p:nvPr>
        </p:nvPicPr>
        <p:blipFill>
          <a:blip r:embed="rId3" cstate="print"/>
          <a:stretch>
            <a:fillRect/>
          </a:stretch>
        </p:blipFill>
        <p:spPr>
          <a:xfrm>
            <a:off x="381000" y="1752600"/>
            <a:ext cx="3435732" cy="4860925"/>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descr="118.jpg"/>
          <p:cNvPicPr>
            <a:picLocks noChangeAspect="1"/>
          </p:cNvPicPr>
          <p:nvPr/>
        </p:nvPicPr>
        <p:blipFill>
          <a:blip r:embed="rId4"/>
          <a:stretch>
            <a:fillRect/>
          </a:stretch>
        </p:blipFill>
        <p:spPr>
          <a:xfrm>
            <a:off x="4542816" y="1752600"/>
            <a:ext cx="4143984" cy="487679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miguel-á-padriñán-255379.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3429000" y="381000"/>
            <a:ext cx="2362200" cy="584775"/>
          </a:xfrm>
          <a:prstGeom prst="rect">
            <a:avLst/>
          </a:prstGeom>
          <a:noFill/>
        </p:spPr>
        <p:txBody>
          <a:bodyPr wrap="square" rtlCol="0">
            <a:spAutoFit/>
          </a:bodyPr>
          <a:lstStyle/>
          <a:p>
            <a:r>
              <a:rPr lang="en-US" sz="3200" b="1" dirty="0" smtClean="0">
                <a:solidFill>
                  <a:schemeClr val="bg1"/>
                </a:solidFill>
              </a:rPr>
              <a:t>Progress</a:t>
            </a:r>
            <a:endParaRPr lang="en-US" sz="3200" b="1" dirty="0">
              <a:solidFill>
                <a:schemeClr val="bg1"/>
              </a:solidFill>
            </a:endParaRPr>
          </a:p>
        </p:txBody>
      </p:sp>
      <p:sp>
        <p:nvSpPr>
          <p:cNvPr id="3" name="TextBox 2"/>
          <p:cNvSpPr txBox="1"/>
          <p:nvPr/>
        </p:nvSpPr>
        <p:spPr>
          <a:xfrm>
            <a:off x="1066800" y="1219200"/>
            <a:ext cx="6781800" cy="5262979"/>
          </a:xfrm>
          <a:prstGeom prst="rect">
            <a:avLst/>
          </a:prstGeom>
          <a:noFill/>
        </p:spPr>
        <p:txBody>
          <a:bodyPr wrap="square" rtlCol="0">
            <a:spAutoFit/>
          </a:bodyPr>
          <a:lstStyle/>
          <a:p>
            <a:r>
              <a:rPr lang="en-US" sz="2400" b="1" dirty="0" smtClean="0">
                <a:solidFill>
                  <a:schemeClr val="bg1">
                    <a:lumMod val="95000"/>
                    <a:lumOff val="5000"/>
                  </a:schemeClr>
                </a:solidFill>
              </a:rPr>
              <a:t>Progress is defined  as a movement towards a refined, improved or desired state.</a:t>
            </a:r>
          </a:p>
          <a:p>
            <a:endParaRPr lang="en-US" sz="2400" b="1" dirty="0" smtClean="0">
              <a:solidFill>
                <a:schemeClr val="bg1">
                  <a:lumMod val="95000"/>
                  <a:lumOff val="5000"/>
                </a:schemeClr>
              </a:solidFill>
            </a:endParaRPr>
          </a:p>
          <a:p>
            <a:endParaRPr lang="en-US" sz="2400" b="1" dirty="0">
              <a:solidFill>
                <a:schemeClr val="bg1">
                  <a:lumMod val="95000"/>
                  <a:lumOff val="5000"/>
                </a:schemeClr>
              </a:solidFill>
            </a:endParaRPr>
          </a:p>
          <a:p>
            <a:r>
              <a:rPr lang="en-US" sz="2400" b="1" dirty="0" smtClean="0">
                <a:solidFill>
                  <a:schemeClr val="bg1">
                    <a:lumMod val="95000"/>
                    <a:lumOff val="5000"/>
                  </a:schemeClr>
                </a:solidFill>
              </a:rPr>
              <a:t>In education , progress refers to a student’s  grasp of essential knowledge and educational skills.</a:t>
            </a:r>
          </a:p>
          <a:p>
            <a:endParaRPr lang="en-US" sz="2400" b="1" dirty="0" smtClean="0">
              <a:solidFill>
                <a:schemeClr val="bg1">
                  <a:lumMod val="95000"/>
                  <a:lumOff val="5000"/>
                </a:schemeClr>
              </a:solidFill>
            </a:endParaRPr>
          </a:p>
          <a:p>
            <a:endParaRPr lang="en-US" sz="2400" b="1" dirty="0">
              <a:solidFill>
                <a:schemeClr val="bg1">
                  <a:lumMod val="95000"/>
                  <a:lumOff val="5000"/>
                </a:schemeClr>
              </a:solidFill>
            </a:endParaRPr>
          </a:p>
          <a:p>
            <a:r>
              <a:rPr lang="en-US" sz="2400" b="1" dirty="0" smtClean="0">
                <a:solidFill>
                  <a:schemeClr val="bg1">
                    <a:lumMod val="95000"/>
                    <a:lumOff val="5000"/>
                  </a:schemeClr>
                </a:solidFill>
              </a:rPr>
              <a:t>In the past, a student was considered to be progressing if they were rapidly moving on to new topics and material</a:t>
            </a:r>
            <a:r>
              <a:rPr lang="en-US" sz="2400" b="1" dirty="0">
                <a:solidFill>
                  <a:schemeClr val="bg1">
                    <a:lumMod val="95000"/>
                    <a:lumOff val="5000"/>
                  </a:schemeClr>
                </a:solidFill>
              </a:rPr>
              <a:t>.</a:t>
            </a:r>
            <a:r>
              <a:rPr lang="en-US" sz="2400" b="1" dirty="0" smtClean="0">
                <a:solidFill>
                  <a:schemeClr val="bg1">
                    <a:lumMod val="95000"/>
                    <a:lumOff val="5000"/>
                  </a:schemeClr>
                </a:solidFill>
              </a:rPr>
              <a:t> However, in recent years progress has been seen more in terms of a student’s ability to remember key </a:t>
            </a:r>
            <a:r>
              <a:rPr lang="en-US" sz="2000" b="1" dirty="0" smtClean="0">
                <a:solidFill>
                  <a:schemeClr val="bg1">
                    <a:lumMod val="95000"/>
                    <a:lumOff val="5000"/>
                  </a:schemeClr>
                </a:solidFill>
              </a:rPr>
              <a:t>information. </a:t>
            </a:r>
            <a:endParaRPr lang="en-US" sz="2000" b="1" dirty="0">
              <a:solidFill>
                <a:schemeClr val="bg1">
                  <a:lumMod val="95000"/>
                  <a:lumOff val="5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xels-pixabay-235985.jpg"/>
          <p:cNvPicPr>
            <a:picLocks noChangeAspect="1"/>
          </p:cNvPicPr>
          <p:nvPr/>
        </p:nvPicPr>
        <p:blipFill>
          <a:blip r:embed="rId2"/>
          <a:stretch>
            <a:fillRect/>
          </a:stretch>
        </p:blipFill>
        <p:spPr>
          <a:xfrm>
            <a:off x="0" y="0"/>
            <a:ext cx="9144000" cy="6858000"/>
          </a:xfrm>
          <a:prstGeom prst="rect">
            <a:avLst/>
          </a:prstGeom>
        </p:spPr>
      </p:pic>
      <p:sp>
        <p:nvSpPr>
          <p:cNvPr id="2" name="TextBox 1"/>
          <p:cNvSpPr txBox="1"/>
          <p:nvPr/>
        </p:nvSpPr>
        <p:spPr>
          <a:xfrm>
            <a:off x="3200400" y="304800"/>
            <a:ext cx="3886200" cy="523220"/>
          </a:xfrm>
          <a:prstGeom prst="rect">
            <a:avLst/>
          </a:prstGeom>
          <a:noFill/>
        </p:spPr>
        <p:txBody>
          <a:bodyPr wrap="square" rtlCol="0">
            <a:spAutoFit/>
          </a:bodyPr>
          <a:lstStyle/>
          <a:p>
            <a:r>
              <a:rPr lang="en-US" sz="2800" b="1" u="sng" dirty="0" smtClean="0">
                <a:solidFill>
                  <a:schemeClr val="bg1"/>
                </a:solidFill>
              </a:rPr>
              <a:t>HARMONY</a:t>
            </a:r>
            <a:endParaRPr lang="en-US" sz="2800" b="1" u="sng" dirty="0">
              <a:solidFill>
                <a:schemeClr val="bg1"/>
              </a:solidFill>
            </a:endParaRPr>
          </a:p>
        </p:txBody>
      </p:sp>
      <p:sp>
        <p:nvSpPr>
          <p:cNvPr id="3" name="TextBox 2"/>
          <p:cNvSpPr txBox="1"/>
          <p:nvPr/>
        </p:nvSpPr>
        <p:spPr>
          <a:xfrm>
            <a:off x="838200" y="1295400"/>
            <a:ext cx="7696200" cy="5324535"/>
          </a:xfrm>
          <a:prstGeom prst="rect">
            <a:avLst/>
          </a:prstGeom>
          <a:noFill/>
        </p:spPr>
        <p:txBody>
          <a:bodyPr wrap="square" rtlCol="0">
            <a:spAutoFit/>
          </a:bodyPr>
          <a:lstStyle/>
          <a:p>
            <a:r>
              <a:rPr lang="en-US" sz="2000" b="1" dirty="0" smtClean="0">
                <a:solidFill>
                  <a:schemeClr val="bg1">
                    <a:lumMod val="95000"/>
                    <a:lumOff val="5000"/>
                  </a:schemeClr>
                </a:solidFill>
              </a:rPr>
              <a:t>From education aspect Harmony is a healthy set of communication skills and respectful dynamic between teachers and students.</a:t>
            </a:r>
          </a:p>
          <a:p>
            <a:endParaRPr lang="en-US" sz="2000" b="1" dirty="0">
              <a:solidFill>
                <a:schemeClr val="bg1">
                  <a:lumMod val="95000"/>
                  <a:lumOff val="5000"/>
                </a:schemeClr>
              </a:solidFill>
            </a:endParaRPr>
          </a:p>
          <a:p>
            <a:r>
              <a:rPr lang="en-US" sz="2000" b="1" dirty="0" smtClean="0">
                <a:solidFill>
                  <a:schemeClr val="bg1">
                    <a:lumMod val="95000"/>
                    <a:lumOff val="5000"/>
                  </a:schemeClr>
                </a:solidFill>
              </a:rPr>
              <a:t>Harmony is the basic need of any nation only if a nation enjoys would be able to prosper. The constitution of our country includes laws to ensure social equality among the citizens in order to avoid clashes and maintain harmony among citizens. The world is turning to be a global village and it is very necessary to establish harmony that allows everyone to live in peaceful way.</a:t>
            </a:r>
          </a:p>
          <a:p>
            <a:endParaRPr lang="en-US" sz="2000" b="1" dirty="0">
              <a:solidFill>
                <a:schemeClr val="bg1">
                  <a:lumMod val="95000"/>
                  <a:lumOff val="5000"/>
                </a:schemeClr>
              </a:solidFill>
            </a:endParaRPr>
          </a:p>
          <a:p>
            <a:r>
              <a:rPr lang="en-US" sz="2000" b="1" dirty="0" smtClean="0">
                <a:solidFill>
                  <a:schemeClr val="bg1">
                    <a:lumMod val="95000"/>
                    <a:lumOff val="5000"/>
                  </a:schemeClr>
                </a:solidFill>
              </a:rPr>
              <a:t>However, our global world is facing distinct issues and serious problems that are destroying the human relations and the climate of peace and harmony. So it is everyone’s individual responsibility to create a well atmosphere where everyone can live with harmony.</a:t>
            </a:r>
            <a:endParaRPr lang="en-US" sz="2000" b="1" dirty="0">
              <a:solidFill>
                <a:schemeClr val="bg1">
                  <a:lumMod val="95000"/>
                  <a:lumOff val="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henry-&amp;-co-1939485.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1828800" y="533400"/>
            <a:ext cx="5791200" cy="461665"/>
          </a:xfrm>
          <a:prstGeom prst="rect">
            <a:avLst/>
          </a:prstGeom>
          <a:noFill/>
        </p:spPr>
        <p:txBody>
          <a:bodyPr wrap="square" rtlCol="0">
            <a:spAutoFit/>
          </a:bodyPr>
          <a:lstStyle/>
          <a:p>
            <a:r>
              <a:rPr lang="en-US" sz="2400" b="1" u="sng" dirty="0" smtClean="0">
                <a:solidFill>
                  <a:schemeClr val="bg1"/>
                </a:solidFill>
              </a:rPr>
              <a:t>Role of education in creating Harmony</a:t>
            </a:r>
            <a:endParaRPr lang="en-US" sz="2400" b="1" u="sng" dirty="0">
              <a:solidFill>
                <a:schemeClr val="bg1"/>
              </a:solidFill>
            </a:endParaRPr>
          </a:p>
        </p:txBody>
      </p:sp>
      <p:sp>
        <p:nvSpPr>
          <p:cNvPr id="3" name="TextBox 2"/>
          <p:cNvSpPr txBox="1"/>
          <p:nvPr/>
        </p:nvSpPr>
        <p:spPr>
          <a:xfrm>
            <a:off x="457200" y="1219200"/>
            <a:ext cx="8382000" cy="5016758"/>
          </a:xfrm>
          <a:prstGeom prst="rect">
            <a:avLst/>
          </a:prstGeom>
          <a:noFill/>
        </p:spPr>
        <p:txBody>
          <a:bodyPr wrap="square" rtlCol="0">
            <a:spAutoFit/>
          </a:bodyPr>
          <a:lstStyle/>
          <a:p>
            <a:r>
              <a:rPr lang="en-US" sz="2000" b="1" dirty="0" smtClean="0">
                <a:solidFill>
                  <a:schemeClr val="bg1">
                    <a:lumMod val="95000"/>
                    <a:lumOff val="5000"/>
                  </a:schemeClr>
                </a:solidFill>
              </a:rPr>
              <a:t>Education is one of the most important sectors which an contribute a lot of well – being and smooth functioning of society</a:t>
            </a:r>
            <a:r>
              <a:rPr lang="en-US" sz="2000" b="1" dirty="0">
                <a:solidFill>
                  <a:schemeClr val="bg1">
                    <a:lumMod val="95000"/>
                    <a:lumOff val="5000"/>
                  </a:schemeClr>
                </a:solidFill>
              </a:rPr>
              <a:t>.</a:t>
            </a:r>
            <a:r>
              <a:rPr lang="en-US" sz="2000" b="1" dirty="0" smtClean="0">
                <a:solidFill>
                  <a:schemeClr val="bg1">
                    <a:lumMod val="95000"/>
                    <a:lumOff val="5000"/>
                  </a:schemeClr>
                </a:solidFill>
              </a:rPr>
              <a:t> However, the present system of education does not cultivate the qualities of tolerance, humility, co-operation, concern for the well-being of society</a:t>
            </a:r>
            <a:r>
              <a:rPr lang="en-US" sz="2000" b="1" dirty="0">
                <a:solidFill>
                  <a:schemeClr val="bg1">
                    <a:lumMod val="95000"/>
                    <a:lumOff val="5000"/>
                  </a:schemeClr>
                </a:solidFill>
              </a:rPr>
              <a:t>,</a:t>
            </a:r>
            <a:r>
              <a:rPr lang="en-US" sz="2000" b="1" dirty="0" smtClean="0">
                <a:solidFill>
                  <a:schemeClr val="bg1">
                    <a:lumMod val="95000"/>
                    <a:lumOff val="5000"/>
                  </a:schemeClr>
                </a:solidFill>
              </a:rPr>
              <a:t> and responsibility for one’s own actions.</a:t>
            </a:r>
          </a:p>
          <a:p>
            <a:endParaRPr lang="en-US" sz="2000" b="1" dirty="0">
              <a:solidFill>
                <a:schemeClr val="bg1">
                  <a:lumMod val="95000"/>
                  <a:lumOff val="5000"/>
                </a:schemeClr>
              </a:solidFill>
            </a:endParaRPr>
          </a:p>
          <a:p>
            <a:r>
              <a:rPr lang="en-US" sz="2000" b="1" dirty="0" smtClean="0">
                <a:solidFill>
                  <a:schemeClr val="bg1">
                    <a:lumMod val="95000"/>
                    <a:lumOff val="5000"/>
                  </a:schemeClr>
                </a:solidFill>
              </a:rPr>
              <a:t>Also students are not taught about simplicity, honesty justice, non-violence and fair play. As a result of this, even after  spending so many years in a school and college or at the university, there is often a lack of gentleness,   sincerity  and humanism, and a goal.</a:t>
            </a:r>
          </a:p>
          <a:p>
            <a:endParaRPr lang="en-US" sz="2000" b="1" dirty="0">
              <a:solidFill>
                <a:schemeClr val="bg1">
                  <a:lumMod val="95000"/>
                  <a:lumOff val="5000"/>
                </a:schemeClr>
              </a:solidFill>
            </a:endParaRPr>
          </a:p>
          <a:p>
            <a:r>
              <a:rPr lang="en-US" sz="2000" b="1" dirty="0" smtClean="0">
                <a:solidFill>
                  <a:schemeClr val="bg1">
                    <a:lumMod val="95000"/>
                    <a:lumOff val="5000"/>
                  </a:schemeClr>
                </a:solidFill>
              </a:rPr>
              <a:t>The society, therefore, may have a high percentage of literates or educated people, yet there may be a commotion in different persons. Education would therefore, fulfill its noble objective only if imparts the values that create harmonious personalities, helps us maintain harmony in society, nature and our own self.  </a:t>
            </a:r>
            <a:endParaRPr lang="en-US" sz="2000" b="1" dirty="0">
              <a:solidFill>
                <a:schemeClr val="bg1">
                  <a:lumMod val="95000"/>
                  <a:lumOff val="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daniel-absi-952670.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2667000" y="838200"/>
            <a:ext cx="3429000" cy="523220"/>
          </a:xfrm>
          <a:prstGeom prst="rect">
            <a:avLst/>
          </a:prstGeom>
          <a:noFill/>
        </p:spPr>
        <p:txBody>
          <a:bodyPr wrap="square" rtlCol="0">
            <a:spAutoFit/>
          </a:bodyPr>
          <a:lstStyle/>
          <a:p>
            <a:r>
              <a:rPr lang="en-US" sz="2800" b="1" dirty="0" smtClean="0"/>
              <a:t>Peace and Harmony</a:t>
            </a:r>
            <a:endParaRPr lang="en-US" sz="2800" b="1" dirty="0"/>
          </a:p>
        </p:txBody>
      </p:sp>
      <p:sp>
        <p:nvSpPr>
          <p:cNvPr id="3" name="TextBox 2"/>
          <p:cNvSpPr txBox="1"/>
          <p:nvPr/>
        </p:nvSpPr>
        <p:spPr>
          <a:xfrm>
            <a:off x="533400" y="2590800"/>
            <a:ext cx="8305800" cy="3785652"/>
          </a:xfrm>
          <a:prstGeom prst="rect">
            <a:avLst/>
          </a:prstGeom>
          <a:noFill/>
        </p:spPr>
        <p:txBody>
          <a:bodyPr wrap="square" rtlCol="0">
            <a:spAutoFit/>
          </a:bodyPr>
          <a:lstStyle/>
          <a:p>
            <a:r>
              <a:rPr lang="en-US" sz="2000" b="1" dirty="0" smtClean="0"/>
              <a:t>Education has always been always supposed to promote peace and harmony all over the world. Peace and Harmony are two distinct values of these universal human values that need to be developed among the human kind through education</a:t>
            </a:r>
            <a:r>
              <a:rPr lang="en-US" sz="2000" b="1" dirty="0"/>
              <a:t>.</a:t>
            </a:r>
            <a:r>
              <a:rPr lang="en-US" sz="2000" b="1" dirty="0" smtClean="0"/>
              <a:t> Today both these concepts are given less importance in education  and its curriculum. Today’s world is full of conflicts ,insecurities ,violence, inharmonious conduct based on political , </a:t>
            </a:r>
            <a:r>
              <a:rPr lang="en-US" sz="2000" b="1" dirty="0" smtClean="0"/>
              <a:t>racial,  </a:t>
            </a:r>
            <a:r>
              <a:rPr lang="en-US" sz="2000" b="1" dirty="0" smtClean="0"/>
              <a:t>religious and ethnic factors which make a negative impact on humanity.</a:t>
            </a:r>
          </a:p>
          <a:p>
            <a:endParaRPr lang="en-US" sz="2000" b="1" dirty="0"/>
          </a:p>
          <a:p>
            <a:r>
              <a:rPr lang="en-US" sz="2000" b="1" dirty="0" smtClean="0"/>
              <a:t>There is need of learning to live together with peace and harmony in today’s world and education is the only tool that can approach to this peace and harmony.</a:t>
            </a:r>
            <a:endParaRPr lang="en-US" sz="2000" b="1" dirty="0"/>
          </a:p>
        </p:txBody>
      </p:sp>
      <p:sp>
        <p:nvSpPr>
          <p:cNvPr id="4" name="TextBox 3"/>
          <p:cNvSpPr txBox="1"/>
          <p:nvPr/>
        </p:nvSpPr>
        <p:spPr>
          <a:xfrm>
            <a:off x="609600" y="1676400"/>
            <a:ext cx="3048000" cy="400110"/>
          </a:xfrm>
          <a:prstGeom prst="rect">
            <a:avLst/>
          </a:prstGeom>
          <a:noFill/>
        </p:spPr>
        <p:txBody>
          <a:bodyPr wrap="square" rtlCol="0">
            <a:spAutoFit/>
          </a:bodyPr>
          <a:lstStyle/>
          <a:p>
            <a:r>
              <a:rPr lang="en-US" sz="2000" b="1" dirty="0" smtClean="0"/>
              <a:t>Conclusion point:-</a:t>
            </a:r>
            <a:endParaRPr lang="en-US" sz="20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xels-pixabay-220182.jp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990600" y="533400"/>
            <a:ext cx="6934200" cy="461665"/>
          </a:xfrm>
          <a:prstGeom prst="rect">
            <a:avLst/>
          </a:prstGeom>
          <a:noFill/>
        </p:spPr>
        <p:txBody>
          <a:bodyPr wrap="square" rtlCol="0">
            <a:spAutoFit/>
          </a:bodyPr>
          <a:lstStyle/>
          <a:p>
            <a:r>
              <a:rPr lang="en-US" sz="2400" b="1" dirty="0" smtClean="0">
                <a:solidFill>
                  <a:schemeClr val="bg1"/>
                </a:solidFill>
              </a:rPr>
              <a:t>Enjoy the moment  because death is Unexpected</a:t>
            </a:r>
            <a:endParaRPr lang="en-US" sz="2400" b="1" dirty="0">
              <a:solidFill>
                <a:schemeClr val="bg1"/>
              </a:solidFill>
            </a:endParaRPr>
          </a:p>
        </p:txBody>
      </p:sp>
      <p:sp>
        <p:nvSpPr>
          <p:cNvPr id="4" name="TextBox 3"/>
          <p:cNvSpPr txBox="1"/>
          <p:nvPr/>
        </p:nvSpPr>
        <p:spPr>
          <a:xfrm>
            <a:off x="1295400" y="1371600"/>
            <a:ext cx="6172200" cy="5262979"/>
          </a:xfrm>
          <a:prstGeom prst="rect">
            <a:avLst/>
          </a:prstGeom>
          <a:noFill/>
        </p:spPr>
        <p:txBody>
          <a:bodyPr wrap="square" rtlCol="0">
            <a:spAutoFit/>
          </a:bodyPr>
          <a:lstStyle/>
          <a:p>
            <a:r>
              <a:rPr lang="en-US" sz="2000" dirty="0" smtClean="0">
                <a:solidFill>
                  <a:schemeClr val="bg1"/>
                </a:solidFill>
              </a:rPr>
              <a:t>In today’s world there is fight, war and conflicts among the people. People fight with each other on some materialistic thing such as money, love, land, property and many other things. </a:t>
            </a:r>
          </a:p>
          <a:p>
            <a:endParaRPr lang="en-US" sz="2000" dirty="0" smtClean="0">
              <a:solidFill>
                <a:schemeClr val="bg1"/>
              </a:solidFill>
            </a:endParaRPr>
          </a:p>
          <a:p>
            <a:r>
              <a:rPr lang="en-US" sz="2000" dirty="0" smtClean="0">
                <a:solidFill>
                  <a:schemeClr val="bg1"/>
                </a:solidFill>
              </a:rPr>
              <a:t>In present scenario the conflicts between  Russia and Ukraine is on the same some piece of land. Why there is so many lives lost because of some piece of land or materialistic thing. If it continues like this then world war 3 will </a:t>
            </a:r>
            <a:r>
              <a:rPr lang="en-US" sz="2000" dirty="0" err="1" smtClean="0">
                <a:solidFill>
                  <a:schemeClr val="bg1"/>
                </a:solidFill>
              </a:rPr>
              <a:t>definetly</a:t>
            </a:r>
            <a:r>
              <a:rPr lang="en-US" sz="2000" dirty="0" smtClean="0">
                <a:solidFill>
                  <a:schemeClr val="bg1"/>
                </a:solidFill>
              </a:rPr>
              <a:t> happens.</a:t>
            </a:r>
          </a:p>
          <a:p>
            <a:endParaRPr lang="en-US" sz="2000" dirty="0" smtClean="0">
              <a:solidFill>
                <a:schemeClr val="bg1"/>
              </a:solidFill>
            </a:endParaRPr>
          </a:p>
          <a:p>
            <a:r>
              <a:rPr lang="en-US" sz="2000" dirty="0" smtClean="0">
                <a:solidFill>
                  <a:schemeClr val="bg1"/>
                </a:solidFill>
              </a:rPr>
              <a:t>So it is every individual’s rights to maintain peace and harmony in society or where they live. From this we can continue to live in a happy world. </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           	 </a:t>
            </a:r>
            <a:r>
              <a:rPr lang="en-US" sz="2000" b="1" dirty="0" smtClean="0">
                <a:solidFill>
                  <a:schemeClr val="bg1"/>
                </a:solidFill>
              </a:rPr>
              <a:t>THAT’S IT FROM MY SIDE…………….</a:t>
            </a:r>
            <a:endParaRPr lang="en-US" b="1"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xels-magda-ehlers-960137.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1752600" y="2819400"/>
            <a:ext cx="6324600" cy="1200329"/>
          </a:xfrm>
          <a:prstGeom prst="rect">
            <a:avLst/>
          </a:prstGeom>
          <a:noFill/>
        </p:spPr>
        <p:txBody>
          <a:bodyPr wrap="square" rtlCol="0">
            <a:spAutoFit/>
          </a:bodyPr>
          <a:lstStyle/>
          <a:p>
            <a:r>
              <a:rPr lang="en-US" sz="7200" b="1" dirty="0" smtClean="0"/>
              <a:t>THANK YOU</a:t>
            </a:r>
            <a:endParaRPr lang="en-US" sz="7200" b="1" dirty="0"/>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rahul-716398.jpg"/>
          <p:cNvPicPr>
            <a:picLocks noChangeAspect="1"/>
          </p:cNvPicPr>
          <p:nvPr/>
        </p:nvPicPr>
        <p:blipFill>
          <a:blip r:embed="rId2" cstate="print"/>
          <a:stretch>
            <a:fillRect/>
          </a:stretch>
        </p:blipFill>
        <p:spPr>
          <a:xfrm>
            <a:off x="0" y="-457200"/>
            <a:ext cx="9144000" cy="7315200"/>
          </a:xfrm>
          <a:prstGeom prst="rect">
            <a:avLst/>
          </a:prstGeom>
        </p:spPr>
      </p:pic>
      <p:sp>
        <p:nvSpPr>
          <p:cNvPr id="2" name="Title 1"/>
          <p:cNvSpPr>
            <a:spLocks noGrp="1"/>
          </p:cNvSpPr>
          <p:nvPr>
            <p:ph type="ctrTitle"/>
          </p:nvPr>
        </p:nvSpPr>
        <p:spPr>
          <a:xfrm>
            <a:off x="685800" y="0"/>
            <a:ext cx="8229600" cy="1828800"/>
          </a:xfrm>
        </p:spPr>
        <p:txBody>
          <a:bodyPr/>
          <a:lstStyle/>
          <a:p>
            <a:r>
              <a:rPr lang="en-US" dirty="0" smtClean="0"/>
              <a:t>PRESENTATION TOPIC:-</a:t>
            </a:r>
            <a:endParaRPr lang="en-US" dirty="0"/>
          </a:p>
        </p:txBody>
      </p:sp>
      <p:sp>
        <p:nvSpPr>
          <p:cNvPr id="3" name="Subtitle 2"/>
          <p:cNvSpPr>
            <a:spLocks noGrp="1"/>
          </p:cNvSpPr>
          <p:nvPr>
            <p:ph type="subTitle" idx="1"/>
          </p:nvPr>
        </p:nvSpPr>
        <p:spPr>
          <a:xfrm>
            <a:off x="1447800" y="4876800"/>
            <a:ext cx="6248400" cy="1600200"/>
          </a:xfrm>
        </p:spPr>
        <p:txBody>
          <a:bodyPr>
            <a:noAutofit/>
          </a:bodyPr>
          <a:lstStyle/>
          <a:p>
            <a:r>
              <a:rPr lang="en-US" sz="4800" dirty="0" smtClean="0">
                <a:latin typeface="Algerian" pitchFamily="82" charset="0"/>
              </a:rPr>
              <a:t>PEACE PROGRESS and Harmony </a:t>
            </a:r>
            <a:endParaRPr lang="en-US" sz="4800" dirty="0">
              <a:latin typeface="Algerian" pitchFamily="8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bc1.jp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2667000" y="685800"/>
            <a:ext cx="3810000" cy="523220"/>
          </a:xfrm>
          <a:prstGeom prst="rect">
            <a:avLst/>
          </a:prstGeom>
          <a:noFill/>
        </p:spPr>
        <p:txBody>
          <a:bodyPr wrap="square" rtlCol="0">
            <a:spAutoFit/>
          </a:bodyPr>
          <a:lstStyle/>
          <a:p>
            <a:r>
              <a:rPr lang="en-US" sz="2800" b="1" dirty="0" smtClean="0">
                <a:solidFill>
                  <a:schemeClr val="bg1">
                    <a:lumMod val="95000"/>
                    <a:lumOff val="5000"/>
                  </a:schemeClr>
                </a:solidFill>
                <a:latin typeface="Arial Black" pitchFamily="34" charset="0"/>
              </a:rPr>
              <a:t>WHAT IS PEACE ?</a:t>
            </a:r>
            <a:endParaRPr lang="en-US" sz="2800" b="1" dirty="0">
              <a:solidFill>
                <a:schemeClr val="bg1">
                  <a:lumMod val="95000"/>
                  <a:lumOff val="5000"/>
                </a:schemeClr>
              </a:solidFill>
              <a:latin typeface="Arial Black" pitchFamily="34" charset="0"/>
            </a:endParaRPr>
          </a:p>
        </p:txBody>
      </p:sp>
      <p:sp>
        <p:nvSpPr>
          <p:cNvPr id="5" name="TextBox 4"/>
          <p:cNvSpPr txBox="1"/>
          <p:nvPr/>
        </p:nvSpPr>
        <p:spPr>
          <a:xfrm>
            <a:off x="838200" y="1752600"/>
            <a:ext cx="7391400" cy="2677656"/>
          </a:xfrm>
          <a:prstGeom prst="rect">
            <a:avLst/>
          </a:prstGeom>
          <a:noFill/>
        </p:spPr>
        <p:txBody>
          <a:bodyPr wrap="square" rtlCol="0">
            <a:spAutoFit/>
          </a:bodyPr>
          <a:lstStyle/>
          <a:p>
            <a:endParaRPr lang="en-US" sz="2400" b="1" dirty="0" smtClean="0">
              <a:solidFill>
                <a:schemeClr val="bg1">
                  <a:lumMod val="95000"/>
                  <a:lumOff val="5000"/>
                </a:schemeClr>
              </a:solidFill>
            </a:endParaRPr>
          </a:p>
          <a:p>
            <a:r>
              <a:rPr lang="en-US" sz="2400" b="1" dirty="0" smtClean="0">
                <a:solidFill>
                  <a:schemeClr val="bg1">
                    <a:lumMod val="95000"/>
                    <a:lumOff val="5000"/>
                  </a:schemeClr>
                </a:solidFill>
              </a:rPr>
              <a:t>Peace is a concept of societal friendship and harmony in the absence of hostility and violence.</a:t>
            </a:r>
            <a:endParaRPr lang="en-US" sz="2400" dirty="0" smtClean="0">
              <a:solidFill>
                <a:schemeClr val="bg1">
                  <a:lumMod val="95000"/>
                  <a:lumOff val="5000"/>
                </a:schemeClr>
              </a:solidFill>
            </a:endParaRPr>
          </a:p>
          <a:p>
            <a:endParaRPr lang="en-US" sz="2400" b="1" dirty="0" smtClean="0">
              <a:solidFill>
                <a:schemeClr val="bg1">
                  <a:lumMod val="95000"/>
                  <a:lumOff val="5000"/>
                </a:schemeClr>
              </a:solidFill>
            </a:endParaRPr>
          </a:p>
          <a:p>
            <a:r>
              <a:rPr lang="en-US" sz="2400" b="1" dirty="0" smtClean="0">
                <a:solidFill>
                  <a:schemeClr val="bg1">
                    <a:lumMod val="95000"/>
                    <a:lumOff val="5000"/>
                  </a:schemeClr>
                </a:solidFill>
              </a:rPr>
              <a:t>Peace </a:t>
            </a:r>
            <a:r>
              <a:rPr lang="en-US" sz="2400" b="1" dirty="0" smtClean="0">
                <a:solidFill>
                  <a:schemeClr val="bg1">
                    <a:lumMod val="95000"/>
                    <a:lumOff val="5000"/>
                  </a:schemeClr>
                </a:solidFill>
              </a:rPr>
              <a:t>is the product of having respect for others, understanding one another, and accepting  </a:t>
            </a:r>
            <a:r>
              <a:rPr lang="en-US" sz="2400" b="1" dirty="0" smtClean="0">
                <a:solidFill>
                  <a:schemeClr val="bg1">
                    <a:lumMod val="95000"/>
                    <a:lumOff val="5000"/>
                  </a:schemeClr>
                </a:solidFill>
              </a:rPr>
              <a:t>differences.</a:t>
            </a:r>
          </a:p>
        </p:txBody>
      </p:sp>
      <p:sp>
        <p:nvSpPr>
          <p:cNvPr id="6" name="TextBox 5"/>
          <p:cNvSpPr txBox="1"/>
          <p:nvPr/>
        </p:nvSpPr>
        <p:spPr>
          <a:xfrm>
            <a:off x="838200" y="4572000"/>
            <a:ext cx="7772400" cy="1938992"/>
          </a:xfrm>
          <a:prstGeom prst="rect">
            <a:avLst/>
          </a:prstGeom>
          <a:noFill/>
        </p:spPr>
        <p:txBody>
          <a:bodyPr wrap="square" rtlCol="0">
            <a:spAutoFit/>
          </a:bodyPr>
          <a:lstStyle/>
          <a:p>
            <a:r>
              <a:rPr lang="en-US" sz="2400" b="1" dirty="0" smtClean="0">
                <a:solidFill>
                  <a:schemeClr val="bg1">
                    <a:lumMod val="95000"/>
                    <a:lumOff val="5000"/>
                  </a:schemeClr>
                </a:solidFill>
                <a:latin typeface="Book Antiqua" pitchFamily="18" charset="0"/>
              </a:rPr>
              <a:t>In words of Swami Vivekananda “Peace should not only absence of war, but also violence in all forms, such as conflicts, threat to life, social degradation, discrimination, oppression, exploitation,  poverty, injustice, and so on”.</a:t>
            </a:r>
            <a:endParaRPr lang="en-US" sz="2400" b="1" dirty="0">
              <a:solidFill>
                <a:schemeClr val="bg1">
                  <a:lumMod val="95000"/>
                  <a:lumOff val="5000"/>
                </a:schemeClr>
              </a:solidFill>
              <a:latin typeface="Book Antiqua"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xels-fwstudio-131634.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352800" y="1143000"/>
            <a:ext cx="1752600" cy="369332"/>
          </a:xfrm>
          <a:prstGeom prst="rect">
            <a:avLst/>
          </a:prstGeom>
          <a:noFill/>
        </p:spPr>
        <p:txBody>
          <a:bodyPr wrap="square" rtlCol="0">
            <a:spAutoFit/>
          </a:bodyPr>
          <a:lstStyle/>
          <a:p>
            <a:endParaRPr lang="en-US" dirty="0"/>
          </a:p>
        </p:txBody>
      </p:sp>
      <p:graphicFrame>
        <p:nvGraphicFramePr>
          <p:cNvPr id="8" name="Diagram 7"/>
          <p:cNvGraphicFramePr/>
          <p:nvPr/>
        </p:nvGraphicFramePr>
        <p:xfrm>
          <a:off x="533400" y="228600"/>
          <a:ext cx="8229600" cy="566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xels-henry-&amp;-co-1939485.jpg"/>
          <p:cNvPicPr>
            <a:picLocks noChangeAspect="1"/>
          </p:cNvPicPr>
          <p:nvPr/>
        </p:nvPicPr>
        <p:blipFill>
          <a:blip r:embed="rId2" cstate="print"/>
          <a:stretch>
            <a:fillRect/>
          </a:stretch>
        </p:blipFill>
        <p:spPr>
          <a:xfrm>
            <a:off x="0" y="0"/>
            <a:ext cx="9144000" cy="6858000"/>
          </a:xfrm>
          <a:prstGeom prst="rect">
            <a:avLst/>
          </a:prstGeom>
        </p:spPr>
      </p:pic>
      <p:graphicFrame>
        <p:nvGraphicFramePr>
          <p:cNvPr id="2" name="Diagram 1"/>
          <p:cNvGraphicFramePr/>
          <p:nvPr/>
        </p:nvGraphicFramePr>
        <p:xfrm>
          <a:off x="304800" y="0"/>
          <a:ext cx="88392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xels-pixabay-268134.jpg"/>
          <p:cNvPicPr>
            <a:picLocks noChangeAspect="1"/>
          </p:cNvPicPr>
          <p:nvPr/>
        </p:nvPicPr>
        <p:blipFill>
          <a:blip r:embed="rId2"/>
          <a:stretch>
            <a:fillRect/>
          </a:stretch>
        </p:blipFill>
        <p:spPr>
          <a:xfrm>
            <a:off x="0" y="0"/>
            <a:ext cx="9144000" cy="6858000"/>
          </a:xfrm>
          <a:prstGeom prst="rect">
            <a:avLst/>
          </a:prstGeom>
        </p:spPr>
      </p:pic>
      <p:sp>
        <p:nvSpPr>
          <p:cNvPr id="2" name="TextBox 1"/>
          <p:cNvSpPr txBox="1"/>
          <p:nvPr/>
        </p:nvSpPr>
        <p:spPr>
          <a:xfrm>
            <a:off x="2133600" y="838200"/>
            <a:ext cx="5029200" cy="523220"/>
          </a:xfrm>
          <a:prstGeom prst="rect">
            <a:avLst/>
          </a:prstGeom>
          <a:noFill/>
        </p:spPr>
        <p:txBody>
          <a:bodyPr wrap="square" rtlCol="0">
            <a:spAutoFit/>
          </a:bodyPr>
          <a:lstStyle/>
          <a:p>
            <a:r>
              <a:rPr lang="en-US" sz="2800" b="1" dirty="0" smtClean="0">
                <a:solidFill>
                  <a:srgbClr val="FFFF00"/>
                </a:solidFill>
              </a:rPr>
              <a:t>How can anyone get peace?</a:t>
            </a:r>
            <a:endParaRPr lang="en-US" sz="2800" b="1" dirty="0">
              <a:solidFill>
                <a:srgbClr val="FFFF00"/>
              </a:solidFill>
            </a:endParaRPr>
          </a:p>
        </p:txBody>
      </p:sp>
      <p:sp>
        <p:nvSpPr>
          <p:cNvPr id="3" name="TextBox 2"/>
          <p:cNvSpPr txBox="1"/>
          <p:nvPr/>
        </p:nvSpPr>
        <p:spPr>
          <a:xfrm>
            <a:off x="914400" y="1752600"/>
            <a:ext cx="5410200" cy="400110"/>
          </a:xfrm>
          <a:prstGeom prst="rect">
            <a:avLst/>
          </a:prstGeom>
          <a:noFill/>
        </p:spPr>
        <p:txBody>
          <a:bodyPr wrap="square" rtlCol="0">
            <a:spAutoFit/>
          </a:bodyPr>
          <a:lstStyle/>
          <a:p>
            <a:r>
              <a:rPr lang="en-US" sz="2000" b="1" dirty="0" smtClean="0">
                <a:solidFill>
                  <a:schemeClr val="bg1"/>
                </a:solidFill>
              </a:rPr>
              <a:t>There are many ways of getting peace:-</a:t>
            </a:r>
            <a:endParaRPr lang="en-US" sz="2000" b="1" dirty="0">
              <a:solidFill>
                <a:schemeClr val="bg1"/>
              </a:solidFill>
            </a:endParaRPr>
          </a:p>
        </p:txBody>
      </p:sp>
      <p:sp>
        <p:nvSpPr>
          <p:cNvPr id="4" name="TextBox 3"/>
          <p:cNvSpPr txBox="1"/>
          <p:nvPr/>
        </p:nvSpPr>
        <p:spPr>
          <a:xfrm>
            <a:off x="1219200" y="2426017"/>
            <a:ext cx="6248400" cy="4431983"/>
          </a:xfrm>
          <a:prstGeom prst="rect">
            <a:avLst/>
          </a:prstGeom>
          <a:noFill/>
        </p:spPr>
        <p:txBody>
          <a:bodyPr wrap="square" rtlCol="0">
            <a:spAutoFit/>
          </a:bodyPr>
          <a:lstStyle/>
          <a:p>
            <a:pPr>
              <a:buFont typeface="Wingdings" pitchFamily="2" charset="2"/>
              <a:buChar char="Ø"/>
            </a:pPr>
            <a:r>
              <a:rPr lang="en-US" sz="2400" b="1" dirty="0" smtClean="0"/>
              <a:t>Accept what you can’t change or control.</a:t>
            </a:r>
          </a:p>
          <a:p>
            <a:pPr>
              <a:buFont typeface="Wingdings" pitchFamily="2" charset="2"/>
              <a:buChar char="Ø"/>
            </a:pPr>
            <a:endParaRPr lang="en-US" sz="2400" b="1" dirty="0" smtClean="0"/>
          </a:p>
          <a:p>
            <a:pPr>
              <a:buFont typeface="Wingdings" pitchFamily="2" charset="2"/>
              <a:buChar char="Ø"/>
            </a:pPr>
            <a:r>
              <a:rPr lang="en-US" sz="2400" b="1" dirty="0" smtClean="0"/>
              <a:t>Practice forgiveness.</a:t>
            </a:r>
          </a:p>
          <a:p>
            <a:pPr>
              <a:buFont typeface="Wingdings" pitchFamily="2" charset="2"/>
              <a:buChar char="Ø"/>
            </a:pPr>
            <a:endParaRPr lang="en-US" sz="2400" b="1" dirty="0" smtClean="0"/>
          </a:p>
          <a:p>
            <a:pPr>
              <a:buFont typeface="Wingdings" pitchFamily="2" charset="2"/>
              <a:buChar char="Ø"/>
            </a:pPr>
            <a:r>
              <a:rPr lang="en-US" sz="2400" b="1" dirty="0" smtClean="0"/>
              <a:t>Practice mindfulness meditation.</a:t>
            </a:r>
          </a:p>
          <a:p>
            <a:pPr>
              <a:buFont typeface="Wingdings" pitchFamily="2" charset="2"/>
              <a:buChar char="Ø"/>
            </a:pPr>
            <a:endParaRPr lang="en-US" sz="2400" b="1" dirty="0" smtClean="0"/>
          </a:p>
          <a:p>
            <a:pPr>
              <a:buFont typeface="Wingdings" pitchFamily="2" charset="2"/>
              <a:buChar char="Ø"/>
            </a:pPr>
            <a:r>
              <a:rPr lang="en-US" sz="2400" b="1" dirty="0" smtClean="0"/>
              <a:t>Make time for yourself.</a:t>
            </a:r>
          </a:p>
          <a:p>
            <a:pPr>
              <a:buFont typeface="Wingdings" pitchFamily="2" charset="2"/>
              <a:buChar char="Ø"/>
            </a:pPr>
            <a:endParaRPr lang="en-US" sz="2400" b="1" dirty="0" smtClean="0"/>
          </a:p>
          <a:p>
            <a:pPr>
              <a:buFont typeface="Wingdings" pitchFamily="2" charset="2"/>
              <a:buChar char="Ø"/>
            </a:pPr>
            <a:r>
              <a:rPr lang="en-US" sz="2400" b="1" dirty="0" smtClean="0"/>
              <a:t>Keep a journal.</a:t>
            </a:r>
          </a:p>
          <a:p>
            <a:pPr>
              <a:buFont typeface="Wingdings" pitchFamily="2" charset="2"/>
              <a:buChar char="Ø"/>
            </a:pPr>
            <a:endParaRPr lang="en-US" sz="2400" b="1" dirty="0" smtClean="0"/>
          </a:p>
          <a:p>
            <a:pPr>
              <a:buFont typeface="Wingdings" pitchFamily="2" charset="2"/>
              <a:buChar char="Ø"/>
            </a:pPr>
            <a:r>
              <a:rPr lang="en-US" sz="2400" b="1" dirty="0" smtClean="0"/>
              <a:t>Get back to nature.</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xels-pixabay-50709.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228600" y="4648200"/>
            <a:ext cx="2362200" cy="1981200"/>
          </a:xfrm>
          <a:prstGeom prst="rect">
            <a:avLst/>
          </a:prstGeom>
          <a:noFill/>
        </p:spPr>
        <p:txBody>
          <a:bodyPr wrap="square" rtlCol="0">
            <a:spAutoFit/>
          </a:bodyPr>
          <a:lstStyle/>
          <a:p>
            <a:r>
              <a:rPr lang="en-US" sz="2000" b="1" dirty="0" smtClean="0">
                <a:solidFill>
                  <a:schemeClr val="bg1"/>
                </a:solidFill>
              </a:rPr>
              <a:t>Meditation increase your inner strength through increasing your inner power.</a:t>
            </a:r>
            <a:endParaRPr lang="en-US" sz="2000" b="1" dirty="0">
              <a:solidFill>
                <a:schemeClr val="bg1"/>
              </a:solidFill>
            </a:endParaRPr>
          </a:p>
        </p:txBody>
      </p:sp>
      <p:sp>
        <p:nvSpPr>
          <p:cNvPr id="5" name="TextBox 4"/>
          <p:cNvSpPr txBox="1"/>
          <p:nvPr/>
        </p:nvSpPr>
        <p:spPr>
          <a:xfrm>
            <a:off x="228600" y="3505200"/>
            <a:ext cx="2514600" cy="830997"/>
          </a:xfrm>
          <a:prstGeom prst="rect">
            <a:avLst/>
          </a:prstGeom>
          <a:noFill/>
        </p:spPr>
        <p:txBody>
          <a:bodyPr wrap="square" rtlCol="0">
            <a:spAutoFit/>
          </a:bodyPr>
          <a:lstStyle/>
          <a:p>
            <a:r>
              <a:rPr lang="en-US" sz="2400" b="1" dirty="0" smtClean="0">
                <a:solidFill>
                  <a:srgbClr val="FF0000"/>
                </a:solidFill>
              </a:rPr>
              <a:t>Peace through Mediation:-</a:t>
            </a:r>
            <a:endParaRPr lang="en-US" sz="2400" b="1"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113.jpg"/>
          <p:cNvPicPr>
            <a:picLocks noGrp="1" noChangeAspect="1"/>
          </p:cNvPicPr>
          <p:nvPr>
            <p:ph sz="half" idx="1"/>
          </p:nvPr>
        </p:nvPicPr>
        <p:blipFill>
          <a:blip r:embed="rId2"/>
          <a:stretch>
            <a:fillRect/>
          </a:stretch>
        </p:blipFill>
        <p:spPr>
          <a:xfrm>
            <a:off x="0" y="0"/>
            <a:ext cx="9144000" cy="6858000"/>
          </a:xfrm>
        </p:spPr>
      </p:pic>
      <p:sp>
        <p:nvSpPr>
          <p:cNvPr id="2" name="Title 1"/>
          <p:cNvSpPr>
            <a:spLocks noGrp="1"/>
          </p:cNvSpPr>
          <p:nvPr>
            <p:ph type="title"/>
          </p:nvPr>
        </p:nvSpPr>
        <p:spPr/>
        <p:txBody>
          <a:bodyPr>
            <a:normAutofit/>
          </a:bodyPr>
          <a:lstStyle/>
          <a:p>
            <a:r>
              <a:rPr lang="en-US" sz="2400" b="1" dirty="0" smtClean="0">
                <a:solidFill>
                  <a:schemeClr val="tx1">
                    <a:lumMod val="95000"/>
                  </a:schemeClr>
                </a:solidFill>
              </a:rPr>
              <a:t>Peace by forgiveness:-</a:t>
            </a:r>
            <a:endParaRPr lang="en-US" sz="2400" b="1" dirty="0">
              <a:solidFill>
                <a:schemeClr val="tx1">
                  <a:lumMod val="95000"/>
                </a:schemeClr>
              </a:solidFill>
            </a:endParaRPr>
          </a:p>
        </p:txBody>
      </p:sp>
      <p:sp>
        <p:nvSpPr>
          <p:cNvPr id="3" name="Text Placeholder 2"/>
          <p:cNvSpPr>
            <a:spLocks noGrp="1"/>
          </p:cNvSpPr>
          <p:nvPr>
            <p:ph type="body" idx="2"/>
          </p:nvPr>
        </p:nvSpPr>
        <p:spPr>
          <a:xfrm>
            <a:off x="304800" y="2286000"/>
            <a:ext cx="3048000" cy="1828800"/>
          </a:xfrm>
        </p:spPr>
        <p:txBody>
          <a:bodyPr>
            <a:normAutofit/>
          </a:bodyPr>
          <a:lstStyle/>
          <a:p>
            <a:r>
              <a:rPr lang="en-US" sz="1800" b="1" dirty="0" smtClean="0">
                <a:solidFill>
                  <a:schemeClr val="bg1"/>
                </a:solidFill>
              </a:rPr>
              <a:t> </a:t>
            </a:r>
            <a:r>
              <a:rPr lang="en-US" sz="2000" b="1" dirty="0" smtClean="0">
                <a:solidFill>
                  <a:schemeClr val="tx1">
                    <a:lumMod val="95000"/>
                  </a:schemeClr>
                </a:solidFill>
              </a:rPr>
              <a:t>You can get your peace    through forgiving others because it gives you  inner satisfaction.</a:t>
            </a:r>
            <a:endParaRPr lang="en-US" sz="1800" b="1" dirty="0">
              <a:solidFill>
                <a:schemeClr val="tx1">
                  <a:lumMod val="9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xels-pixabay-326347.jpg"/>
          <p:cNvPicPr>
            <a:picLocks noChangeAspect="1"/>
          </p:cNvPicPr>
          <p:nvPr/>
        </p:nvPicPr>
        <p:blipFill>
          <a:blip r:embed="rId2" cstate="print"/>
          <a:stretch>
            <a:fillRect/>
          </a:stretch>
        </p:blipFill>
        <p:spPr>
          <a:xfrm>
            <a:off x="0" y="-152400"/>
            <a:ext cx="9220200" cy="7162800"/>
          </a:xfrm>
          <a:prstGeom prst="rect">
            <a:avLst/>
          </a:prstGeom>
        </p:spPr>
      </p:pic>
      <p:sp>
        <p:nvSpPr>
          <p:cNvPr id="2" name="TextBox 1"/>
          <p:cNvSpPr txBox="1"/>
          <p:nvPr/>
        </p:nvSpPr>
        <p:spPr>
          <a:xfrm>
            <a:off x="1600200" y="0"/>
            <a:ext cx="5410200" cy="461665"/>
          </a:xfrm>
          <a:prstGeom prst="rect">
            <a:avLst/>
          </a:prstGeom>
          <a:noFill/>
        </p:spPr>
        <p:txBody>
          <a:bodyPr wrap="square" rtlCol="0">
            <a:spAutoFit/>
          </a:bodyPr>
          <a:lstStyle/>
          <a:p>
            <a:r>
              <a:rPr lang="en-US" sz="2400" b="1" dirty="0" smtClean="0">
                <a:solidFill>
                  <a:schemeClr val="bg1"/>
                </a:solidFill>
              </a:rPr>
              <a:t>How peace is helpful to a person?</a:t>
            </a:r>
            <a:endParaRPr lang="en-US" sz="2400" b="1" dirty="0">
              <a:solidFill>
                <a:schemeClr val="bg1"/>
              </a:solidFill>
            </a:endParaRPr>
          </a:p>
        </p:txBody>
      </p:sp>
      <p:sp>
        <p:nvSpPr>
          <p:cNvPr id="4" name="TextBox 3"/>
          <p:cNvSpPr txBox="1"/>
          <p:nvPr/>
        </p:nvSpPr>
        <p:spPr>
          <a:xfrm>
            <a:off x="1600200" y="914400"/>
            <a:ext cx="4343400" cy="707886"/>
          </a:xfrm>
          <a:prstGeom prst="rect">
            <a:avLst/>
          </a:prstGeom>
          <a:noFill/>
        </p:spPr>
        <p:txBody>
          <a:bodyPr wrap="square" rtlCol="0">
            <a:spAutoFit/>
          </a:bodyPr>
          <a:lstStyle/>
          <a:p>
            <a:r>
              <a:rPr lang="en-US" sz="2000" b="1" dirty="0">
                <a:solidFill>
                  <a:schemeClr val="bg1"/>
                </a:solidFill>
              </a:rPr>
              <a:t>P</a:t>
            </a:r>
            <a:r>
              <a:rPr lang="en-US" sz="2000" b="1" dirty="0" smtClean="0">
                <a:solidFill>
                  <a:schemeClr val="bg1"/>
                </a:solidFill>
              </a:rPr>
              <a:t>eace helps a person in many ways some of them are:-</a:t>
            </a:r>
            <a:endParaRPr lang="en-US" sz="2000" b="1" dirty="0">
              <a:solidFill>
                <a:schemeClr val="bg1"/>
              </a:solidFill>
            </a:endParaRPr>
          </a:p>
        </p:txBody>
      </p:sp>
      <p:sp>
        <p:nvSpPr>
          <p:cNvPr id="5" name="TextBox 4"/>
          <p:cNvSpPr txBox="1"/>
          <p:nvPr/>
        </p:nvSpPr>
        <p:spPr>
          <a:xfrm>
            <a:off x="1600200" y="2057400"/>
            <a:ext cx="6902852" cy="4093428"/>
          </a:xfrm>
          <a:prstGeom prst="rect">
            <a:avLst/>
          </a:prstGeom>
          <a:noFill/>
        </p:spPr>
        <p:txBody>
          <a:bodyPr wrap="none" rtlCol="0">
            <a:spAutoFit/>
          </a:bodyPr>
          <a:lstStyle/>
          <a:p>
            <a:pPr>
              <a:buFont typeface="Wingdings" pitchFamily="2" charset="2"/>
              <a:buChar char="v"/>
            </a:pPr>
            <a:r>
              <a:rPr lang="en-US" sz="2000" b="1" dirty="0" smtClean="0">
                <a:solidFill>
                  <a:schemeClr val="bg1"/>
                </a:solidFill>
              </a:rPr>
              <a:t>It helps in focus on our goals.</a:t>
            </a:r>
          </a:p>
          <a:p>
            <a:endParaRPr lang="en-US" sz="2000" b="1" dirty="0" smtClean="0">
              <a:solidFill>
                <a:schemeClr val="bg1"/>
              </a:solidFill>
            </a:endParaRPr>
          </a:p>
          <a:p>
            <a:pPr>
              <a:buFont typeface="Wingdings" pitchFamily="2" charset="2"/>
              <a:buChar char="v"/>
            </a:pPr>
            <a:r>
              <a:rPr lang="en-US" sz="2000" b="1" dirty="0" smtClean="0">
                <a:solidFill>
                  <a:schemeClr val="bg1"/>
                </a:solidFill>
              </a:rPr>
              <a:t>It helps in avoiding bad habits.</a:t>
            </a:r>
          </a:p>
          <a:p>
            <a:pPr>
              <a:buFont typeface="Wingdings" pitchFamily="2" charset="2"/>
              <a:buChar char="v"/>
            </a:pPr>
            <a:endParaRPr lang="en-US" sz="2000" b="1" dirty="0" smtClean="0">
              <a:solidFill>
                <a:schemeClr val="bg1"/>
              </a:solidFill>
            </a:endParaRPr>
          </a:p>
          <a:p>
            <a:pPr>
              <a:buFont typeface="Wingdings" pitchFamily="2" charset="2"/>
              <a:buChar char="v"/>
            </a:pPr>
            <a:r>
              <a:rPr lang="en-US" sz="2000" b="1" dirty="0" smtClean="0">
                <a:solidFill>
                  <a:schemeClr val="bg1"/>
                </a:solidFill>
              </a:rPr>
              <a:t>It leads to road of happiness.</a:t>
            </a:r>
          </a:p>
          <a:p>
            <a:pPr>
              <a:buFont typeface="Wingdings" pitchFamily="2" charset="2"/>
              <a:buChar char="v"/>
            </a:pPr>
            <a:endParaRPr lang="en-US" sz="2000" b="1" dirty="0" smtClean="0">
              <a:solidFill>
                <a:schemeClr val="bg1"/>
              </a:solidFill>
            </a:endParaRPr>
          </a:p>
          <a:p>
            <a:pPr>
              <a:buFont typeface="Wingdings" pitchFamily="2" charset="2"/>
              <a:buChar char="v"/>
            </a:pPr>
            <a:r>
              <a:rPr lang="en-US" sz="2000" b="1" dirty="0" smtClean="0">
                <a:solidFill>
                  <a:schemeClr val="bg1"/>
                </a:solidFill>
              </a:rPr>
              <a:t>Peace helps in reducing stress and anxiety.</a:t>
            </a:r>
          </a:p>
          <a:p>
            <a:pPr>
              <a:buFont typeface="Wingdings" pitchFamily="2" charset="2"/>
              <a:buChar char="v"/>
            </a:pPr>
            <a:endParaRPr lang="en-US" sz="2000" b="1" dirty="0" smtClean="0">
              <a:solidFill>
                <a:schemeClr val="bg1"/>
              </a:solidFill>
            </a:endParaRPr>
          </a:p>
          <a:p>
            <a:pPr>
              <a:buFont typeface="Wingdings" pitchFamily="2" charset="2"/>
              <a:buChar char="v"/>
            </a:pPr>
            <a:r>
              <a:rPr lang="en-US" sz="2000" b="1" dirty="0" smtClean="0">
                <a:solidFill>
                  <a:schemeClr val="bg1"/>
                </a:solidFill>
              </a:rPr>
              <a:t>It develops better understanding and delivering power.</a:t>
            </a:r>
          </a:p>
          <a:p>
            <a:pPr>
              <a:buFont typeface="Wingdings" pitchFamily="2" charset="2"/>
              <a:buChar char="v"/>
            </a:pPr>
            <a:endParaRPr lang="en-US" sz="2000" b="1" dirty="0" smtClean="0">
              <a:solidFill>
                <a:schemeClr val="bg1"/>
              </a:solidFill>
            </a:endParaRPr>
          </a:p>
          <a:p>
            <a:pPr>
              <a:buFont typeface="Wingdings" pitchFamily="2" charset="2"/>
              <a:buChar char="v"/>
            </a:pPr>
            <a:r>
              <a:rPr lang="en-US" sz="2000" b="1" dirty="0" smtClean="0">
                <a:solidFill>
                  <a:schemeClr val="bg1"/>
                </a:solidFill>
              </a:rPr>
              <a:t>It helps in boosting your health.</a:t>
            </a:r>
          </a:p>
          <a:p>
            <a:endParaRPr lang="en-US" sz="2000" b="1" dirty="0" smtClean="0">
              <a:solidFill>
                <a:schemeClr val="bg1"/>
              </a:solidFill>
            </a:endParaRPr>
          </a:p>
          <a:p>
            <a:pPr>
              <a:buFont typeface="Wingdings" pitchFamily="2" charset="2"/>
              <a:buChar char="v"/>
            </a:pPr>
            <a:r>
              <a:rPr lang="en-US" sz="2000" b="1" dirty="0" smtClean="0">
                <a:solidFill>
                  <a:schemeClr val="bg1"/>
                </a:solidFill>
              </a:rPr>
              <a:t>It has many psychological benefits too.</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497</TotalTime>
  <Words>961</Words>
  <Application>Microsoft Office PowerPoint</Application>
  <PresentationFormat>On-screen Show (4:3)</PresentationFormat>
  <Paragraphs>97</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Apex</vt:lpstr>
      <vt:lpstr>B.N.S DAV TT.COLLEGE</vt:lpstr>
      <vt:lpstr>PRESENTATION TOPIC:-</vt:lpstr>
      <vt:lpstr>Slide 3</vt:lpstr>
      <vt:lpstr>Slide 4</vt:lpstr>
      <vt:lpstr>Slide 5</vt:lpstr>
      <vt:lpstr>Slide 6</vt:lpstr>
      <vt:lpstr>Slide 7</vt:lpstr>
      <vt:lpstr>Peace by forgiveness:-</vt:lpstr>
      <vt:lpstr>Slide 9</vt:lpstr>
      <vt:lpstr>Slide 10</vt:lpstr>
      <vt:lpstr> Peace</vt:lpstr>
      <vt:lpstr>Slide 12</vt:lpstr>
      <vt:lpstr>Slide 13</vt:lpstr>
      <vt:lpstr>Slide 14</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b.n.s dav ttc.giridih jharkhand</dc:title>
  <dc:creator>user</dc:creator>
  <cp:lastModifiedBy>user</cp:lastModifiedBy>
  <cp:revision>59</cp:revision>
  <dcterms:created xsi:type="dcterms:W3CDTF">2022-10-15T16:01:03Z</dcterms:created>
  <dcterms:modified xsi:type="dcterms:W3CDTF">2022-10-17T04:42:00Z</dcterms:modified>
</cp:coreProperties>
</file>