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0" r:id="rId4"/>
    <p:sldId id="278" r:id="rId5"/>
    <p:sldId id="289" r:id="rId6"/>
    <p:sldId id="279" r:id="rId7"/>
    <p:sldId id="280" r:id="rId8"/>
    <p:sldId id="281" r:id="rId9"/>
    <p:sldId id="265" r:id="rId10"/>
    <p:sldId id="282" r:id="rId11"/>
    <p:sldId id="266" r:id="rId12"/>
    <p:sldId id="275" r:id="rId13"/>
    <p:sldId id="267" r:id="rId14"/>
    <p:sldId id="276" r:id="rId15"/>
    <p:sldId id="268" r:id="rId16"/>
    <p:sldId id="277" r:id="rId17"/>
    <p:sldId id="271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4A96708-CC85-4E84-ACA2-97427011C022}">
          <p14:sldIdLst/>
        </p14:section>
        <p14:section name="Untitled Section" id="{CA0A8B96-7FA2-42E6-B401-885D31F67779}">
          <p14:sldIdLst>
            <p14:sldId id="256"/>
            <p14:sldId id="257"/>
            <p14:sldId id="260"/>
            <p14:sldId id="278"/>
            <p14:sldId id="289"/>
            <p14:sldId id="279"/>
            <p14:sldId id="280"/>
            <p14:sldId id="281"/>
            <p14:sldId id="265"/>
            <p14:sldId id="282"/>
            <p14:sldId id="266"/>
            <p14:sldId id="275"/>
            <p14:sldId id="267"/>
            <p14:sldId id="276"/>
            <p14:sldId id="268"/>
            <p14:sldId id="277"/>
            <p14:sldId id="271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5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5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6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7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4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86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9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3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1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4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9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8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5F1FFB-8D21-4FED-A405-F630A1C1B45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88B4151-649D-475E-B99E-105FFEC6A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E55A-2AC0-6C69-1F4C-6F1F2A85A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4556" y="1186765"/>
            <a:ext cx="8766175" cy="201631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     VINOBA BHAVE UNIVERSITY,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                   HAZARIBAGH</a:t>
            </a:r>
            <a:br>
              <a:rPr lang="en-US" sz="3600" dirty="0">
                <a:latin typeface="Comic Sans MS" panose="030F0702030302020204" pitchFamily="66" charset="0"/>
              </a:rPr>
            </a:b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           PRESENTATION TOPIC:-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            Exploring aim of life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F1EBC-EEA5-78A5-9A56-5E2E3C695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3183" y="2760168"/>
            <a:ext cx="8825658" cy="309056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en-US" sz="3600" dirty="0">
                <a:solidFill>
                  <a:schemeClr val="bg2"/>
                </a:solidFill>
                <a:latin typeface="Bookman Old Style" panose="02050604050505020204" pitchFamily="18" charset="0"/>
              </a:rPr>
              <a:t>         B.N.S D.A.V TEACHERS’</a:t>
            </a:r>
          </a:p>
          <a:p>
            <a:r>
              <a:rPr lang="en-US" sz="3600" dirty="0">
                <a:solidFill>
                  <a:schemeClr val="bg2"/>
                </a:solidFill>
                <a:latin typeface="Bookman Old Style" panose="02050604050505020204" pitchFamily="18" charset="0"/>
              </a:rPr>
              <a:t>      TRAINING COLLEGE GIRIDIH</a:t>
            </a:r>
          </a:p>
          <a:p>
            <a:r>
              <a:rPr lang="en-US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endParaRPr lang="en-US" sz="3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85977-C680-12FB-336A-88D70BF955A9}"/>
              </a:ext>
            </a:extLst>
          </p:cNvPr>
          <p:cNvSpPr txBox="1"/>
          <p:nvPr/>
        </p:nvSpPr>
        <p:spPr>
          <a:xfrm>
            <a:off x="2845967" y="4853708"/>
            <a:ext cx="6097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     Presented by:-</a:t>
            </a:r>
          </a:p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      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NAWAL KUMAR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A375B78-4369-3A37-A51B-AD725E17B384}"/>
              </a:ext>
            </a:extLst>
          </p:cNvPr>
          <p:cNvSpPr/>
          <p:nvPr/>
        </p:nvSpPr>
        <p:spPr>
          <a:xfrm>
            <a:off x="1935956" y="5000625"/>
            <a:ext cx="75723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EEBF694-6A55-425E-9890-BCBEC7567C18}"/>
              </a:ext>
            </a:extLst>
          </p:cNvPr>
          <p:cNvSpPr/>
          <p:nvPr/>
        </p:nvSpPr>
        <p:spPr>
          <a:xfrm>
            <a:off x="2399705" y="2433753"/>
            <a:ext cx="692944" cy="442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5D4B38-67CE-E823-4830-1558161C742D}"/>
              </a:ext>
            </a:extLst>
          </p:cNvPr>
          <p:cNvSpPr/>
          <p:nvPr/>
        </p:nvSpPr>
        <p:spPr>
          <a:xfrm flipH="1" flipV="1">
            <a:off x="828104" y="693846"/>
            <a:ext cx="1682351" cy="146030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EE7AC2-DD1B-4C10-A959-5A76CD7C4C69}"/>
              </a:ext>
            </a:extLst>
          </p:cNvPr>
          <p:cNvSpPr/>
          <p:nvPr/>
        </p:nvSpPr>
        <p:spPr>
          <a:xfrm>
            <a:off x="3327797" y="1777322"/>
            <a:ext cx="5536406" cy="175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PRESENTATION TOPIC:- Exploring aim of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359C9-8175-BC0E-068E-96CCD57CB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2" y="650616"/>
            <a:ext cx="1862593" cy="15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6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1CBD9-EF02-029D-7945-EE025C7A7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8" y="345283"/>
            <a:ext cx="11475244" cy="64341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57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E878B-9662-8EDB-7F67-517F9E98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56" y="1461246"/>
            <a:ext cx="5143500" cy="4661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E158F-50AC-E905-5B38-2DF9A1F7C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" y="108931"/>
            <a:ext cx="11977967" cy="669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0D93B-8079-9B4E-2FBB-A4061C7D712A}"/>
              </a:ext>
            </a:extLst>
          </p:cNvPr>
          <p:cNvSpPr txBox="1"/>
          <p:nvPr/>
        </p:nvSpPr>
        <p:spPr>
          <a:xfrm>
            <a:off x="3702570" y="1407752"/>
            <a:ext cx="6812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KAMA IS PLEASURE. IT CAN BE YOUR CREATIVE PURSUITS,THE ENJOYMENT OF ART AND MUSIC, OR HAVING MEANINGFUL CONNECTIONS WITH FRIENDS AND FAMILY.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2DA075D-15B6-D656-AD50-724679D0728F}"/>
              </a:ext>
            </a:extLst>
          </p:cNvPr>
          <p:cNvSpPr/>
          <p:nvPr/>
        </p:nvSpPr>
        <p:spPr>
          <a:xfrm>
            <a:off x="2703279" y="1461246"/>
            <a:ext cx="722219" cy="46042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560A5-5846-E83A-D4C1-C2932E2786DC}"/>
              </a:ext>
            </a:extLst>
          </p:cNvPr>
          <p:cNvSpPr txBox="1"/>
          <p:nvPr/>
        </p:nvSpPr>
        <p:spPr>
          <a:xfrm>
            <a:off x="1677374" y="108931"/>
            <a:ext cx="875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47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2BBE4-6233-5DF5-49FF-F7136D97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8" y="241873"/>
            <a:ext cx="11699823" cy="63742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361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9BB57-6856-21B9-58E4-46623EC89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57150"/>
            <a:ext cx="11965782" cy="6800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19623-E7EE-66B4-F7F6-E59821A166C6}"/>
              </a:ext>
            </a:extLst>
          </p:cNvPr>
          <p:cNvSpPr txBox="1"/>
          <p:nvPr/>
        </p:nvSpPr>
        <p:spPr>
          <a:xfrm>
            <a:off x="1035844" y="2221705"/>
            <a:ext cx="77223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</a:rPr>
              <a:t>DHARMA IS PURPOSE. IT IS THE ALIGNMENT WITH YOUR LIFE’S INTENTION , ENGAGING IN MEANINGFUL WORK, BEING CONNECTED TO A HIGHER CALLING. </a:t>
            </a:r>
            <a:endParaRPr lang="en-US" sz="36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0C2649B-8ED4-6702-76F3-338734709CD2}"/>
              </a:ext>
            </a:extLst>
          </p:cNvPr>
          <p:cNvSpPr/>
          <p:nvPr/>
        </p:nvSpPr>
        <p:spPr>
          <a:xfrm>
            <a:off x="364331" y="2350295"/>
            <a:ext cx="671513" cy="4357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3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00007-01DB-28E9-D09E-064B875B3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82446"/>
            <a:ext cx="12007121" cy="6685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AA070-6901-8D50-C011-7BCF9E230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44" y="314793"/>
            <a:ext cx="7449487" cy="6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DA17-60E6-36CE-61F9-AB9A906865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75713-0441-32FA-A440-70AAC390B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3FED5-6355-EC44-28AA-FDCDBD70C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119187"/>
            <a:ext cx="9139287" cy="4777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EA29FE-42DA-3316-11AE-401B956E9439}"/>
              </a:ext>
            </a:extLst>
          </p:cNvPr>
          <p:cNvSpPr txBox="1"/>
          <p:nvPr/>
        </p:nvSpPr>
        <p:spPr>
          <a:xfrm>
            <a:off x="2445965" y="1997839"/>
            <a:ext cx="62436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hnschrift Condensed" panose="020B0502040204020203" pitchFamily="34" charset="0"/>
              </a:rPr>
              <a:t>MOKSHA IS LIBERATION. IT IS MOVING TO A HIGHER PLANE OF EXISTENCE, HAVING A MORE INCLUSIVE AND EXPANSIVE WORLDVIEW, AND CONNECTING DEEPLY WITH THE DIVINE NATURE OF REALITY.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666C853-E9A0-58A4-967A-301B24D520A2}"/>
              </a:ext>
            </a:extLst>
          </p:cNvPr>
          <p:cNvSpPr/>
          <p:nvPr/>
        </p:nvSpPr>
        <p:spPr>
          <a:xfrm>
            <a:off x="1473944" y="2115808"/>
            <a:ext cx="900113" cy="43576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4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2C105-3E84-579F-BC63-6B1312676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" y="308679"/>
            <a:ext cx="11601138" cy="63347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478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5A213-85A6-A7A9-040F-F10250850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2" y="104931"/>
            <a:ext cx="11984636" cy="66481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8E699B-89AF-F971-5F2A-5AE6BDA18B81}"/>
              </a:ext>
            </a:extLst>
          </p:cNvPr>
          <p:cNvSpPr txBox="1"/>
          <p:nvPr/>
        </p:nvSpPr>
        <p:spPr>
          <a:xfrm>
            <a:off x="1617689" y="1506512"/>
            <a:ext cx="101645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BENEFITS OF SETTING AIM OF LIFE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ARE MORE MOTIVATED.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HAVE A CLEAR PATH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SUFFER LESS FROM STRESS ANXIETY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CONCENTRATED BETTER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SHOW MORE SELF-CONFIDENCE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8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069F7-5D0B-0696-2223-42EA439DB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" y="57149"/>
            <a:ext cx="12015788" cy="6629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CA589B-F83A-B894-24C7-4189E960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1081087"/>
            <a:ext cx="7029450" cy="469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22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4619DB7-D580-665C-535B-D2BB5382F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3" y="100502"/>
            <a:ext cx="11661254" cy="6603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FBE757-35E4-BA63-AC0B-125465671941}"/>
              </a:ext>
            </a:extLst>
          </p:cNvPr>
          <p:cNvSpPr txBox="1"/>
          <p:nvPr/>
        </p:nvSpPr>
        <p:spPr>
          <a:xfrm>
            <a:off x="3317966" y="2672859"/>
            <a:ext cx="7698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AIMS OF LIFE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A9D75D8-F478-5DA0-DC82-C483B3445F09}"/>
              </a:ext>
            </a:extLst>
          </p:cNvPr>
          <p:cNvSpPr/>
          <p:nvPr/>
        </p:nvSpPr>
        <p:spPr>
          <a:xfrm>
            <a:off x="2299063" y="2840049"/>
            <a:ext cx="583477" cy="588951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EBD64-BCCF-280F-9A4E-9761DB15F6EB}"/>
              </a:ext>
            </a:extLst>
          </p:cNvPr>
          <p:cNvSpPr txBox="1"/>
          <p:nvPr/>
        </p:nvSpPr>
        <p:spPr>
          <a:xfrm>
            <a:off x="4173070" y="1472530"/>
            <a:ext cx="384585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N" sz="7200" b="1" dirty="0">
                <a:solidFill>
                  <a:srgbClr val="FFFF00"/>
                </a:solidFill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52177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4599C-76FE-F2C8-7AA0-B63A27EE9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74246"/>
            <a:ext cx="11765280" cy="6348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60FC8-1745-35BF-1495-BFE4F74511E3}"/>
              </a:ext>
            </a:extLst>
          </p:cNvPr>
          <p:cNvSpPr txBox="1"/>
          <p:nvPr/>
        </p:nvSpPr>
        <p:spPr>
          <a:xfrm>
            <a:off x="2614612" y="1613118"/>
            <a:ext cx="9364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*AN AIM IS A GOAL OR PURPOSE IN LIFE. A PERSON WHEN YOUNG DREAMS TO BECOME AN ASTRONAUT ,OR DANCER, OR AN ACTOR . AIM HELPS YOU TRY, OR ASPIRE TO ACHIEVE IT.</a:t>
            </a:r>
          </a:p>
        </p:txBody>
      </p:sp>
    </p:spTree>
    <p:extLst>
      <p:ext uri="{BB962C8B-B14F-4D97-AF65-F5344CB8AC3E}">
        <p14:creationId xmlns:p14="http://schemas.microsoft.com/office/powerpoint/2010/main" val="14330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C2460-DB55-B444-D253-DD266F879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0" y="336054"/>
            <a:ext cx="11450240" cy="6322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5B6F9A-812F-DDD8-E595-EB771FEF437C}"/>
              </a:ext>
            </a:extLst>
          </p:cNvPr>
          <p:cNvSpPr txBox="1"/>
          <p:nvPr/>
        </p:nvSpPr>
        <p:spPr>
          <a:xfrm>
            <a:off x="1193006" y="964406"/>
            <a:ext cx="3228975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     </a:t>
            </a:r>
            <a:r>
              <a:rPr lang="en-US" sz="4400" b="1" dirty="0">
                <a:solidFill>
                  <a:srgbClr val="0070C0"/>
                </a:solidFill>
              </a:rPr>
              <a:t>AIM HIGH</a:t>
            </a:r>
          </a:p>
        </p:txBody>
      </p:sp>
    </p:spTree>
    <p:extLst>
      <p:ext uri="{BB962C8B-B14F-4D97-AF65-F5344CB8AC3E}">
        <p14:creationId xmlns:p14="http://schemas.microsoft.com/office/powerpoint/2010/main" val="74219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2F80-CDDD-3D57-84BC-3A46193D8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871" y="1035424"/>
            <a:ext cx="9079660" cy="44949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IN" b="1" dirty="0"/>
              <a:t>Every individual must set </a:t>
            </a:r>
            <a:r>
              <a:rPr lang="en-IN" sz="4800" b="1" dirty="0"/>
              <a:t>well-defined objectives to achieve in life . It helps them to understand the career path and motivates them to move forward</a:t>
            </a:r>
            <a:r>
              <a:rPr lang="en-IN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34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ABE43-1045-FF31-3919-05F4389D6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367903"/>
            <a:ext cx="11349036" cy="6122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325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CC05F-541D-E1A8-52F2-BF5D26717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5" y="183356"/>
            <a:ext cx="10196513" cy="66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EEDA7-38C7-8C43-632C-FBDF7DE5D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92880"/>
            <a:ext cx="11837194" cy="6565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969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BC712-5936-4C04-449F-D4A5F31D7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8" y="323099"/>
            <a:ext cx="11528613" cy="6406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365613-1240-A162-8292-8C1533B8D024}"/>
              </a:ext>
            </a:extLst>
          </p:cNvPr>
          <p:cNvSpPr txBox="1"/>
          <p:nvPr/>
        </p:nvSpPr>
        <p:spPr>
          <a:xfrm rot="10800000" flipV="1">
            <a:off x="268939" y="1698867"/>
            <a:ext cx="11528613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/>
              <a:t>       </a:t>
            </a:r>
            <a:r>
              <a:rPr lang="en-US" sz="3600" b="1" dirty="0"/>
              <a:t>ARTHA:-</a:t>
            </a:r>
            <a:r>
              <a:rPr lang="en-US" sz="3600" dirty="0"/>
              <a:t>   HAVING THE MEAN OF LIFE IS THE AIM MOST    ASSOCIATED WITH HAVING EMPLOYMENT. WHEN A PERSON FEELS SUPPORTED FINANCIALLY, THE OTHER   ASPECTS OF THEIR LIFE HAVE A MORE SOLID FOUNDATION AND ARE ABLE TO DEVELOP.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79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233</TotalTime>
  <Words>281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Bahnschrift Condensed</vt:lpstr>
      <vt:lpstr>Bookman Old Style</vt:lpstr>
      <vt:lpstr>Century Gothic</vt:lpstr>
      <vt:lpstr>Comic Sans MS</vt:lpstr>
      <vt:lpstr>Wingdings 3</vt:lpstr>
      <vt:lpstr>Ion Boardroom</vt:lpstr>
      <vt:lpstr>     VINOBA BHAVE UNIVERSITY,                    HAZARIBAGH             PRESENTATION TOPIC:-              Exploring aim of life     </vt:lpstr>
      <vt:lpstr>PowerPoint Presentation</vt:lpstr>
      <vt:lpstr>PowerPoint Presentation</vt:lpstr>
      <vt:lpstr>PowerPoint Presentation</vt:lpstr>
      <vt:lpstr>Every individual must set well-defined objectives to achieve in life . It helps them to understand the career path and motivates them to move forward.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VINOBA BHAVE                    UNIVERSITY,HAZARIBAGH    PRESENTATION TOPIC:- aim of life</dc:title>
  <dc:creator>Anuj singh</dc:creator>
  <cp:lastModifiedBy>Mantu Kumar</cp:lastModifiedBy>
  <cp:revision>8</cp:revision>
  <dcterms:created xsi:type="dcterms:W3CDTF">2022-10-19T08:18:53Z</dcterms:created>
  <dcterms:modified xsi:type="dcterms:W3CDTF">2022-10-20T05:49:12Z</dcterms:modified>
</cp:coreProperties>
</file>