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9144000" cx="6858000"/>
  <p:notesSz cx="931385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14" roundtripDataSignature="AMtx7mhyT/66gbWjD/c1PlvsMIHfge62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40354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275263" y="0"/>
            <a:ext cx="4037012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694113" y="514350"/>
            <a:ext cx="1927225" cy="25701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31863" y="3257550"/>
            <a:ext cx="7450137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5100"/>
            <a:ext cx="4035425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931863" y="3257550"/>
            <a:ext cx="7450137" cy="308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694113" y="514350"/>
            <a:ext cx="1927225" cy="25701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ce3cce75ca_0_4:notes"/>
          <p:cNvSpPr/>
          <p:nvPr>
            <p:ph idx="2" type="sldImg"/>
          </p:nvPr>
        </p:nvSpPr>
        <p:spPr>
          <a:xfrm>
            <a:off x="3694113" y="514350"/>
            <a:ext cx="1927200" cy="2570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ce3cce75ca_0_4:notes"/>
          <p:cNvSpPr txBox="1"/>
          <p:nvPr>
            <p:ph idx="1" type="body"/>
          </p:nvPr>
        </p:nvSpPr>
        <p:spPr>
          <a:xfrm>
            <a:off x="931863" y="3257550"/>
            <a:ext cx="7450200" cy="308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3ce3cce75ca_0_4:notes"/>
          <p:cNvSpPr txBox="1"/>
          <p:nvPr>
            <p:ph idx="12" type="sldNum"/>
          </p:nvPr>
        </p:nvSpPr>
        <p:spPr>
          <a:xfrm>
            <a:off x="5275263" y="6515100"/>
            <a:ext cx="4037100" cy="341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:notes"/>
          <p:cNvSpPr/>
          <p:nvPr>
            <p:ph idx="2" type="sldImg"/>
          </p:nvPr>
        </p:nvSpPr>
        <p:spPr>
          <a:xfrm>
            <a:off x="3694113" y="514350"/>
            <a:ext cx="1927225" cy="25701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Google Shape;125;p2:notes"/>
          <p:cNvSpPr txBox="1"/>
          <p:nvPr>
            <p:ph idx="1" type="body"/>
          </p:nvPr>
        </p:nvSpPr>
        <p:spPr>
          <a:xfrm>
            <a:off x="931863" y="3257550"/>
            <a:ext cx="7450137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:notes"/>
          <p:cNvSpPr txBox="1"/>
          <p:nvPr>
            <p:ph idx="1" type="body"/>
          </p:nvPr>
        </p:nvSpPr>
        <p:spPr>
          <a:xfrm>
            <a:off x="931863" y="3257550"/>
            <a:ext cx="7450137" cy="308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3:notes"/>
          <p:cNvSpPr/>
          <p:nvPr>
            <p:ph idx="2" type="sldImg"/>
          </p:nvPr>
        </p:nvSpPr>
        <p:spPr>
          <a:xfrm>
            <a:off x="3694113" y="514350"/>
            <a:ext cx="1927225" cy="25701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:notes"/>
          <p:cNvSpPr txBox="1"/>
          <p:nvPr>
            <p:ph idx="1" type="body"/>
          </p:nvPr>
        </p:nvSpPr>
        <p:spPr>
          <a:xfrm>
            <a:off x="931863" y="3257550"/>
            <a:ext cx="7450137" cy="308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4:notes"/>
          <p:cNvSpPr/>
          <p:nvPr>
            <p:ph idx="2" type="sldImg"/>
          </p:nvPr>
        </p:nvSpPr>
        <p:spPr>
          <a:xfrm>
            <a:off x="3694113" y="514350"/>
            <a:ext cx="1927225" cy="25701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5:notes"/>
          <p:cNvSpPr txBox="1"/>
          <p:nvPr>
            <p:ph idx="1" type="body"/>
          </p:nvPr>
        </p:nvSpPr>
        <p:spPr>
          <a:xfrm>
            <a:off x="931863" y="3257550"/>
            <a:ext cx="7450137" cy="308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5:notes"/>
          <p:cNvSpPr/>
          <p:nvPr>
            <p:ph idx="2" type="sldImg"/>
          </p:nvPr>
        </p:nvSpPr>
        <p:spPr>
          <a:xfrm>
            <a:off x="3694113" y="514350"/>
            <a:ext cx="1927225" cy="25701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6:notes"/>
          <p:cNvSpPr/>
          <p:nvPr>
            <p:ph idx="2" type="sldImg"/>
          </p:nvPr>
        </p:nvSpPr>
        <p:spPr>
          <a:xfrm>
            <a:off x="3694113" y="514350"/>
            <a:ext cx="1927225" cy="25701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7" name="Google Shape;247;p6:notes"/>
          <p:cNvSpPr txBox="1"/>
          <p:nvPr>
            <p:ph idx="1" type="body"/>
          </p:nvPr>
        </p:nvSpPr>
        <p:spPr>
          <a:xfrm>
            <a:off x="931863" y="3257550"/>
            <a:ext cx="7450137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7:notes"/>
          <p:cNvSpPr txBox="1"/>
          <p:nvPr>
            <p:ph idx="1" type="body"/>
          </p:nvPr>
        </p:nvSpPr>
        <p:spPr>
          <a:xfrm>
            <a:off x="931863" y="3257550"/>
            <a:ext cx="7450137" cy="308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7:notes"/>
          <p:cNvSpPr/>
          <p:nvPr>
            <p:ph idx="2" type="sldImg"/>
          </p:nvPr>
        </p:nvSpPr>
        <p:spPr>
          <a:xfrm>
            <a:off x="3694113" y="514350"/>
            <a:ext cx="1927225" cy="25701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 rot="5400000">
            <a:off x="411956" y="2064544"/>
            <a:ext cx="6034088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 rot="5400000">
            <a:off x="1843088" y="3495677"/>
            <a:ext cx="7800975" cy="1543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-1319212" y="2028827"/>
            <a:ext cx="7800975" cy="4476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ctrTitle"/>
          </p:nvPr>
        </p:nvSpPr>
        <p:spPr>
          <a:xfrm>
            <a:off x="514350" y="2840037"/>
            <a:ext cx="5829300" cy="1960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/>
          <p:nvPr>
            <p:ph type="title"/>
          </p:nvPr>
        </p:nvSpPr>
        <p:spPr>
          <a:xfrm>
            <a:off x="541338" y="5875339"/>
            <a:ext cx="5829300" cy="18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" type="body"/>
          </p:nvPr>
        </p:nvSpPr>
        <p:spPr>
          <a:xfrm>
            <a:off x="541338" y="3875088"/>
            <a:ext cx="5829300" cy="20002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34" name="Google Shape;34;p12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" type="body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0" name="Google Shape;40;p13"/>
          <p:cNvSpPr txBox="1"/>
          <p:nvPr>
            <p:ph idx="2" type="body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1" name="Google Shape;41;p13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7" name="Google Shape;47;p14"/>
          <p:cNvSpPr txBox="1"/>
          <p:nvPr>
            <p:ph idx="2" type="body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8" name="Google Shape;48;p14"/>
          <p:cNvSpPr txBox="1"/>
          <p:nvPr>
            <p:ph idx="3" type="body"/>
          </p:nvPr>
        </p:nvSpPr>
        <p:spPr>
          <a:xfrm>
            <a:off x="3484564" y="2046288"/>
            <a:ext cx="3030537" cy="854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9" name="Google Shape;49;p14"/>
          <p:cNvSpPr txBox="1"/>
          <p:nvPr>
            <p:ph idx="4" type="body"/>
          </p:nvPr>
        </p:nvSpPr>
        <p:spPr>
          <a:xfrm>
            <a:off x="3484564" y="2900363"/>
            <a:ext cx="3030537" cy="5267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0" name="Google Shape;50;p14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/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5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type="title"/>
          </p:nvPr>
        </p:nvSpPr>
        <p:spPr>
          <a:xfrm>
            <a:off x="342900" y="363539"/>
            <a:ext cx="2255838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" type="body"/>
          </p:nvPr>
        </p:nvSpPr>
        <p:spPr>
          <a:xfrm>
            <a:off x="2681289" y="363538"/>
            <a:ext cx="3833812" cy="7804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61" name="Google Shape;61;p16"/>
          <p:cNvSpPr txBox="1"/>
          <p:nvPr>
            <p:ph idx="2" type="body"/>
          </p:nvPr>
        </p:nvSpPr>
        <p:spPr>
          <a:xfrm>
            <a:off x="342900" y="1912938"/>
            <a:ext cx="2255838" cy="62547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2" name="Google Shape;62;p16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1344613" y="6400800"/>
            <a:ext cx="4114800" cy="7556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/>
          <p:nvPr>
            <p:ph idx="2" type="pic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/>
          <p:nvPr>
            <p:ph idx="1" type="body"/>
          </p:nvPr>
        </p:nvSpPr>
        <p:spPr>
          <a:xfrm>
            <a:off x="1344613" y="7156450"/>
            <a:ext cx="4114800" cy="1073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9" name="Google Shape;69;p17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5548313" y="0"/>
            <a:ext cx="132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</a:rPr>
              <a:t>3/15/26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514451" y="8350800"/>
            <a:ext cx="48537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 Round: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1 - </a:t>
            </a:r>
            <a:r>
              <a:rPr b="1" lang="en-US" sz="2400">
                <a:solidFill>
                  <a:schemeClr val="dk1"/>
                </a:solidFill>
              </a:rPr>
              <a:t>9</a:t>
            </a:r>
            <a:endParaRPr b="1" sz="2400" u="sng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Jump off: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1, </a:t>
            </a:r>
            <a:r>
              <a:rPr b="1" lang="en-US" sz="2400">
                <a:solidFill>
                  <a:schemeClr val="dk1"/>
                </a:solidFill>
              </a:rPr>
              <a:t>3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en-US" sz="2400">
                <a:solidFill>
                  <a:schemeClr val="dk1"/>
                </a:solidFill>
              </a:rPr>
              <a:t>4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en-US" sz="2400">
                <a:solidFill>
                  <a:schemeClr val="dk1"/>
                </a:solidFill>
              </a:rPr>
              <a:t>5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en-US" sz="2400">
                <a:solidFill>
                  <a:schemeClr val="dk1"/>
                </a:solidFill>
              </a:rPr>
              <a:t>9</a:t>
            </a:r>
            <a:endParaRPr b="1" i="0" sz="24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0" name="Google Shape;90;p1"/>
          <p:cNvCxnSpPr/>
          <p:nvPr/>
        </p:nvCxnSpPr>
        <p:spPr>
          <a:xfrm rot="5400000">
            <a:off x="5379910" y="3494720"/>
            <a:ext cx="1069383" cy="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1" name="Google Shape;91;p1"/>
          <p:cNvCxnSpPr/>
          <p:nvPr/>
        </p:nvCxnSpPr>
        <p:spPr>
          <a:xfrm flipH="1">
            <a:off x="4597925" y="1815375"/>
            <a:ext cx="736200" cy="5271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2" name="Google Shape;92;p1"/>
          <p:cNvCxnSpPr/>
          <p:nvPr/>
        </p:nvCxnSpPr>
        <p:spPr>
          <a:xfrm rot="10800000">
            <a:off x="1474825" y="1646925"/>
            <a:ext cx="900600" cy="5181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" name="Google Shape;93;p1"/>
          <p:cNvCxnSpPr/>
          <p:nvPr/>
        </p:nvCxnSpPr>
        <p:spPr>
          <a:xfrm rot="-9300402">
            <a:off x="3330636" y="2516988"/>
            <a:ext cx="92447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4" name="Google Shape;94;p1"/>
          <p:cNvCxnSpPr/>
          <p:nvPr/>
        </p:nvCxnSpPr>
        <p:spPr>
          <a:xfrm rot="-1500000">
            <a:off x="1657411" y="2827364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5" name="Google Shape;95;p1"/>
          <p:cNvCxnSpPr/>
          <p:nvPr/>
        </p:nvCxnSpPr>
        <p:spPr>
          <a:xfrm rot="10800000">
            <a:off x="3879768" y="3851392"/>
            <a:ext cx="1173300" cy="114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6" name="Google Shape;96;p1"/>
          <p:cNvCxnSpPr/>
          <p:nvPr/>
        </p:nvCxnSpPr>
        <p:spPr>
          <a:xfrm>
            <a:off x="933400" y="4117825"/>
            <a:ext cx="1051800" cy="27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7" name="Google Shape;97;p1"/>
          <p:cNvSpPr txBox="1"/>
          <p:nvPr/>
        </p:nvSpPr>
        <p:spPr>
          <a:xfrm flipH="1">
            <a:off x="2285171" y="3489703"/>
            <a:ext cx="684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72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endParaRPr/>
          </a:p>
        </p:txBody>
      </p:sp>
      <p:cxnSp>
        <p:nvCxnSpPr>
          <p:cNvPr id="98" name="Google Shape;98;p1"/>
          <p:cNvCxnSpPr/>
          <p:nvPr/>
        </p:nvCxnSpPr>
        <p:spPr>
          <a:xfrm>
            <a:off x="2085774" y="2883324"/>
            <a:ext cx="343245" cy="601531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9" name="Google Shape;99;p1"/>
          <p:cNvCxnSpPr/>
          <p:nvPr/>
        </p:nvCxnSpPr>
        <p:spPr>
          <a:xfrm flipH="1">
            <a:off x="3835476" y="2816488"/>
            <a:ext cx="231497" cy="478738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0" name="Google Shape;100;p1"/>
          <p:cNvCxnSpPr/>
          <p:nvPr/>
        </p:nvCxnSpPr>
        <p:spPr>
          <a:xfrm rot="10800000">
            <a:off x="381000" y="5772729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1" name="Google Shape;101;p1"/>
          <p:cNvCxnSpPr/>
          <p:nvPr/>
        </p:nvCxnSpPr>
        <p:spPr>
          <a:xfrm rot="10800000">
            <a:off x="5400040" y="5438547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2" name="Google Shape;102;p1"/>
          <p:cNvSpPr txBox="1"/>
          <p:nvPr/>
        </p:nvSpPr>
        <p:spPr>
          <a:xfrm>
            <a:off x="2023025" y="5071025"/>
            <a:ext cx="798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72’</a:t>
            </a:r>
            <a:endParaRPr/>
          </a:p>
        </p:txBody>
      </p:sp>
      <p:cxnSp>
        <p:nvCxnSpPr>
          <p:cNvPr id="103" name="Google Shape;103;p1"/>
          <p:cNvCxnSpPr/>
          <p:nvPr/>
        </p:nvCxnSpPr>
        <p:spPr>
          <a:xfrm rot="10800000">
            <a:off x="1580932" y="5612497"/>
            <a:ext cx="858300" cy="4128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4" name="Google Shape;104;p1"/>
          <p:cNvSpPr/>
          <p:nvPr/>
        </p:nvSpPr>
        <p:spPr>
          <a:xfrm rot="-421883">
            <a:off x="1651870" y="2250450"/>
            <a:ext cx="546510" cy="54744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4</a:t>
            </a:r>
            <a:endParaRPr/>
          </a:p>
        </p:txBody>
      </p:sp>
      <p:sp>
        <p:nvSpPr>
          <p:cNvPr id="105" name="Google Shape;105;p1"/>
          <p:cNvSpPr/>
          <p:nvPr/>
        </p:nvSpPr>
        <p:spPr>
          <a:xfrm flipH="1">
            <a:off x="5412025" y="4861725"/>
            <a:ext cx="900600" cy="4497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 7</a:t>
            </a:r>
            <a:endParaRPr/>
          </a:p>
        </p:txBody>
      </p:sp>
      <p:sp>
        <p:nvSpPr>
          <p:cNvPr id="106" name="Google Shape;106;p1"/>
          <p:cNvSpPr/>
          <p:nvPr/>
        </p:nvSpPr>
        <p:spPr>
          <a:xfrm flipH="1">
            <a:off x="3431513" y="2602513"/>
            <a:ext cx="441300" cy="4497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3</a:t>
            </a:r>
            <a:endParaRPr/>
          </a:p>
        </p:txBody>
      </p:sp>
      <p:sp>
        <p:nvSpPr>
          <p:cNvPr id="107" name="Google Shape;107;p1"/>
          <p:cNvSpPr/>
          <p:nvPr/>
        </p:nvSpPr>
        <p:spPr>
          <a:xfrm flipH="1">
            <a:off x="4531175" y="1416400"/>
            <a:ext cx="441300" cy="6015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6</a:t>
            </a:r>
            <a:endParaRPr/>
          </a:p>
        </p:txBody>
      </p:sp>
      <p:sp>
        <p:nvSpPr>
          <p:cNvPr id="108" name="Google Shape;108;p1"/>
          <p:cNvSpPr/>
          <p:nvPr/>
        </p:nvSpPr>
        <p:spPr>
          <a:xfrm flipH="1">
            <a:off x="1474925" y="5791376"/>
            <a:ext cx="343200" cy="390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2</a:t>
            </a:r>
            <a:endParaRPr/>
          </a:p>
        </p:txBody>
      </p:sp>
      <p:sp>
        <p:nvSpPr>
          <p:cNvPr id="109" name="Google Shape;109;p1"/>
          <p:cNvSpPr/>
          <p:nvPr/>
        </p:nvSpPr>
        <p:spPr>
          <a:xfrm flipH="1">
            <a:off x="1305551" y="1781163"/>
            <a:ext cx="595200" cy="321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5</a:t>
            </a:r>
            <a:endParaRPr/>
          </a:p>
        </p:txBody>
      </p:sp>
      <p:sp>
        <p:nvSpPr>
          <p:cNvPr id="110" name="Google Shape;110;p1"/>
          <p:cNvSpPr/>
          <p:nvPr/>
        </p:nvSpPr>
        <p:spPr>
          <a:xfrm flipH="1">
            <a:off x="311688" y="5182663"/>
            <a:ext cx="858300" cy="4128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9</a:t>
            </a:r>
            <a:endParaRPr/>
          </a:p>
        </p:txBody>
      </p:sp>
      <p:cxnSp>
        <p:nvCxnSpPr>
          <p:cNvPr id="111" name="Google Shape;111;p1"/>
          <p:cNvCxnSpPr/>
          <p:nvPr/>
        </p:nvCxnSpPr>
        <p:spPr>
          <a:xfrm rot="-1814021">
            <a:off x="4004076" y="6359958"/>
            <a:ext cx="924675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2" name="Google Shape;112;p1"/>
          <p:cNvSpPr txBox="1"/>
          <p:nvPr/>
        </p:nvSpPr>
        <p:spPr>
          <a:xfrm>
            <a:off x="-73050" y="-225575"/>
            <a:ext cx="6858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Jumper A IV.2.B</a:t>
            </a:r>
            <a:endParaRPr sz="18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300, 30</a:t>
            </a:r>
            <a:r>
              <a:rPr b="1" lang="en-US" sz="1800">
                <a:solidFill>
                  <a:schemeClr val="dk1"/>
                </a:solidFill>
              </a:rPr>
              <a:t>2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30</a:t>
            </a:r>
            <a:r>
              <a:rPr b="1" lang="en-US" sz="1800">
                <a:solidFill>
                  <a:schemeClr val="dk1"/>
                </a:solidFill>
              </a:rPr>
              <a:t>4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30</a:t>
            </a:r>
            <a:r>
              <a:rPr b="1" lang="en-US" sz="1800">
                <a:solidFill>
                  <a:schemeClr val="dk1"/>
                </a:solidFill>
              </a:rPr>
              <a:t>6</a:t>
            </a:r>
            <a:endParaRPr sz="18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clean 1</a:t>
            </a:r>
            <a:r>
              <a:rPr b="1" baseline="30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rounds stay in ring &amp; start jump off within 45 seconds of whistle. Closest to optimum time wins. Elimination after 3 refusals.</a:t>
            </a:r>
            <a:endParaRPr sz="1800"/>
          </a:p>
        </p:txBody>
      </p:sp>
      <p:sp>
        <p:nvSpPr>
          <p:cNvPr id="113" name="Google Shape;113;p1"/>
          <p:cNvSpPr/>
          <p:nvPr/>
        </p:nvSpPr>
        <p:spPr>
          <a:xfrm flipH="1">
            <a:off x="4099888" y="3237775"/>
            <a:ext cx="684900" cy="5232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14" name="Google Shape;114;p1"/>
          <p:cNvSpPr txBox="1"/>
          <p:nvPr/>
        </p:nvSpPr>
        <p:spPr>
          <a:xfrm>
            <a:off x="5286425" y="4057496"/>
            <a:ext cx="10383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</a:endParaRPr>
          </a:p>
        </p:txBody>
      </p:sp>
      <p:cxnSp>
        <p:nvCxnSpPr>
          <p:cNvPr id="115" name="Google Shape;115;p1"/>
          <p:cNvCxnSpPr>
            <a:stCxn id="106" idx="3"/>
          </p:cNvCxnSpPr>
          <p:nvPr/>
        </p:nvCxnSpPr>
        <p:spPr>
          <a:xfrm>
            <a:off x="3808186" y="2986355"/>
            <a:ext cx="1430400" cy="4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6" name="Google Shape;116;p1"/>
          <p:cNvCxnSpPr/>
          <p:nvPr/>
        </p:nvCxnSpPr>
        <p:spPr>
          <a:xfrm>
            <a:off x="1" y="6869013"/>
            <a:ext cx="2619300" cy="16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7" name="Google Shape;117;p1"/>
          <p:cNvSpPr/>
          <p:nvPr/>
        </p:nvSpPr>
        <p:spPr>
          <a:xfrm>
            <a:off x="1899047" y="5976622"/>
            <a:ext cx="343200" cy="390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8</a:t>
            </a:r>
            <a:endParaRPr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 txBox="1"/>
          <p:nvPr/>
        </p:nvSpPr>
        <p:spPr>
          <a:xfrm>
            <a:off x="5548313" y="0"/>
            <a:ext cx="132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</a:rPr>
              <a:t>3/15/26</a:t>
            </a:r>
            <a:endParaRPr/>
          </a:p>
        </p:txBody>
      </p:sp>
      <p:cxnSp>
        <p:nvCxnSpPr>
          <p:cNvPr id="128" name="Google Shape;128;p2"/>
          <p:cNvCxnSpPr/>
          <p:nvPr/>
        </p:nvCxnSpPr>
        <p:spPr>
          <a:xfrm rot="5400000">
            <a:off x="5379910" y="3494720"/>
            <a:ext cx="1069383" cy="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9" name="Google Shape;129;p2"/>
          <p:cNvCxnSpPr/>
          <p:nvPr/>
        </p:nvCxnSpPr>
        <p:spPr>
          <a:xfrm flipH="1">
            <a:off x="4889575" y="1787600"/>
            <a:ext cx="857400" cy="7263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0" name="Google Shape;130;p2"/>
          <p:cNvCxnSpPr/>
          <p:nvPr/>
        </p:nvCxnSpPr>
        <p:spPr>
          <a:xfrm rot="10800000">
            <a:off x="1386775" y="1567550"/>
            <a:ext cx="1064700" cy="6801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1" name="Google Shape;131;p2"/>
          <p:cNvCxnSpPr/>
          <p:nvPr/>
        </p:nvCxnSpPr>
        <p:spPr>
          <a:xfrm rot="-9300402">
            <a:off x="3563199" y="2836263"/>
            <a:ext cx="92447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2" name="Google Shape;132;p2"/>
          <p:cNvCxnSpPr/>
          <p:nvPr/>
        </p:nvCxnSpPr>
        <p:spPr>
          <a:xfrm rot="-1500000">
            <a:off x="1657411" y="2827364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3" name="Google Shape;133;p2"/>
          <p:cNvCxnSpPr/>
          <p:nvPr/>
        </p:nvCxnSpPr>
        <p:spPr>
          <a:xfrm rot="-8834030">
            <a:off x="2046483" y="5496201"/>
            <a:ext cx="93571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4" name="Google Shape;134;p2"/>
          <p:cNvCxnSpPr/>
          <p:nvPr/>
        </p:nvCxnSpPr>
        <p:spPr>
          <a:xfrm flipH="1" rot="10800000">
            <a:off x="971550" y="3905100"/>
            <a:ext cx="1066800" cy="192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5" name="Google Shape;135;p2"/>
          <p:cNvCxnSpPr/>
          <p:nvPr/>
        </p:nvCxnSpPr>
        <p:spPr>
          <a:xfrm flipH="1">
            <a:off x="3835476" y="2816488"/>
            <a:ext cx="231497" cy="478738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6" name="Google Shape;136;p2"/>
          <p:cNvCxnSpPr/>
          <p:nvPr/>
        </p:nvCxnSpPr>
        <p:spPr>
          <a:xfrm flipH="1">
            <a:off x="2620716" y="3793424"/>
            <a:ext cx="946690" cy="1702777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7" name="Google Shape;137;p2"/>
          <p:cNvCxnSpPr/>
          <p:nvPr/>
        </p:nvCxnSpPr>
        <p:spPr>
          <a:xfrm rot="10800000">
            <a:off x="381000" y="5772729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8" name="Google Shape;138;p2"/>
          <p:cNvCxnSpPr/>
          <p:nvPr/>
        </p:nvCxnSpPr>
        <p:spPr>
          <a:xfrm rot="10800000">
            <a:off x="5684400" y="5496197"/>
            <a:ext cx="9246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9" name="Google Shape;139;p2"/>
          <p:cNvSpPr txBox="1"/>
          <p:nvPr/>
        </p:nvSpPr>
        <p:spPr>
          <a:xfrm flipH="1">
            <a:off x="3242374" y="5122125"/>
            <a:ext cx="769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72’</a:t>
            </a:r>
            <a:endParaRPr/>
          </a:p>
        </p:txBody>
      </p:sp>
      <p:cxnSp>
        <p:nvCxnSpPr>
          <p:cNvPr id="140" name="Google Shape;140;p2"/>
          <p:cNvCxnSpPr/>
          <p:nvPr/>
        </p:nvCxnSpPr>
        <p:spPr>
          <a:xfrm rot="10800000">
            <a:off x="5928360" y="4703346"/>
            <a:ext cx="0" cy="668365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1" name="Google Shape;141;p2"/>
          <p:cNvCxnSpPr/>
          <p:nvPr/>
        </p:nvCxnSpPr>
        <p:spPr>
          <a:xfrm rot="10800000">
            <a:off x="4364153" y="4372218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2" name="Google Shape;142;p2"/>
          <p:cNvSpPr/>
          <p:nvPr/>
        </p:nvSpPr>
        <p:spPr>
          <a:xfrm flipH="1">
            <a:off x="1889362" y="5496200"/>
            <a:ext cx="769200" cy="4050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2</a:t>
            </a:r>
            <a:endParaRPr/>
          </a:p>
        </p:txBody>
      </p:sp>
      <p:sp>
        <p:nvSpPr>
          <p:cNvPr id="143" name="Google Shape;143;p2"/>
          <p:cNvSpPr/>
          <p:nvPr/>
        </p:nvSpPr>
        <p:spPr>
          <a:xfrm flipH="1">
            <a:off x="462125" y="5122130"/>
            <a:ext cx="620100" cy="5064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3</a:t>
            </a:r>
            <a:endParaRPr/>
          </a:p>
        </p:txBody>
      </p:sp>
      <p:sp>
        <p:nvSpPr>
          <p:cNvPr id="144" name="Google Shape;144;p2"/>
          <p:cNvSpPr/>
          <p:nvPr/>
        </p:nvSpPr>
        <p:spPr>
          <a:xfrm flipH="1">
            <a:off x="3811075" y="6007125"/>
            <a:ext cx="4287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4</a:t>
            </a:r>
            <a:endParaRPr/>
          </a:p>
        </p:txBody>
      </p:sp>
      <p:sp>
        <p:nvSpPr>
          <p:cNvPr id="145" name="Google Shape;145;p2"/>
          <p:cNvSpPr/>
          <p:nvPr/>
        </p:nvSpPr>
        <p:spPr>
          <a:xfrm flipH="1">
            <a:off x="4475525" y="3710225"/>
            <a:ext cx="798900" cy="459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1</a:t>
            </a:r>
            <a:endParaRPr/>
          </a:p>
        </p:txBody>
      </p:sp>
      <p:sp>
        <p:nvSpPr>
          <p:cNvPr id="146" name="Google Shape;146;p2"/>
          <p:cNvSpPr/>
          <p:nvPr/>
        </p:nvSpPr>
        <p:spPr>
          <a:xfrm flipH="1">
            <a:off x="4771200" y="1573400"/>
            <a:ext cx="428700" cy="6684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6</a:t>
            </a:r>
            <a:endParaRPr/>
          </a:p>
        </p:txBody>
      </p:sp>
      <p:sp>
        <p:nvSpPr>
          <p:cNvPr id="147" name="Google Shape;147;p2"/>
          <p:cNvSpPr/>
          <p:nvPr/>
        </p:nvSpPr>
        <p:spPr>
          <a:xfrm flipH="1">
            <a:off x="2120549" y="2855300"/>
            <a:ext cx="4287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5</a:t>
            </a:r>
            <a:endParaRPr/>
          </a:p>
        </p:txBody>
      </p:sp>
      <p:sp>
        <p:nvSpPr>
          <p:cNvPr id="148" name="Google Shape;148;p2"/>
          <p:cNvSpPr/>
          <p:nvPr/>
        </p:nvSpPr>
        <p:spPr>
          <a:xfrm flipH="1">
            <a:off x="3736875" y="2855300"/>
            <a:ext cx="428700" cy="4788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7</a:t>
            </a:r>
            <a:endParaRPr/>
          </a:p>
        </p:txBody>
      </p:sp>
      <p:sp>
        <p:nvSpPr>
          <p:cNvPr id="149" name="Google Shape;149;p2"/>
          <p:cNvSpPr txBox="1"/>
          <p:nvPr/>
        </p:nvSpPr>
        <p:spPr>
          <a:xfrm flipH="1">
            <a:off x="2997450" y="3329400"/>
            <a:ext cx="837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72’</a:t>
            </a:r>
            <a:endParaRPr/>
          </a:p>
        </p:txBody>
      </p:sp>
      <p:cxnSp>
        <p:nvCxnSpPr>
          <p:cNvPr id="150" name="Google Shape;150;p2"/>
          <p:cNvCxnSpPr/>
          <p:nvPr/>
        </p:nvCxnSpPr>
        <p:spPr>
          <a:xfrm rot="-1814021">
            <a:off x="3366118" y="5904580"/>
            <a:ext cx="924675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1" name="Google Shape;151;p2"/>
          <p:cNvSpPr txBox="1"/>
          <p:nvPr/>
        </p:nvSpPr>
        <p:spPr>
          <a:xfrm>
            <a:off x="1559575" y="8513975"/>
            <a:ext cx="28848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152" name="Google Shape;152;p2"/>
          <p:cNvSpPr txBox="1"/>
          <p:nvPr/>
        </p:nvSpPr>
        <p:spPr>
          <a:xfrm>
            <a:off x="0" y="-86500"/>
            <a:ext cx="6775800" cy="14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Jumper B IV.2.1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301, 30</a:t>
            </a:r>
            <a:r>
              <a:rPr b="1" lang="en-US" sz="2000">
                <a:solidFill>
                  <a:schemeClr val="dk1"/>
                </a:solidFill>
              </a:rPr>
              <a:t>3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30</a:t>
            </a:r>
            <a:r>
              <a:rPr b="1" lang="en-US" sz="2000">
                <a:solidFill>
                  <a:schemeClr val="dk1"/>
                </a:solidFill>
              </a:rPr>
              <a:t>5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3</a:t>
            </a:r>
            <a:r>
              <a:rPr b="1" lang="en-US" sz="2000">
                <a:solidFill>
                  <a:schemeClr val="dk1"/>
                </a:solidFill>
              </a:rPr>
              <a:t>07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  Round Timed, Closest to optimum time wins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Elimination after 3 refusals.</a:t>
            </a:r>
            <a:endParaRPr/>
          </a:p>
        </p:txBody>
      </p:sp>
      <p:cxnSp>
        <p:nvCxnSpPr>
          <p:cNvPr id="153" name="Google Shape;153;p2"/>
          <p:cNvCxnSpPr/>
          <p:nvPr/>
        </p:nvCxnSpPr>
        <p:spPr>
          <a:xfrm flipH="1" rot="10800000">
            <a:off x="4015543" y="3428917"/>
            <a:ext cx="1464900" cy="78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4" name="Google Shape;154;p2"/>
          <p:cNvCxnSpPr/>
          <p:nvPr/>
        </p:nvCxnSpPr>
        <p:spPr>
          <a:xfrm flipH="1" rot="10800000">
            <a:off x="3048000" y="6770025"/>
            <a:ext cx="3561000" cy="14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5" name="Google Shape;155;p2"/>
          <p:cNvSpPr/>
          <p:nvPr/>
        </p:nvSpPr>
        <p:spPr>
          <a:xfrm>
            <a:off x="1218650" y="3202313"/>
            <a:ext cx="769200" cy="5232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8</a:t>
            </a:r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"/>
          <p:cNvSpPr txBox="1"/>
          <p:nvPr/>
        </p:nvSpPr>
        <p:spPr>
          <a:xfrm>
            <a:off x="5548313" y="0"/>
            <a:ext cx="132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</a:rPr>
              <a:t>3/15/2026</a:t>
            </a:r>
            <a:endParaRPr/>
          </a:p>
        </p:txBody>
      </p:sp>
      <p:cxnSp>
        <p:nvCxnSpPr>
          <p:cNvPr id="161" name="Google Shape;161;p3"/>
          <p:cNvCxnSpPr/>
          <p:nvPr/>
        </p:nvCxnSpPr>
        <p:spPr>
          <a:xfrm flipH="1">
            <a:off x="5026650" y="1428750"/>
            <a:ext cx="821700" cy="5916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2" name="Google Shape;162;p3"/>
          <p:cNvCxnSpPr/>
          <p:nvPr/>
        </p:nvCxnSpPr>
        <p:spPr>
          <a:xfrm rot="10800000">
            <a:off x="1118500" y="1660650"/>
            <a:ext cx="882300" cy="4158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3" name="Google Shape;163;p3"/>
          <p:cNvCxnSpPr/>
          <p:nvPr/>
        </p:nvCxnSpPr>
        <p:spPr>
          <a:xfrm rot="-9300000">
            <a:off x="3634961" y="2783070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4" name="Google Shape;164;p3"/>
          <p:cNvCxnSpPr/>
          <p:nvPr/>
        </p:nvCxnSpPr>
        <p:spPr>
          <a:xfrm rot="-1500000">
            <a:off x="1657411" y="2827364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5" name="Google Shape;165;p3"/>
          <p:cNvCxnSpPr/>
          <p:nvPr/>
        </p:nvCxnSpPr>
        <p:spPr>
          <a:xfrm rot="-8834030">
            <a:off x="2046483" y="5496201"/>
            <a:ext cx="93571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6" name="Google Shape;166;p3"/>
          <p:cNvCxnSpPr/>
          <p:nvPr/>
        </p:nvCxnSpPr>
        <p:spPr>
          <a:xfrm rot="10800000">
            <a:off x="1200158" y="4267318"/>
            <a:ext cx="971400" cy="189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7" name="Google Shape;167;p3"/>
          <p:cNvCxnSpPr/>
          <p:nvPr/>
        </p:nvCxnSpPr>
        <p:spPr>
          <a:xfrm flipH="1">
            <a:off x="3835476" y="2816488"/>
            <a:ext cx="231497" cy="478738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8" name="Google Shape;168;p3"/>
          <p:cNvCxnSpPr/>
          <p:nvPr/>
        </p:nvCxnSpPr>
        <p:spPr>
          <a:xfrm rot="10800000">
            <a:off x="381000" y="5772729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9" name="Google Shape;169;p3"/>
          <p:cNvCxnSpPr/>
          <p:nvPr/>
        </p:nvCxnSpPr>
        <p:spPr>
          <a:xfrm rot="10800000">
            <a:off x="5400040" y="5438547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0" name="Google Shape;170;p3"/>
          <p:cNvCxnSpPr/>
          <p:nvPr/>
        </p:nvCxnSpPr>
        <p:spPr>
          <a:xfrm rot="10800000">
            <a:off x="4208030" y="4360809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1" name="Google Shape;171;p3"/>
          <p:cNvSpPr/>
          <p:nvPr/>
        </p:nvSpPr>
        <p:spPr>
          <a:xfrm flipH="1">
            <a:off x="1613550" y="2299999"/>
            <a:ext cx="510600" cy="465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2</a:t>
            </a:r>
            <a:endParaRPr/>
          </a:p>
        </p:txBody>
      </p:sp>
      <p:cxnSp>
        <p:nvCxnSpPr>
          <p:cNvPr id="172" name="Google Shape;172;p3"/>
          <p:cNvCxnSpPr/>
          <p:nvPr/>
        </p:nvCxnSpPr>
        <p:spPr>
          <a:xfrm rot="-1814030">
            <a:off x="3346350" y="6156733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3" name="Google Shape;173;p3"/>
          <p:cNvSpPr/>
          <p:nvPr/>
        </p:nvSpPr>
        <p:spPr>
          <a:xfrm flipH="1">
            <a:off x="5443376" y="5587650"/>
            <a:ext cx="882300" cy="465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8</a:t>
            </a:r>
            <a:endParaRPr/>
          </a:p>
        </p:txBody>
      </p:sp>
      <p:sp>
        <p:nvSpPr>
          <p:cNvPr id="174" name="Google Shape;174;p3"/>
          <p:cNvSpPr/>
          <p:nvPr/>
        </p:nvSpPr>
        <p:spPr>
          <a:xfrm flipH="1">
            <a:off x="5400048" y="1765338"/>
            <a:ext cx="3873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9</a:t>
            </a:r>
            <a:endParaRPr/>
          </a:p>
        </p:txBody>
      </p:sp>
      <p:sp>
        <p:nvSpPr>
          <p:cNvPr id="175" name="Google Shape;175;p3"/>
          <p:cNvSpPr/>
          <p:nvPr/>
        </p:nvSpPr>
        <p:spPr>
          <a:xfrm flipH="1">
            <a:off x="4065547" y="2220700"/>
            <a:ext cx="3873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6</a:t>
            </a:r>
            <a:endParaRPr/>
          </a:p>
        </p:txBody>
      </p:sp>
      <p:sp>
        <p:nvSpPr>
          <p:cNvPr id="176" name="Google Shape;176;p3"/>
          <p:cNvSpPr/>
          <p:nvPr/>
        </p:nvSpPr>
        <p:spPr>
          <a:xfrm flipH="1">
            <a:off x="3409241" y="5637625"/>
            <a:ext cx="5106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3</a:t>
            </a:r>
            <a:endParaRPr/>
          </a:p>
        </p:txBody>
      </p:sp>
      <p:sp>
        <p:nvSpPr>
          <p:cNvPr id="177" name="Google Shape;177;p3"/>
          <p:cNvSpPr/>
          <p:nvPr/>
        </p:nvSpPr>
        <p:spPr>
          <a:xfrm flipH="1">
            <a:off x="1200159" y="1898900"/>
            <a:ext cx="3723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5</a:t>
            </a:r>
            <a:endParaRPr/>
          </a:p>
        </p:txBody>
      </p:sp>
      <p:sp>
        <p:nvSpPr>
          <p:cNvPr id="178" name="Google Shape;178;p3"/>
          <p:cNvSpPr/>
          <p:nvPr/>
        </p:nvSpPr>
        <p:spPr>
          <a:xfrm flipH="1">
            <a:off x="583604" y="5956175"/>
            <a:ext cx="3873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4</a:t>
            </a:r>
            <a:endParaRPr/>
          </a:p>
        </p:txBody>
      </p:sp>
      <p:sp>
        <p:nvSpPr>
          <p:cNvPr id="179" name="Google Shape;179;p3"/>
          <p:cNvSpPr/>
          <p:nvPr/>
        </p:nvSpPr>
        <p:spPr>
          <a:xfrm flipH="1">
            <a:off x="4327850" y="4456050"/>
            <a:ext cx="6849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1</a:t>
            </a:r>
            <a:endParaRPr b="1" sz="2400"/>
          </a:p>
        </p:txBody>
      </p:sp>
      <p:sp>
        <p:nvSpPr>
          <p:cNvPr id="180" name="Google Shape;180;p3"/>
          <p:cNvSpPr txBox="1"/>
          <p:nvPr/>
        </p:nvSpPr>
        <p:spPr>
          <a:xfrm>
            <a:off x="113400" y="32900"/>
            <a:ext cx="51471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-US" sz="2800" u="sng">
                <a:solidFill>
                  <a:schemeClr val="dk1"/>
                </a:solidFill>
              </a:rPr>
              <a:t>Hunter Derby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</a:rPr>
              <a:t>338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3"/>
          <p:cNvSpPr/>
          <p:nvPr/>
        </p:nvSpPr>
        <p:spPr>
          <a:xfrm flipH="1">
            <a:off x="2538651" y="5037450"/>
            <a:ext cx="5106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7</a:t>
            </a:r>
            <a:endParaRPr/>
          </a:p>
        </p:txBody>
      </p:sp>
      <p:sp>
        <p:nvSpPr>
          <p:cNvPr id="182" name="Google Shape;182;p3"/>
          <p:cNvSpPr/>
          <p:nvPr/>
        </p:nvSpPr>
        <p:spPr>
          <a:xfrm>
            <a:off x="1200150" y="3758975"/>
            <a:ext cx="837900" cy="4158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10</a:t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"/>
          <p:cNvSpPr txBox="1"/>
          <p:nvPr/>
        </p:nvSpPr>
        <p:spPr>
          <a:xfrm>
            <a:off x="5533488" y="0"/>
            <a:ext cx="132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</a:rPr>
              <a:t>3/15/2026</a:t>
            </a:r>
            <a:endParaRPr/>
          </a:p>
        </p:txBody>
      </p:sp>
      <p:cxnSp>
        <p:nvCxnSpPr>
          <p:cNvPr id="188" name="Google Shape;188;p4"/>
          <p:cNvCxnSpPr/>
          <p:nvPr/>
        </p:nvCxnSpPr>
        <p:spPr>
          <a:xfrm rot="5400000">
            <a:off x="5379910" y="3494720"/>
            <a:ext cx="1069383" cy="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9" name="Google Shape;189;p4"/>
          <p:cNvCxnSpPr/>
          <p:nvPr/>
        </p:nvCxnSpPr>
        <p:spPr>
          <a:xfrm flipH="1">
            <a:off x="4992275" y="1189650"/>
            <a:ext cx="766500" cy="7551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0" name="Google Shape;190;p4"/>
          <p:cNvCxnSpPr/>
          <p:nvPr/>
        </p:nvCxnSpPr>
        <p:spPr>
          <a:xfrm rot="-9300000">
            <a:off x="3634961" y="2783070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1" name="Google Shape;191;p4"/>
          <p:cNvCxnSpPr/>
          <p:nvPr/>
        </p:nvCxnSpPr>
        <p:spPr>
          <a:xfrm rot="-8834030">
            <a:off x="1965118" y="5665593"/>
            <a:ext cx="93571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2" name="Google Shape;192;p4"/>
          <p:cNvCxnSpPr/>
          <p:nvPr/>
        </p:nvCxnSpPr>
        <p:spPr>
          <a:xfrm flipH="1" rot="10800000">
            <a:off x="1148845" y="4396068"/>
            <a:ext cx="844200" cy="96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3" name="Google Shape;193;p4"/>
          <p:cNvCxnSpPr/>
          <p:nvPr/>
        </p:nvCxnSpPr>
        <p:spPr>
          <a:xfrm flipH="1">
            <a:off x="3835476" y="2816488"/>
            <a:ext cx="231497" cy="478738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4" name="Google Shape;194;p4"/>
          <p:cNvCxnSpPr/>
          <p:nvPr/>
        </p:nvCxnSpPr>
        <p:spPr>
          <a:xfrm rot="5340000">
            <a:off x="358915" y="3416943"/>
            <a:ext cx="935710" cy="3302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5" name="Google Shape;195;p4"/>
          <p:cNvCxnSpPr/>
          <p:nvPr/>
        </p:nvCxnSpPr>
        <p:spPr>
          <a:xfrm rot="10800000">
            <a:off x="381000" y="5772729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6" name="Google Shape;196;p4"/>
          <p:cNvCxnSpPr/>
          <p:nvPr/>
        </p:nvCxnSpPr>
        <p:spPr>
          <a:xfrm rot="10800000">
            <a:off x="5400040" y="5438547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7" name="Google Shape;197;p4"/>
          <p:cNvSpPr txBox="1"/>
          <p:nvPr/>
        </p:nvSpPr>
        <p:spPr>
          <a:xfrm flipH="1">
            <a:off x="3135875" y="4628150"/>
            <a:ext cx="8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72’</a:t>
            </a:r>
            <a:endParaRPr/>
          </a:p>
        </p:txBody>
      </p:sp>
      <p:sp>
        <p:nvSpPr>
          <p:cNvPr id="198" name="Google Shape;198;p4"/>
          <p:cNvSpPr txBox="1"/>
          <p:nvPr/>
        </p:nvSpPr>
        <p:spPr>
          <a:xfrm flipH="1">
            <a:off x="5533495" y="4168654"/>
            <a:ext cx="592985" cy="4595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72’</a:t>
            </a:r>
            <a:endParaRPr/>
          </a:p>
        </p:txBody>
      </p:sp>
      <p:cxnSp>
        <p:nvCxnSpPr>
          <p:cNvPr id="199" name="Google Shape;199;p4"/>
          <p:cNvCxnSpPr/>
          <p:nvPr/>
        </p:nvCxnSpPr>
        <p:spPr>
          <a:xfrm rot="10800000">
            <a:off x="5914610" y="5331374"/>
            <a:ext cx="0" cy="66840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0" name="Google Shape;200;p4"/>
          <p:cNvCxnSpPr/>
          <p:nvPr/>
        </p:nvCxnSpPr>
        <p:spPr>
          <a:xfrm>
            <a:off x="777240" y="4369164"/>
            <a:ext cx="0" cy="1336729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1" name="Google Shape;201;p4"/>
          <p:cNvCxnSpPr/>
          <p:nvPr/>
        </p:nvCxnSpPr>
        <p:spPr>
          <a:xfrm rot="10800000">
            <a:off x="4394421" y="4168654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2" name="Google Shape;202;p4"/>
          <p:cNvSpPr/>
          <p:nvPr/>
        </p:nvSpPr>
        <p:spPr>
          <a:xfrm flipH="1">
            <a:off x="2386575" y="5237988"/>
            <a:ext cx="4398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5</a:t>
            </a:r>
            <a:endParaRPr/>
          </a:p>
        </p:txBody>
      </p:sp>
      <p:sp>
        <p:nvSpPr>
          <p:cNvPr id="203" name="Google Shape;203;p4"/>
          <p:cNvSpPr/>
          <p:nvPr/>
        </p:nvSpPr>
        <p:spPr>
          <a:xfrm>
            <a:off x="4596375" y="3484850"/>
            <a:ext cx="593100" cy="5064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1</a:t>
            </a:r>
            <a:endParaRPr/>
          </a:p>
        </p:txBody>
      </p:sp>
      <p:sp>
        <p:nvSpPr>
          <p:cNvPr id="204" name="Google Shape;204;p4"/>
          <p:cNvSpPr/>
          <p:nvPr/>
        </p:nvSpPr>
        <p:spPr>
          <a:xfrm flipH="1">
            <a:off x="1718850" y="2460425"/>
            <a:ext cx="565800" cy="390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7</a:t>
            </a:r>
            <a:endParaRPr/>
          </a:p>
        </p:txBody>
      </p:sp>
      <p:sp>
        <p:nvSpPr>
          <p:cNvPr id="205" name="Google Shape;205;p4"/>
          <p:cNvSpPr/>
          <p:nvPr/>
        </p:nvSpPr>
        <p:spPr>
          <a:xfrm flipH="1">
            <a:off x="3877338" y="2302375"/>
            <a:ext cx="439800" cy="3909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4</a:t>
            </a:r>
            <a:endParaRPr/>
          </a:p>
        </p:txBody>
      </p:sp>
      <p:sp>
        <p:nvSpPr>
          <p:cNvPr id="206" name="Google Shape;206;p4"/>
          <p:cNvSpPr/>
          <p:nvPr/>
        </p:nvSpPr>
        <p:spPr>
          <a:xfrm flipH="1">
            <a:off x="1351051" y="1579800"/>
            <a:ext cx="4398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3</a:t>
            </a:r>
            <a:endParaRPr/>
          </a:p>
        </p:txBody>
      </p:sp>
      <p:sp>
        <p:nvSpPr>
          <p:cNvPr id="207" name="Google Shape;207;p4"/>
          <p:cNvSpPr/>
          <p:nvPr/>
        </p:nvSpPr>
        <p:spPr>
          <a:xfrm flipH="1">
            <a:off x="502650" y="5839550"/>
            <a:ext cx="565800" cy="7488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2</a:t>
            </a:r>
            <a:endParaRPr/>
          </a:p>
        </p:txBody>
      </p:sp>
      <p:sp>
        <p:nvSpPr>
          <p:cNvPr id="208" name="Google Shape;208;p4"/>
          <p:cNvSpPr/>
          <p:nvPr/>
        </p:nvSpPr>
        <p:spPr>
          <a:xfrm flipH="1">
            <a:off x="5758773" y="5628450"/>
            <a:ext cx="4398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6</a:t>
            </a:r>
            <a:endParaRPr/>
          </a:p>
        </p:txBody>
      </p:sp>
      <p:sp>
        <p:nvSpPr>
          <p:cNvPr id="209" name="Google Shape;209;p4"/>
          <p:cNvSpPr txBox="1"/>
          <p:nvPr/>
        </p:nvSpPr>
        <p:spPr>
          <a:xfrm flipH="1">
            <a:off x="3393453" y="3265828"/>
            <a:ext cx="766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72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endParaRPr/>
          </a:p>
        </p:txBody>
      </p:sp>
      <p:cxnSp>
        <p:nvCxnSpPr>
          <p:cNvPr id="210" name="Google Shape;210;p4"/>
          <p:cNvCxnSpPr/>
          <p:nvPr/>
        </p:nvCxnSpPr>
        <p:spPr>
          <a:xfrm rot="-1814021">
            <a:off x="3734593" y="5829005"/>
            <a:ext cx="924675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1" name="Google Shape;211;p4"/>
          <p:cNvSpPr txBox="1"/>
          <p:nvPr/>
        </p:nvSpPr>
        <p:spPr>
          <a:xfrm>
            <a:off x="0" y="0"/>
            <a:ext cx="295946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Hunter 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31</a:t>
            </a:r>
            <a:r>
              <a:rPr b="1" lang="en-US" sz="2000">
                <a:solidFill>
                  <a:schemeClr val="dk1"/>
                </a:solidFill>
              </a:rPr>
              <a:t>0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32</a:t>
            </a:r>
            <a:r>
              <a:rPr b="1" lang="en-US" sz="2000">
                <a:solidFill>
                  <a:schemeClr val="dk1"/>
                </a:solidFill>
              </a:rPr>
              <a:t>2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32</a:t>
            </a:r>
            <a:r>
              <a:rPr b="1" lang="en-US" sz="2000">
                <a:solidFill>
                  <a:schemeClr val="dk1"/>
                </a:solidFill>
              </a:rPr>
              <a:t>5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33</a:t>
            </a:r>
            <a:r>
              <a:rPr b="1" lang="en-US" sz="2000">
                <a:solidFill>
                  <a:schemeClr val="dk1"/>
                </a:solidFill>
              </a:rPr>
              <a:t>0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33</a:t>
            </a:r>
            <a:r>
              <a:rPr b="1" lang="en-US" sz="2000">
                <a:solidFill>
                  <a:schemeClr val="dk1"/>
                </a:solidFill>
              </a:rPr>
              <a:t>4</a:t>
            </a:r>
            <a:endParaRPr/>
          </a:p>
        </p:txBody>
      </p:sp>
      <p:cxnSp>
        <p:nvCxnSpPr>
          <p:cNvPr id="212" name="Google Shape;212;p4"/>
          <p:cNvCxnSpPr/>
          <p:nvPr/>
        </p:nvCxnSpPr>
        <p:spPr>
          <a:xfrm rot="10800000">
            <a:off x="1305550" y="1172250"/>
            <a:ext cx="849600" cy="7899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3" name="Google Shape;213;p4"/>
          <p:cNvCxnSpPr/>
          <p:nvPr/>
        </p:nvCxnSpPr>
        <p:spPr>
          <a:xfrm flipH="1">
            <a:off x="1830013" y="2554975"/>
            <a:ext cx="869700" cy="645600"/>
          </a:xfrm>
          <a:prstGeom prst="straightConnector1">
            <a:avLst/>
          </a:prstGeom>
          <a:noFill/>
          <a:ln cap="flat" cmpd="sng" w="762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4" name="Google Shape;214;p4"/>
          <p:cNvSpPr/>
          <p:nvPr/>
        </p:nvSpPr>
        <p:spPr>
          <a:xfrm>
            <a:off x="3668325" y="5331375"/>
            <a:ext cx="565800" cy="4002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8</a:t>
            </a:r>
            <a:endParaRPr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5"/>
          <p:cNvSpPr txBox="1"/>
          <p:nvPr/>
        </p:nvSpPr>
        <p:spPr>
          <a:xfrm>
            <a:off x="5548313" y="0"/>
            <a:ext cx="132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</a:rPr>
              <a:t>3/15/2026</a:t>
            </a:r>
            <a:endParaRPr/>
          </a:p>
        </p:txBody>
      </p:sp>
      <p:cxnSp>
        <p:nvCxnSpPr>
          <p:cNvPr id="220" name="Google Shape;220;p5"/>
          <p:cNvCxnSpPr/>
          <p:nvPr/>
        </p:nvCxnSpPr>
        <p:spPr>
          <a:xfrm rot="5400000">
            <a:off x="5379910" y="3494720"/>
            <a:ext cx="1069383" cy="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1" name="Google Shape;221;p5"/>
          <p:cNvCxnSpPr/>
          <p:nvPr/>
        </p:nvCxnSpPr>
        <p:spPr>
          <a:xfrm rot="10800000">
            <a:off x="3567399" y="2306000"/>
            <a:ext cx="867000" cy="3762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2" name="Google Shape;222;p5"/>
          <p:cNvCxnSpPr/>
          <p:nvPr/>
        </p:nvCxnSpPr>
        <p:spPr>
          <a:xfrm flipH="1" rot="10800000">
            <a:off x="958350" y="4383700"/>
            <a:ext cx="996600" cy="294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3" name="Google Shape;223;p5"/>
          <p:cNvSpPr txBox="1"/>
          <p:nvPr/>
        </p:nvSpPr>
        <p:spPr>
          <a:xfrm flipH="1">
            <a:off x="2210421" y="3729303"/>
            <a:ext cx="684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72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endParaRPr/>
          </a:p>
        </p:txBody>
      </p:sp>
      <p:cxnSp>
        <p:nvCxnSpPr>
          <p:cNvPr id="224" name="Google Shape;224;p5"/>
          <p:cNvCxnSpPr/>
          <p:nvPr/>
        </p:nvCxnSpPr>
        <p:spPr>
          <a:xfrm>
            <a:off x="2085774" y="2883324"/>
            <a:ext cx="343245" cy="601531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5" name="Google Shape;225;p5"/>
          <p:cNvCxnSpPr/>
          <p:nvPr/>
        </p:nvCxnSpPr>
        <p:spPr>
          <a:xfrm flipH="1">
            <a:off x="3868848" y="2827638"/>
            <a:ext cx="231600" cy="47880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6" name="Google Shape;226;p5"/>
          <p:cNvCxnSpPr/>
          <p:nvPr/>
        </p:nvCxnSpPr>
        <p:spPr>
          <a:xfrm rot="10800000">
            <a:off x="381000" y="5772729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7" name="Google Shape;227;p5"/>
          <p:cNvCxnSpPr/>
          <p:nvPr/>
        </p:nvCxnSpPr>
        <p:spPr>
          <a:xfrm rot="10800000">
            <a:off x="5400040" y="5438547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8" name="Google Shape;228;p5"/>
          <p:cNvCxnSpPr/>
          <p:nvPr/>
        </p:nvCxnSpPr>
        <p:spPr>
          <a:xfrm rot="10800000">
            <a:off x="5914610" y="4703324"/>
            <a:ext cx="0" cy="66840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9" name="Google Shape;229;p5"/>
          <p:cNvCxnSpPr/>
          <p:nvPr/>
        </p:nvCxnSpPr>
        <p:spPr>
          <a:xfrm rot="10800000">
            <a:off x="4208030" y="4157194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30" name="Google Shape;230;p5"/>
          <p:cNvSpPr/>
          <p:nvPr/>
        </p:nvSpPr>
        <p:spPr>
          <a:xfrm flipH="1">
            <a:off x="528025" y="5906475"/>
            <a:ext cx="599400" cy="3762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6</a:t>
            </a:r>
            <a:endParaRPr/>
          </a:p>
        </p:txBody>
      </p:sp>
      <p:sp>
        <p:nvSpPr>
          <p:cNvPr id="231" name="Google Shape;231;p5"/>
          <p:cNvSpPr/>
          <p:nvPr/>
        </p:nvSpPr>
        <p:spPr>
          <a:xfrm flipH="1">
            <a:off x="1450949" y="2624100"/>
            <a:ext cx="4737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4</a:t>
            </a:r>
            <a:endParaRPr/>
          </a:p>
        </p:txBody>
      </p:sp>
      <p:sp>
        <p:nvSpPr>
          <p:cNvPr id="232" name="Google Shape;232;p5"/>
          <p:cNvSpPr/>
          <p:nvPr/>
        </p:nvSpPr>
        <p:spPr>
          <a:xfrm flipH="1">
            <a:off x="1083250" y="3729288"/>
            <a:ext cx="473700" cy="390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1</a:t>
            </a:r>
            <a:endParaRPr/>
          </a:p>
        </p:txBody>
      </p:sp>
      <p:sp>
        <p:nvSpPr>
          <p:cNvPr id="233" name="Google Shape;233;p5"/>
          <p:cNvSpPr/>
          <p:nvPr/>
        </p:nvSpPr>
        <p:spPr>
          <a:xfrm flipH="1">
            <a:off x="3429004" y="5638975"/>
            <a:ext cx="4284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5</a:t>
            </a:r>
            <a:endParaRPr/>
          </a:p>
        </p:txBody>
      </p:sp>
      <p:sp>
        <p:nvSpPr>
          <p:cNvPr id="234" name="Google Shape;234;p5"/>
          <p:cNvSpPr/>
          <p:nvPr/>
        </p:nvSpPr>
        <p:spPr>
          <a:xfrm flipH="1">
            <a:off x="5256686" y="1715088"/>
            <a:ext cx="4737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3</a:t>
            </a:r>
            <a:endParaRPr/>
          </a:p>
        </p:txBody>
      </p:sp>
      <p:sp>
        <p:nvSpPr>
          <p:cNvPr id="235" name="Google Shape;235;p5"/>
          <p:cNvSpPr/>
          <p:nvPr/>
        </p:nvSpPr>
        <p:spPr>
          <a:xfrm flipH="1">
            <a:off x="5677750" y="5483938"/>
            <a:ext cx="473700" cy="3762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2</a:t>
            </a:r>
            <a:endParaRPr/>
          </a:p>
        </p:txBody>
      </p:sp>
      <p:sp>
        <p:nvSpPr>
          <p:cNvPr id="236" name="Google Shape;236;p5"/>
          <p:cNvSpPr/>
          <p:nvPr/>
        </p:nvSpPr>
        <p:spPr>
          <a:xfrm flipH="1">
            <a:off x="3756975" y="1890650"/>
            <a:ext cx="599400" cy="5232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7</a:t>
            </a:r>
            <a:endParaRPr/>
          </a:p>
        </p:txBody>
      </p:sp>
      <p:sp>
        <p:nvSpPr>
          <p:cNvPr id="237" name="Google Shape;237;p5"/>
          <p:cNvSpPr txBox="1"/>
          <p:nvPr/>
        </p:nvSpPr>
        <p:spPr>
          <a:xfrm flipH="1">
            <a:off x="3393325" y="3265825"/>
            <a:ext cx="684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72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endParaRPr/>
          </a:p>
        </p:txBody>
      </p:sp>
      <p:cxnSp>
        <p:nvCxnSpPr>
          <p:cNvPr id="238" name="Google Shape;238;p5"/>
          <p:cNvCxnSpPr/>
          <p:nvPr/>
        </p:nvCxnSpPr>
        <p:spPr>
          <a:xfrm rot="-1814030">
            <a:off x="3346350" y="6156733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39" name="Google Shape;239;p5"/>
          <p:cNvSpPr txBox="1"/>
          <p:nvPr/>
        </p:nvSpPr>
        <p:spPr>
          <a:xfrm>
            <a:off x="0" y="0"/>
            <a:ext cx="370434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Warm-up &amp; Hunter B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299, 316, 325, 328, 333, 336</a:t>
            </a:r>
            <a:endParaRPr/>
          </a:p>
        </p:txBody>
      </p:sp>
      <p:cxnSp>
        <p:nvCxnSpPr>
          <p:cNvPr id="240" name="Google Shape;240;p5"/>
          <p:cNvCxnSpPr/>
          <p:nvPr/>
        </p:nvCxnSpPr>
        <p:spPr>
          <a:xfrm rot="10800000">
            <a:off x="1222950" y="1378650"/>
            <a:ext cx="929700" cy="6978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1" name="Google Shape;241;p5"/>
          <p:cNvCxnSpPr/>
          <p:nvPr/>
        </p:nvCxnSpPr>
        <p:spPr>
          <a:xfrm flipH="1">
            <a:off x="4938150" y="1428750"/>
            <a:ext cx="872100" cy="6285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2" name="Google Shape;242;p5"/>
          <p:cNvCxnSpPr/>
          <p:nvPr/>
        </p:nvCxnSpPr>
        <p:spPr>
          <a:xfrm rot="-9300000">
            <a:off x="2014088" y="5672032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3" name="Google Shape;243;p5"/>
          <p:cNvCxnSpPr/>
          <p:nvPr/>
        </p:nvCxnSpPr>
        <p:spPr>
          <a:xfrm flipH="1">
            <a:off x="1676550" y="2800350"/>
            <a:ext cx="857100" cy="533400"/>
          </a:xfrm>
          <a:prstGeom prst="straightConnector1">
            <a:avLst/>
          </a:prstGeom>
          <a:noFill/>
          <a:ln cap="flat" cmpd="sng" w="762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44" name="Google Shape;244;p5"/>
          <p:cNvSpPr/>
          <p:nvPr/>
        </p:nvSpPr>
        <p:spPr>
          <a:xfrm>
            <a:off x="2429025" y="5097425"/>
            <a:ext cx="599400" cy="4788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8</a:t>
            </a:r>
            <a:endParaRPr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6"/>
          <p:cNvSpPr txBox="1"/>
          <p:nvPr/>
        </p:nvSpPr>
        <p:spPr>
          <a:xfrm>
            <a:off x="5548313" y="0"/>
            <a:ext cx="132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</a:rPr>
              <a:t>3/15/2026</a:t>
            </a:r>
            <a:endParaRPr/>
          </a:p>
        </p:txBody>
      </p:sp>
      <p:cxnSp>
        <p:nvCxnSpPr>
          <p:cNvPr id="250" name="Google Shape;250;p6"/>
          <p:cNvCxnSpPr/>
          <p:nvPr/>
        </p:nvCxnSpPr>
        <p:spPr>
          <a:xfrm rot="5400000">
            <a:off x="5379910" y="3494720"/>
            <a:ext cx="1069383" cy="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1" name="Google Shape;251;p6"/>
          <p:cNvCxnSpPr/>
          <p:nvPr/>
        </p:nvCxnSpPr>
        <p:spPr>
          <a:xfrm flipH="1">
            <a:off x="4901900" y="1438800"/>
            <a:ext cx="802200" cy="7230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2" name="Google Shape;252;p6"/>
          <p:cNvCxnSpPr/>
          <p:nvPr/>
        </p:nvCxnSpPr>
        <p:spPr>
          <a:xfrm rot="10800000">
            <a:off x="1485750" y="1486050"/>
            <a:ext cx="895500" cy="6285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3" name="Google Shape;253;p6"/>
          <p:cNvCxnSpPr/>
          <p:nvPr/>
        </p:nvCxnSpPr>
        <p:spPr>
          <a:xfrm rot="-9300000">
            <a:off x="3634961" y="2783070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4" name="Google Shape;254;p6"/>
          <p:cNvCxnSpPr/>
          <p:nvPr/>
        </p:nvCxnSpPr>
        <p:spPr>
          <a:xfrm rot="-8834030">
            <a:off x="2046483" y="5496201"/>
            <a:ext cx="93571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5" name="Google Shape;255;p6"/>
          <p:cNvCxnSpPr/>
          <p:nvPr/>
        </p:nvCxnSpPr>
        <p:spPr>
          <a:xfrm flipH="1">
            <a:off x="2006063" y="2571300"/>
            <a:ext cx="971700" cy="4953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6" name="Google Shape;256;p6"/>
          <p:cNvCxnSpPr/>
          <p:nvPr/>
        </p:nvCxnSpPr>
        <p:spPr>
          <a:xfrm rot="10800000">
            <a:off x="381000" y="5772729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7" name="Google Shape;257;p6"/>
          <p:cNvCxnSpPr/>
          <p:nvPr/>
        </p:nvCxnSpPr>
        <p:spPr>
          <a:xfrm rot="10800000">
            <a:off x="5400040" y="5438547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8" name="Google Shape;258;p6"/>
          <p:cNvCxnSpPr/>
          <p:nvPr/>
        </p:nvCxnSpPr>
        <p:spPr>
          <a:xfrm rot="10800000">
            <a:off x="5928360" y="4703346"/>
            <a:ext cx="0" cy="668365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9" name="Google Shape;259;p6"/>
          <p:cNvCxnSpPr/>
          <p:nvPr/>
        </p:nvCxnSpPr>
        <p:spPr>
          <a:xfrm rot="10800000">
            <a:off x="4364153" y="4372218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60" name="Google Shape;260;p6"/>
          <p:cNvSpPr/>
          <p:nvPr/>
        </p:nvSpPr>
        <p:spPr>
          <a:xfrm flipH="1">
            <a:off x="1754925" y="2448625"/>
            <a:ext cx="674100" cy="390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5</a:t>
            </a:r>
            <a:endParaRPr/>
          </a:p>
        </p:txBody>
      </p:sp>
      <p:sp>
        <p:nvSpPr>
          <p:cNvPr id="261" name="Google Shape;261;p6"/>
          <p:cNvSpPr/>
          <p:nvPr/>
        </p:nvSpPr>
        <p:spPr>
          <a:xfrm flipH="1">
            <a:off x="2033147" y="5572175"/>
            <a:ext cx="4485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3</a:t>
            </a:r>
            <a:endParaRPr/>
          </a:p>
        </p:txBody>
      </p:sp>
      <p:sp>
        <p:nvSpPr>
          <p:cNvPr id="262" name="Google Shape;262;p6"/>
          <p:cNvSpPr/>
          <p:nvPr/>
        </p:nvSpPr>
        <p:spPr>
          <a:xfrm flipH="1">
            <a:off x="5704112" y="4832800"/>
            <a:ext cx="4485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8</a:t>
            </a:r>
            <a:endParaRPr/>
          </a:p>
        </p:txBody>
      </p:sp>
      <p:sp>
        <p:nvSpPr>
          <p:cNvPr id="263" name="Google Shape;263;p6"/>
          <p:cNvSpPr/>
          <p:nvPr/>
        </p:nvSpPr>
        <p:spPr>
          <a:xfrm flipH="1">
            <a:off x="1404048" y="1747213"/>
            <a:ext cx="4485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6</a:t>
            </a:r>
            <a:endParaRPr/>
          </a:p>
        </p:txBody>
      </p:sp>
      <p:sp>
        <p:nvSpPr>
          <p:cNvPr id="264" name="Google Shape;264;p6"/>
          <p:cNvSpPr/>
          <p:nvPr/>
        </p:nvSpPr>
        <p:spPr>
          <a:xfrm flipH="1">
            <a:off x="3678275" y="2804675"/>
            <a:ext cx="448500" cy="465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4</a:t>
            </a:r>
            <a:endParaRPr/>
          </a:p>
        </p:txBody>
      </p:sp>
      <p:sp>
        <p:nvSpPr>
          <p:cNvPr id="265" name="Google Shape;265;p6"/>
          <p:cNvSpPr/>
          <p:nvPr/>
        </p:nvSpPr>
        <p:spPr>
          <a:xfrm flipH="1">
            <a:off x="3429000" y="5648450"/>
            <a:ext cx="448500" cy="459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2</a:t>
            </a:r>
            <a:endParaRPr/>
          </a:p>
        </p:txBody>
      </p:sp>
      <p:sp>
        <p:nvSpPr>
          <p:cNvPr id="266" name="Google Shape;266;p6"/>
          <p:cNvSpPr/>
          <p:nvPr/>
        </p:nvSpPr>
        <p:spPr>
          <a:xfrm flipH="1">
            <a:off x="4636375" y="1301100"/>
            <a:ext cx="674100" cy="4596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7</a:t>
            </a:r>
            <a:endParaRPr/>
          </a:p>
        </p:txBody>
      </p:sp>
      <p:sp>
        <p:nvSpPr>
          <p:cNvPr id="267" name="Google Shape;267;p6"/>
          <p:cNvSpPr/>
          <p:nvPr/>
        </p:nvSpPr>
        <p:spPr>
          <a:xfrm flipH="1">
            <a:off x="4636377" y="4654625"/>
            <a:ext cx="4485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1</a:t>
            </a:r>
            <a:endParaRPr/>
          </a:p>
        </p:txBody>
      </p:sp>
      <p:cxnSp>
        <p:nvCxnSpPr>
          <p:cNvPr id="268" name="Google Shape;268;p6"/>
          <p:cNvCxnSpPr/>
          <p:nvPr/>
        </p:nvCxnSpPr>
        <p:spPr>
          <a:xfrm rot="-1814030">
            <a:off x="3346350" y="6156733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69" name="Google Shape;269;p6"/>
          <p:cNvSpPr txBox="1"/>
          <p:nvPr/>
        </p:nvSpPr>
        <p:spPr>
          <a:xfrm>
            <a:off x="0" y="0"/>
            <a:ext cx="2191500" cy="14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Chris Elliot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Halt after </a:t>
            </a:r>
            <a:r>
              <a:rPr b="1" lang="en-US" sz="2000">
                <a:solidFill>
                  <a:schemeClr val="dk1"/>
                </a:solidFill>
              </a:rPr>
              <a:t>8</a:t>
            </a:r>
            <a:endParaRPr b="1" sz="20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</a:rPr>
              <a:t>Trot jump 6</a:t>
            </a:r>
            <a:endParaRPr b="1" sz="20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Exit on long rein</a:t>
            </a:r>
            <a:endParaRPr/>
          </a:p>
        </p:txBody>
      </p:sp>
      <p:sp>
        <p:nvSpPr>
          <p:cNvPr id="270" name="Google Shape;270;p6"/>
          <p:cNvSpPr txBox="1"/>
          <p:nvPr/>
        </p:nvSpPr>
        <p:spPr>
          <a:xfrm>
            <a:off x="5442500" y="7181699"/>
            <a:ext cx="9717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HALT AFTER </a:t>
            </a:r>
            <a:r>
              <a:rPr b="1" lang="en-US" sz="1800">
                <a:solidFill>
                  <a:schemeClr val="dk1"/>
                </a:solidFill>
              </a:rPr>
              <a:t>8</a:t>
            </a:r>
            <a:endParaRPr/>
          </a:p>
        </p:txBody>
      </p:sp>
      <p:cxnSp>
        <p:nvCxnSpPr>
          <p:cNvPr id="271" name="Google Shape;271;p6"/>
          <p:cNvCxnSpPr/>
          <p:nvPr/>
        </p:nvCxnSpPr>
        <p:spPr>
          <a:xfrm>
            <a:off x="2085774" y="2883324"/>
            <a:ext cx="343245" cy="601531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2" name="Google Shape;272;p6"/>
          <p:cNvSpPr txBox="1"/>
          <p:nvPr/>
        </p:nvSpPr>
        <p:spPr>
          <a:xfrm>
            <a:off x="479450" y="1486075"/>
            <a:ext cx="924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TROT JUMP </a:t>
            </a:r>
            <a:r>
              <a:rPr b="1" lang="en-US" sz="1800">
                <a:solidFill>
                  <a:schemeClr val="dk1"/>
                </a:solidFill>
              </a:rPr>
              <a:t>6</a:t>
            </a:r>
            <a:endParaRPr/>
          </a:p>
        </p:txBody>
      </p:sp>
      <p:cxnSp>
        <p:nvCxnSpPr>
          <p:cNvPr id="273" name="Google Shape;273;p6"/>
          <p:cNvCxnSpPr/>
          <p:nvPr/>
        </p:nvCxnSpPr>
        <p:spPr>
          <a:xfrm>
            <a:off x="1245575" y="4191000"/>
            <a:ext cx="1011000" cy="29400"/>
          </a:xfrm>
          <a:prstGeom prst="straightConnector1">
            <a:avLst/>
          </a:prstGeom>
          <a:noFill/>
          <a:ln cap="flat" cmpd="sng" w="762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7"/>
          <p:cNvSpPr txBox="1"/>
          <p:nvPr/>
        </p:nvSpPr>
        <p:spPr>
          <a:xfrm>
            <a:off x="5548313" y="0"/>
            <a:ext cx="132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</a:rPr>
              <a:t>3/15/2026</a:t>
            </a:r>
            <a:endParaRPr/>
          </a:p>
        </p:txBody>
      </p:sp>
      <p:cxnSp>
        <p:nvCxnSpPr>
          <p:cNvPr id="279" name="Google Shape;279;p7"/>
          <p:cNvCxnSpPr/>
          <p:nvPr/>
        </p:nvCxnSpPr>
        <p:spPr>
          <a:xfrm flipH="1">
            <a:off x="3811975" y="5466713"/>
            <a:ext cx="868800" cy="6120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0" name="Google Shape;280;p7"/>
          <p:cNvCxnSpPr/>
          <p:nvPr/>
        </p:nvCxnSpPr>
        <p:spPr>
          <a:xfrm rot="-9300402">
            <a:off x="3595324" y="2698313"/>
            <a:ext cx="92447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1" name="Google Shape;281;p7"/>
          <p:cNvCxnSpPr/>
          <p:nvPr/>
        </p:nvCxnSpPr>
        <p:spPr>
          <a:xfrm flipH="1" rot="10800000">
            <a:off x="1143000" y="4528000"/>
            <a:ext cx="923100" cy="147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2" name="Google Shape;282;p7"/>
          <p:cNvCxnSpPr/>
          <p:nvPr/>
        </p:nvCxnSpPr>
        <p:spPr>
          <a:xfrm rot="-8834030">
            <a:off x="1965118" y="5665593"/>
            <a:ext cx="93571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3" name="Google Shape;283;p7"/>
          <p:cNvCxnSpPr/>
          <p:nvPr/>
        </p:nvCxnSpPr>
        <p:spPr>
          <a:xfrm flipH="1" rot="10800000">
            <a:off x="1971913" y="2672600"/>
            <a:ext cx="743100" cy="5904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4" name="Google Shape;284;p7"/>
          <p:cNvCxnSpPr/>
          <p:nvPr/>
        </p:nvCxnSpPr>
        <p:spPr>
          <a:xfrm>
            <a:off x="2085774" y="2883324"/>
            <a:ext cx="343245" cy="601531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5" name="Google Shape;285;p7"/>
          <p:cNvCxnSpPr/>
          <p:nvPr/>
        </p:nvCxnSpPr>
        <p:spPr>
          <a:xfrm flipH="1">
            <a:off x="3835476" y="2816488"/>
            <a:ext cx="231497" cy="478738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6" name="Google Shape;286;p7"/>
          <p:cNvCxnSpPr/>
          <p:nvPr/>
        </p:nvCxnSpPr>
        <p:spPr>
          <a:xfrm rot="5340000">
            <a:off x="358915" y="3416943"/>
            <a:ext cx="935710" cy="3302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7" name="Google Shape;287;p7"/>
          <p:cNvCxnSpPr/>
          <p:nvPr/>
        </p:nvCxnSpPr>
        <p:spPr>
          <a:xfrm rot="10800000">
            <a:off x="381000" y="5772729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8" name="Google Shape;288;p7"/>
          <p:cNvCxnSpPr/>
          <p:nvPr/>
        </p:nvCxnSpPr>
        <p:spPr>
          <a:xfrm rot="10800000">
            <a:off x="5400040" y="5438547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9" name="Google Shape;289;p7"/>
          <p:cNvCxnSpPr/>
          <p:nvPr/>
        </p:nvCxnSpPr>
        <p:spPr>
          <a:xfrm>
            <a:off x="777240" y="4369164"/>
            <a:ext cx="0" cy="1336729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0" name="Google Shape;290;p7"/>
          <p:cNvCxnSpPr/>
          <p:nvPr/>
        </p:nvCxnSpPr>
        <p:spPr>
          <a:xfrm rot="10800000">
            <a:off x="4356620" y="4349349"/>
            <a:ext cx="92456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1" name="Google Shape;291;p7"/>
          <p:cNvSpPr/>
          <p:nvPr/>
        </p:nvSpPr>
        <p:spPr>
          <a:xfrm flipH="1">
            <a:off x="4476500" y="4543088"/>
            <a:ext cx="607800" cy="7299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292" name="Google Shape;292;p7"/>
          <p:cNvSpPr/>
          <p:nvPr/>
        </p:nvSpPr>
        <p:spPr>
          <a:xfrm flipH="1">
            <a:off x="1758374" y="2272413"/>
            <a:ext cx="607800" cy="5064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2</a:t>
            </a:r>
            <a:endParaRPr/>
          </a:p>
        </p:txBody>
      </p:sp>
      <p:sp>
        <p:nvSpPr>
          <p:cNvPr id="293" name="Google Shape;293;p7"/>
          <p:cNvSpPr/>
          <p:nvPr/>
        </p:nvSpPr>
        <p:spPr>
          <a:xfrm>
            <a:off x="4886975" y="1001200"/>
            <a:ext cx="394200" cy="6528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4</a:t>
            </a:r>
            <a:endParaRPr/>
          </a:p>
        </p:txBody>
      </p:sp>
      <p:sp>
        <p:nvSpPr>
          <p:cNvPr id="294" name="Google Shape;294;p7"/>
          <p:cNvSpPr/>
          <p:nvPr/>
        </p:nvSpPr>
        <p:spPr>
          <a:xfrm flipH="1">
            <a:off x="1914950" y="5705900"/>
            <a:ext cx="684900" cy="6015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/>
              <a:t>6</a:t>
            </a:r>
            <a:endParaRPr b="1" sz="3000"/>
          </a:p>
        </p:txBody>
      </p:sp>
      <p:sp>
        <p:nvSpPr>
          <p:cNvPr id="295" name="Google Shape;295;p7"/>
          <p:cNvSpPr/>
          <p:nvPr/>
        </p:nvSpPr>
        <p:spPr>
          <a:xfrm flipH="1">
            <a:off x="659751" y="5137425"/>
            <a:ext cx="394200" cy="4011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7</a:t>
            </a:r>
            <a:endParaRPr/>
          </a:p>
        </p:txBody>
      </p:sp>
      <p:sp>
        <p:nvSpPr>
          <p:cNvPr id="296" name="Google Shape;296;p7"/>
          <p:cNvSpPr/>
          <p:nvPr/>
        </p:nvSpPr>
        <p:spPr>
          <a:xfrm flipH="1">
            <a:off x="5665225" y="4784338"/>
            <a:ext cx="394200" cy="5064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297" name="Google Shape;297;p7"/>
          <p:cNvSpPr/>
          <p:nvPr/>
        </p:nvSpPr>
        <p:spPr>
          <a:xfrm flipH="1">
            <a:off x="1554750" y="1232963"/>
            <a:ext cx="484800" cy="729900"/>
          </a:xfrm>
          <a:prstGeom prst="ellipse">
            <a:avLst/>
          </a:prstGeom>
          <a:solidFill>
            <a:srgbClr val="FFD9E6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</a:rPr>
              <a:t>3</a:t>
            </a:r>
            <a:endParaRPr/>
          </a:p>
        </p:txBody>
      </p:sp>
      <p:cxnSp>
        <p:nvCxnSpPr>
          <p:cNvPr id="298" name="Google Shape;298;p7"/>
          <p:cNvCxnSpPr/>
          <p:nvPr/>
        </p:nvCxnSpPr>
        <p:spPr>
          <a:xfrm flipH="1" rot="10800000">
            <a:off x="4915821" y="1327950"/>
            <a:ext cx="749400" cy="4980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9" name="Google Shape;299;p7"/>
          <p:cNvSpPr txBox="1"/>
          <p:nvPr/>
        </p:nvSpPr>
        <p:spPr>
          <a:xfrm>
            <a:off x="0" y="0"/>
            <a:ext cx="559159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Short &amp; Long Stirrup Equitation</a:t>
            </a:r>
            <a:endParaRPr/>
          </a:p>
        </p:txBody>
      </p:sp>
      <p:cxnSp>
        <p:nvCxnSpPr>
          <p:cNvPr id="300" name="Google Shape;300;p7"/>
          <p:cNvCxnSpPr/>
          <p:nvPr/>
        </p:nvCxnSpPr>
        <p:spPr>
          <a:xfrm rot="10800000">
            <a:off x="1695535" y="1124057"/>
            <a:ext cx="733500" cy="4071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2009-02-06T02:40:33Z</dcterms:created>
  <dc:creator>Patty</dc:creator>
</cp:coreProperties>
</file>