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16"/>
  </p:notesMasterIdLst>
  <p:handoutMasterIdLst>
    <p:handoutMasterId r:id="rId17"/>
  </p:handoutMasterIdLst>
  <p:sldIdLst>
    <p:sldId id="256" r:id="rId5"/>
    <p:sldId id="278" r:id="rId6"/>
    <p:sldId id="279" r:id="rId7"/>
    <p:sldId id="271" r:id="rId8"/>
    <p:sldId id="261" r:id="rId9"/>
    <p:sldId id="274" r:id="rId10"/>
    <p:sldId id="273" r:id="rId11"/>
    <p:sldId id="270" r:id="rId12"/>
    <p:sldId id="267" r:id="rId13"/>
    <p:sldId id="269" r:id="rId14"/>
    <p:sldId id="277"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3E3E"/>
    <a:srgbClr val="6D000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C7853C-536D-4A76-A0AE-DD22124D55A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1" autoAdjust="0"/>
    <p:restoredTop sz="84355" autoAdjust="0"/>
  </p:normalViewPr>
  <p:slideViewPr>
    <p:cSldViewPr snapToGrid="0">
      <p:cViewPr varScale="1">
        <p:scale>
          <a:sx n="86" d="100"/>
          <a:sy n="86" d="100"/>
        </p:scale>
        <p:origin x="642" y="96"/>
      </p:cViewPr>
      <p:guideLst/>
    </p:cSldViewPr>
  </p:slideViewPr>
  <p:outlineViewPr>
    <p:cViewPr>
      <p:scale>
        <a:sx n="33" d="100"/>
        <a:sy n="33" d="100"/>
      </p:scale>
      <p:origin x="0" y="-174"/>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0" d="100"/>
          <a:sy n="60" d="100"/>
        </p:scale>
        <p:origin x="242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3EDD3B8-5E68-48E9-AAB1-5DE570C28ED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4A897E35-4312-4077-83D3-69953080BC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836F02-AF67-416B-AB85-08CFF698F86D}" type="datetimeFigureOut">
              <a:rPr lang="en-US" smtClean="0"/>
              <a:t>Saturday, December 10, 2022</a:t>
            </a:fld>
            <a:endParaRPr lang="en-US" dirty="0"/>
          </a:p>
        </p:txBody>
      </p:sp>
      <p:sp>
        <p:nvSpPr>
          <p:cNvPr id="4" name="Footer Placeholder 3">
            <a:extLst>
              <a:ext uri="{FF2B5EF4-FFF2-40B4-BE49-F238E27FC236}">
                <a16:creationId xmlns:a16="http://schemas.microsoft.com/office/drawing/2014/main" id="{75853C52-2B92-4B9E-86F4-DB78684BEC8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20E0EA4-BAD2-4335-9446-CA4CCFEC14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65BC62-3B36-43F8-8B69-D6E5E743DA31}" type="slidenum">
              <a:rPr lang="en-US" smtClean="0"/>
              <a:t>‹#›</a:t>
            </a:fld>
            <a:endParaRPr lang="en-US" dirty="0"/>
          </a:p>
        </p:txBody>
      </p:sp>
    </p:spTree>
    <p:extLst>
      <p:ext uri="{BB962C8B-B14F-4D97-AF65-F5344CB8AC3E}">
        <p14:creationId xmlns:p14="http://schemas.microsoft.com/office/powerpoint/2010/main" val="33165184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B7E8F0-931C-4E43-98D1-A3CD0E0034DC}" type="datetimeFigureOut">
              <a:rPr lang="en-US" smtClean="0"/>
              <a:t>Saturday, December 10, 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AEB063-7F11-4E3B-BA52-07405B1C2D95}" type="slidenum">
              <a:rPr lang="en-US" smtClean="0"/>
              <a:t>‹#›</a:t>
            </a:fld>
            <a:endParaRPr lang="en-US" dirty="0"/>
          </a:p>
        </p:txBody>
      </p:sp>
    </p:spTree>
    <p:extLst>
      <p:ext uri="{BB962C8B-B14F-4D97-AF65-F5344CB8AC3E}">
        <p14:creationId xmlns:p14="http://schemas.microsoft.com/office/powerpoint/2010/main" val="1862930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Tahoma" panose="020B0604030504040204" pitchFamily="34" charset="0"/>
                <a:ea typeface="Tahoma" panose="020B0604030504040204" pitchFamily="34" charset="0"/>
                <a:cs typeface="Tahoma" panose="020B0604030504040204" pitchFamily="34" charset="0"/>
              </a:rPr>
              <a:t>Be specific and direct in the title. Use the subtitle to give the specific context of the speech.</a:t>
            </a:r>
          </a:p>
          <a:p>
            <a:r>
              <a:rPr lang="en-US" sz="1200" dirty="0">
                <a:latin typeface="Tahoma" panose="020B0604030504040204" pitchFamily="34" charset="0"/>
                <a:ea typeface="Tahoma" panose="020B0604030504040204" pitchFamily="34" charset="0"/>
                <a:cs typeface="Tahoma" panose="020B0604030504040204" pitchFamily="34" charset="0"/>
              </a:rPr>
              <a:t>-The goal should be to capture the audience’s attention which can be done with a quote, a startling statistic, or fact.  It is not necessary to include this attention getter on the slide.</a:t>
            </a:r>
            <a:endParaRPr lang="en-US" dirty="0"/>
          </a:p>
        </p:txBody>
      </p:sp>
      <p:sp>
        <p:nvSpPr>
          <p:cNvPr id="4" name="Slide Number Placeholder 3"/>
          <p:cNvSpPr>
            <a:spLocks noGrp="1"/>
          </p:cNvSpPr>
          <p:nvPr>
            <p:ph type="sldNum" sz="quarter" idx="10"/>
          </p:nvPr>
        </p:nvSpPr>
        <p:spPr/>
        <p:txBody>
          <a:bodyPr/>
          <a:lstStyle/>
          <a:p>
            <a:fld id="{E6AEB063-7F11-4E3B-BA52-07405B1C2D95}" type="slidenum">
              <a:rPr lang="en-US" smtClean="0"/>
              <a:t>1</a:t>
            </a:fld>
            <a:endParaRPr lang="en-US" dirty="0"/>
          </a:p>
        </p:txBody>
      </p:sp>
    </p:spTree>
    <p:extLst>
      <p:ext uri="{BB962C8B-B14F-4D97-AF65-F5344CB8AC3E}">
        <p14:creationId xmlns:p14="http://schemas.microsoft.com/office/powerpoint/2010/main" val="3205455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E6AEB063-7F11-4E3B-BA52-07405B1C2D95}" type="slidenum">
              <a:rPr lang="en-US" smtClean="0"/>
              <a:t>5</a:t>
            </a:fld>
            <a:endParaRPr lang="en-US" dirty="0"/>
          </a:p>
        </p:txBody>
      </p:sp>
    </p:spTree>
    <p:extLst>
      <p:ext uri="{BB962C8B-B14F-4D97-AF65-F5344CB8AC3E}">
        <p14:creationId xmlns:p14="http://schemas.microsoft.com/office/powerpoint/2010/main" val="2639452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ahoma" panose="020B0604030504040204" pitchFamily="34" charset="0"/>
                <a:ea typeface="Tahoma" panose="020B0604030504040204" pitchFamily="34" charset="0"/>
                <a:cs typeface="Tahoma" panose="020B0604030504040204" pitchFamily="34" charset="0"/>
              </a:rPr>
              <a:t>The counterargument should be the most common argument against the topic.  The goal for this slide is to address the counterargument in such a way as to actually strengthen the original topic.  Be sure to address each piece of evidence against the topic.  As you address each piece of evidence elaborate on the text found on the slide.  Remember to transition to the final slide, the action step.</a:t>
            </a:r>
          </a:p>
          <a:p>
            <a:endParaRPr lang="en-US" dirty="0"/>
          </a:p>
        </p:txBody>
      </p:sp>
      <p:sp>
        <p:nvSpPr>
          <p:cNvPr id="4" name="Slide Number Placeholder 3"/>
          <p:cNvSpPr>
            <a:spLocks noGrp="1"/>
          </p:cNvSpPr>
          <p:nvPr>
            <p:ph type="sldNum" sz="quarter" idx="10"/>
          </p:nvPr>
        </p:nvSpPr>
        <p:spPr/>
        <p:txBody>
          <a:bodyPr/>
          <a:lstStyle/>
          <a:p>
            <a:fld id="{E6AEB063-7F11-4E3B-BA52-07405B1C2D95}" type="slidenum">
              <a:rPr lang="en-US" smtClean="0"/>
              <a:t>9</a:t>
            </a:fld>
            <a:endParaRPr lang="en-US" dirty="0"/>
          </a:p>
        </p:txBody>
      </p:sp>
    </p:spTree>
    <p:extLst>
      <p:ext uri="{BB962C8B-B14F-4D97-AF65-F5344CB8AC3E}">
        <p14:creationId xmlns:p14="http://schemas.microsoft.com/office/powerpoint/2010/main" val="3730541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AEB063-7F11-4E3B-BA52-07405B1C2D95}" type="slidenum">
              <a:rPr lang="en-US" smtClean="0"/>
              <a:t>10</a:t>
            </a:fld>
            <a:endParaRPr lang="en-US" dirty="0"/>
          </a:p>
        </p:txBody>
      </p:sp>
    </p:spTree>
    <p:extLst>
      <p:ext uri="{BB962C8B-B14F-4D97-AF65-F5344CB8AC3E}">
        <p14:creationId xmlns:p14="http://schemas.microsoft.com/office/powerpoint/2010/main" val="16703554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81388F-6D01-4763-9497-2C5F78AF5477}"/>
              </a:ext>
            </a:extLst>
          </p:cNvPr>
          <p:cNvSpPr/>
          <p:nvPr userDrawn="1"/>
        </p:nvSpPr>
        <p:spPr>
          <a:xfrm>
            <a:off x="0" y="4818185"/>
            <a:ext cx="12192000" cy="20398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Freeform 6"/>
          <p:cNvSpPr/>
          <p:nvPr/>
        </p:nvSpPr>
        <p:spPr bwMode="ltGray">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innerShdw blurRad="63500" dist="50800" dir="54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lgn="ctr">
              <a:defRPr sz="5400" b="0"/>
            </a:lvl1pPr>
          </a:lstStyle>
          <a:p>
            <a:r>
              <a:rPr lang="en-US" noProof="0"/>
              <a:t>Click to edit Master title style</a:t>
            </a:r>
          </a:p>
        </p:txBody>
      </p:sp>
      <p:sp>
        <p:nvSpPr>
          <p:cNvPr id="3" name="Subtitle 2"/>
          <p:cNvSpPr>
            <a:spLocks noGrp="1"/>
          </p:cNvSpPr>
          <p:nvPr>
            <p:ph type="subTitle" idx="1"/>
          </p:nvPr>
        </p:nvSpPr>
        <p:spPr>
          <a:xfrm>
            <a:off x="810001" y="5280847"/>
            <a:ext cx="10572000" cy="434974"/>
          </a:xfrm>
        </p:spPr>
        <p:txBody>
          <a:bodyPr anchor="t">
            <a:noAutofit/>
          </a:bodyPr>
          <a:lstStyle>
            <a:lvl1pPr marL="0" indent="0" algn="ct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p>
        </p:txBody>
      </p:sp>
      <p:sp>
        <p:nvSpPr>
          <p:cNvPr id="4" name="Date Placeholder 3"/>
          <p:cNvSpPr>
            <a:spLocks noGrp="1"/>
          </p:cNvSpPr>
          <p:nvPr>
            <p:ph type="dt" sz="half" idx="10"/>
          </p:nvPr>
        </p:nvSpPr>
        <p:spPr/>
        <p:txBody>
          <a:bodyPr/>
          <a:lstStyle/>
          <a:p>
            <a:fld id="{FB7F6C47-B260-4BB6-8230-7D14D5CDE026}" type="datetimeFigureOut">
              <a:rPr lang="en-US" noProof="0" smtClean="0"/>
              <a:t>Saturday, December 10, 2022</a:t>
            </a:fld>
            <a:endParaRPr lang="en-US" noProof="0" dirty="0"/>
          </a:p>
        </p:txBody>
      </p:sp>
      <p:sp>
        <p:nvSpPr>
          <p:cNvPr id="5" name="Footer Placeholder 4"/>
          <p:cNvSpPr>
            <a:spLocks noGrp="1"/>
          </p:cNvSpPr>
          <p:nvPr>
            <p:ph type="ftr" sz="quarter" idx="11"/>
          </p:nvPr>
        </p:nvSpPr>
        <p:spPr/>
        <p:txBody>
          <a:bodyPr/>
          <a:lstStyle/>
          <a:p>
            <a:r>
              <a:rPr lang="en-US" noProof="0" dirty="0"/>
              <a:t>Add a footer </a:t>
            </a:r>
          </a:p>
        </p:txBody>
      </p:sp>
      <p:sp>
        <p:nvSpPr>
          <p:cNvPr id="6" name="Slide Number Placeholder 5"/>
          <p:cNvSpPr>
            <a:spLocks noGrp="1"/>
          </p:cNvSpPr>
          <p:nvPr>
            <p:ph type="sldNum" sz="quarter" idx="12"/>
          </p:nvPr>
        </p:nvSpPr>
        <p:spPr/>
        <p:txBody>
          <a:bodyPr/>
          <a:lstStyle/>
          <a:p>
            <a:fld id="{A4942799-31AF-4FF8-9D79-C1A3E01FB207}" type="slidenum">
              <a:rPr lang="en-US" noProof="0" smtClean="0"/>
              <a:t>‹#›</a:t>
            </a:fld>
            <a:endParaRPr lang="en-US" noProof="0" dirty="0"/>
          </a:p>
        </p:txBody>
      </p:sp>
    </p:spTree>
    <p:extLst>
      <p:ext uri="{BB962C8B-B14F-4D97-AF65-F5344CB8AC3E}">
        <p14:creationId xmlns:p14="http://schemas.microsoft.com/office/powerpoint/2010/main" val="2774326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ltGray">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a:effectLst>
            <a:innerShdw blurRad="63500" dist="50800" dir="5400000">
              <a:prstClr val="black">
                <a:alpha val="50000"/>
              </a:prstClr>
            </a:innerShdw>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606669"/>
            <a:ext cx="10561418" cy="3813527"/>
          </a:xfrm>
        </p:spPr>
        <p:txBody>
          <a:bodyPr anchor="ctr" anchorCtr="0"/>
          <a:lstStyle>
            <a:lvl1pPr algn="ctr">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ctr" anchorCtr="0">
            <a:noAutofit/>
          </a:bodyPr>
          <a:lstStyle>
            <a:lvl1pPr marL="0" indent="0" algn="r">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D4F5D18E-4241-429D-BEDB-6A7415C52F3D}"/>
              </a:ext>
            </a:extLst>
          </p:cNvPr>
          <p:cNvSpPr>
            <a:spLocks noGrp="1"/>
          </p:cNvSpPr>
          <p:nvPr>
            <p:ph type="dt" sz="half" idx="10"/>
          </p:nvPr>
        </p:nvSpPr>
        <p:spPr/>
        <p:txBody>
          <a:bodyPr/>
          <a:lstStyle/>
          <a:p>
            <a:fld id="{FB7F6C47-B260-4BB6-8230-7D14D5CDE026}" type="datetimeFigureOut">
              <a:rPr lang="en-US" noProof="0" smtClean="0"/>
              <a:t>Saturday, December 10, 2022</a:t>
            </a:fld>
            <a:endParaRPr lang="en-US" noProof="0" dirty="0"/>
          </a:p>
        </p:txBody>
      </p:sp>
      <p:sp>
        <p:nvSpPr>
          <p:cNvPr id="8" name="Footer Placeholder 7">
            <a:extLst>
              <a:ext uri="{FF2B5EF4-FFF2-40B4-BE49-F238E27FC236}">
                <a16:creationId xmlns:a16="http://schemas.microsoft.com/office/drawing/2014/main" id="{7F5CFD55-6AD5-4B7E-AC33-483174EF1EBD}"/>
              </a:ext>
            </a:extLst>
          </p:cNvPr>
          <p:cNvSpPr>
            <a:spLocks noGrp="1"/>
          </p:cNvSpPr>
          <p:nvPr>
            <p:ph type="ftr" sz="quarter" idx="11"/>
          </p:nvPr>
        </p:nvSpPr>
        <p:spPr/>
        <p:txBody>
          <a:bodyPr/>
          <a:lstStyle/>
          <a:p>
            <a:r>
              <a:rPr lang="en-US" noProof="0" dirty="0"/>
              <a:t>Add a footer</a:t>
            </a:r>
          </a:p>
        </p:txBody>
      </p:sp>
      <p:sp>
        <p:nvSpPr>
          <p:cNvPr id="9" name="Slide Number Placeholder 8">
            <a:extLst>
              <a:ext uri="{FF2B5EF4-FFF2-40B4-BE49-F238E27FC236}">
                <a16:creationId xmlns:a16="http://schemas.microsoft.com/office/drawing/2014/main" id="{514D43F5-DCFF-4B29-AC19-0BF28605BA8B}"/>
              </a:ext>
            </a:extLst>
          </p:cNvPr>
          <p:cNvSpPr>
            <a:spLocks noGrp="1"/>
          </p:cNvSpPr>
          <p:nvPr>
            <p:ph type="sldNum" sz="quarter" idx="12"/>
          </p:nvPr>
        </p:nvSpPr>
        <p:spPr/>
        <p:txBody>
          <a:bodyPr/>
          <a:lstStyle/>
          <a:p>
            <a:fld id="{A4942799-31AF-4FF8-9D79-C1A3E01FB207}" type="slidenum">
              <a:rPr lang="en-US" noProof="0" smtClean="0"/>
              <a:t>‹#›</a:t>
            </a:fld>
            <a:endParaRPr lang="en-US" noProof="0" dirty="0"/>
          </a:p>
        </p:txBody>
      </p:sp>
    </p:spTree>
    <p:extLst>
      <p:ext uri="{BB962C8B-B14F-4D97-AF65-F5344CB8AC3E}">
        <p14:creationId xmlns:p14="http://schemas.microsoft.com/office/powerpoint/2010/main" val="3576405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ltGray">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ffectLst>
            <a:innerShdw blurRad="63500" dist="50800" dir="54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nchor="ctr" anchorCtr="0"/>
          <a:lstStyle>
            <a:lvl1pPr>
              <a:defRPr b="0"/>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10">
            <a:extLst>
              <a:ext uri="{FF2B5EF4-FFF2-40B4-BE49-F238E27FC236}">
                <a16:creationId xmlns:a16="http://schemas.microsoft.com/office/drawing/2014/main" id="{B3473E37-6504-470F-92FA-792C3ACA4FEC}"/>
              </a:ext>
            </a:extLst>
          </p:cNvPr>
          <p:cNvSpPr>
            <a:spLocks noGrp="1"/>
          </p:cNvSpPr>
          <p:nvPr>
            <p:ph type="dt" sz="half" idx="10"/>
          </p:nvPr>
        </p:nvSpPr>
        <p:spPr/>
        <p:txBody>
          <a:bodyPr/>
          <a:lstStyle/>
          <a:p>
            <a:fld id="{FB7F6C47-B260-4BB6-8230-7D14D5CDE026}" type="datetimeFigureOut">
              <a:rPr lang="en-US" noProof="0" smtClean="0"/>
              <a:t>Saturday, December 10, 2022</a:t>
            </a:fld>
            <a:endParaRPr lang="en-US" noProof="0" dirty="0"/>
          </a:p>
        </p:txBody>
      </p:sp>
      <p:sp>
        <p:nvSpPr>
          <p:cNvPr id="12" name="Footer Placeholder 11">
            <a:extLst>
              <a:ext uri="{FF2B5EF4-FFF2-40B4-BE49-F238E27FC236}">
                <a16:creationId xmlns:a16="http://schemas.microsoft.com/office/drawing/2014/main" id="{7523DE74-18E2-4EF3-A1FC-8A32CCFE2666}"/>
              </a:ext>
            </a:extLst>
          </p:cNvPr>
          <p:cNvSpPr>
            <a:spLocks noGrp="1"/>
          </p:cNvSpPr>
          <p:nvPr>
            <p:ph type="ftr" sz="quarter" idx="11"/>
          </p:nvPr>
        </p:nvSpPr>
        <p:spPr/>
        <p:txBody>
          <a:bodyPr/>
          <a:lstStyle/>
          <a:p>
            <a:r>
              <a:rPr lang="en-US" noProof="0" dirty="0"/>
              <a:t>Add a footer</a:t>
            </a:r>
          </a:p>
        </p:txBody>
      </p:sp>
      <p:sp>
        <p:nvSpPr>
          <p:cNvPr id="13" name="Slide Number Placeholder 12">
            <a:extLst>
              <a:ext uri="{FF2B5EF4-FFF2-40B4-BE49-F238E27FC236}">
                <a16:creationId xmlns:a16="http://schemas.microsoft.com/office/drawing/2014/main" id="{51B4AF82-5505-4A7E-AA81-139F21451D9A}"/>
              </a:ext>
            </a:extLst>
          </p:cNvPr>
          <p:cNvSpPr>
            <a:spLocks noGrp="1"/>
          </p:cNvSpPr>
          <p:nvPr>
            <p:ph type="sldNum" sz="quarter" idx="12"/>
          </p:nvPr>
        </p:nvSpPr>
        <p:spPr/>
        <p:txBody>
          <a:bodyPr/>
          <a:lstStyle/>
          <a:p>
            <a:fld id="{A4942799-31AF-4FF8-9D79-C1A3E01FB207}" type="slidenum">
              <a:rPr lang="en-US" noProof="0" smtClean="0"/>
              <a:t>‹#›</a:t>
            </a:fld>
            <a:endParaRPr lang="en-US" noProof="0" dirty="0"/>
          </a:p>
        </p:txBody>
      </p:sp>
    </p:spTree>
    <p:extLst>
      <p:ext uri="{BB962C8B-B14F-4D97-AF65-F5344CB8AC3E}">
        <p14:creationId xmlns:p14="http://schemas.microsoft.com/office/powerpoint/2010/main" val="335506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ltGray">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ffectLst>
            <a:innerShdw blurRad="63500" dist="50800" dir="54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nchor="ctr" anchorCtr="0"/>
          <a:lstStyle>
            <a:lvl1pPr>
              <a:defRPr b="0"/>
            </a:lvl1pPr>
          </a:lstStyle>
          <a:p>
            <a:r>
              <a:rPr lang="en-US" noProof="0"/>
              <a:t>Click to edit Master title style</a:t>
            </a:r>
          </a:p>
        </p:txBody>
      </p:sp>
      <p:sp>
        <p:nvSpPr>
          <p:cNvPr id="7" name="Date Placeholder 6">
            <a:extLst>
              <a:ext uri="{FF2B5EF4-FFF2-40B4-BE49-F238E27FC236}">
                <a16:creationId xmlns:a16="http://schemas.microsoft.com/office/drawing/2014/main" id="{93AF03C3-E3F3-4845-8D9E-9BD2A676707E}"/>
              </a:ext>
            </a:extLst>
          </p:cNvPr>
          <p:cNvSpPr>
            <a:spLocks noGrp="1"/>
          </p:cNvSpPr>
          <p:nvPr>
            <p:ph type="dt" sz="half" idx="10"/>
          </p:nvPr>
        </p:nvSpPr>
        <p:spPr/>
        <p:txBody>
          <a:bodyPr/>
          <a:lstStyle/>
          <a:p>
            <a:fld id="{FB7F6C47-B260-4BB6-8230-7D14D5CDE026}" type="datetimeFigureOut">
              <a:rPr lang="en-US" noProof="0" smtClean="0"/>
              <a:t>Saturday, December 10, 2022</a:t>
            </a:fld>
            <a:endParaRPr lang="en-US" noProof="0" dirty="0"/>
          </a:p>
        </p:txBody>
      </p:sp>
      <p:sp>
        <p:nvSpPr>
          <p:cNvPr id="8" name="Footer Placeholder 7">
            <a:extLst>
              <a:ext uri="{FF2B5EF4-FFF2-40B4-BE49-F238E27FC236}">
                <a16:creationId xmlns:a16="http://schemas.microsoft.com/office/drawing/2014/main" id="{DB9C7230-29FF-42F2-A662-1BC1D19C5003}"/>
              </a:ext>
            </a:extLst>
          </p:cNvPr>
          <p:cNvSpPr>
            <a:spLocks noGrp="1"/>
          </p:cNvSpPr>
          <p:nvPr>
            <p:ph type="ftr" sz="quarter" idx="11"/>
          </p:nvPr>
        </p:nvSpPr>
        <p:spPr/>
        <p:txBody>
          <a:bodyPr/>
          <a:lstStyle/>
          <a:p>
            <a:r>
              <a:rPr lang="en-US" noProof="0" dirty="0"/>
              <a:t>Add a footer</a:t>
            </a:r>
          </a:p>
        </p:txBody>
      </p:sp>
      <p:sp>
        <p:nvSpPr>
          <p:cNvPr id="9" name="Slide Number Placeholder 8">
            <a:extLst>
              <a:ext uri="{FF2B5EF4-FFF2-40B4-BE49-F238E27FC236}">
                <a16:creationId xmlns:a16="http://schemas.microsoft.com/office/drawing/2014/main" id="{99EBD02D-5A68-4A14-892F-DE4953F2E3DD}"/>
              </a:ext>
            </a:extLst>
          </p:cNvPr>
          <p:cNvSpPr>
            <a:spLocks noGrp="1"/>
          </p:cNvSpPr>
          <p:nvPr>
            <p:ph type="sldNum" sz="quarter" idx="12"/>
          </p:nvPr>
        </p:nvSpPr>
        <p:spPr/>
        <p:txBody>
          <a:bodyPr/>
          <a:lstStyle/>
          <a:p>
            <a:fld id="{A4942799-31AF-4FF8-9D79-C1A3E01FB207}" type="slidenum">
              <a:rPr lang="en-US" noProof="0" smtClean="0"/>
              <a:t>‹#›</a:t>
            </a:fld>
            <a:endParaRPr lang="en-US" noProof="0" dirty="0"/>
          </a:p>
        </p:txBody>
      </p:sp>
    </p:spTree>
    <p:extLst>
      <p:ext uri="{BB962C8B-B14F-4D97-AF65-F5344CB8AC3E}">
        <p14:creationId xmlns:p14="http://schemas.microsoft.com/office/powerpoint/2010/main" val="1898126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F76D14D8-4D13-4DFE-938B-B710F891BBA2}"/>
              </a:ext>
            </a:extLst>
          </p:cNvPr>
          <p:cNvSpPr>
            <a:spLocks noGrp="1"/>
          </p:cNvSpPr>
          <p:nvPr>
            <p:ph type="dt" sz="half" idx="10"/>
          </p:nvPr>
        </p:nvSpPr>
        <p:spPr/>
        <p:txBody>
          <a:bodyPr/>
          <a:lstStyle/>
          <a:p>
            <a:fld id="{FB7F6C47-B260-4BB6-8230-7D14D5CDE026}" type="datetimeFigureOut">
              <a:rPr lang="en-US" noProof="0" smtClean="0"/>
              <a:t>Saturday, December 10, 2022</a:t>
            </a:fld>
            <a:endParaRPr lang="en-US" noProof="0" dirty="0"/>
          </a:p>
        </p:txBody>
      </p:sp>
      <p:sp>
        <p:nvSpPr>
          <p:cNvPr id="6" name="Footer Placeholder 5">
            <a:extLst>
              <a:ext uri="{FF2B5EF4-FFF2-40B4-BE49-F238E27FC236}">
                <a16:creationId xmlns:a16="http://schemas.microsoft.com/office/drawing/2014/main" id="{6864B8A5-6021-4208-A587-B45576E66D48}"/>
              </a:ext>
            </a:extLst>
          </p:cNvPr>
          <p:cNvSpPr>
            <a:spLocks noGrp="1"/>
          </p:cNvSpPr>
          <p:nvPr>
            <p:ph type="ftr" sz="quarter" idx="11"/>
          </p:nvPr>
        </p:nvSpPr>
        <p:spPr/>
        <p:txBody>
          <a:bodyPr/>
          <a:lstStyle/>
          <a:p>
            <a:r>
              <a:rPr lang="en-US" noProof="0" dirty="0"/>
              <a:t>Add a footer</a:t>
            </a:r>
          </a:p>
        </p:txBody>
      </p:sp>
      <p:sp>
        <p:nvSpPr>
          <p:cNvPr id="7" name="Slide Number Placeholder 6">
            <a:extLst>
              <a:ext uri="{FF2B5EF4-FFF2-40B4-BE49-F238E27FC236}">
                <a16:creationId xmlns:a16="http://schemas.microsoft.com/office/drawing/2014/main" id="{53C96ABC-E632-4853-B7CC-A2FB4B7CF144}"/>
              </a:ext>
            </a:extLst>
          </p:cNvPr>
          <p:cNvSpPr>
            <a:spLocks noGrp="1"/>
          </p:cNvSpPr>
          <p:nvPr>
            <p:ph type="sldNum" sz="quarter" idx="12"/>
          </p:nvPr>
        </p:nvSpPr>
        <p:spPr/>
        <p:txBody>
          <a:bodyPr/>
          <a:lstStyle/>
          <a:p>
            <a:fld id="{A4942799-31AF-4FF8-9D79-C1A3E01FB207}" type="slidenum">
              <a:rPr lang="en-US" noProof="0" smtClean="0"/>
              <a:t>‹#›</a:t>
            </a:fld>
            <a:endParaRPr lang="en-US" noProof="0" dirty="0"/>
          </a:p>
        </p:txBody>
      </p:sp>
    </p:spTree>
    <p:extLst>
      <p:ext uri="{BB962C8B-B14F-4D97-AF65-F5344CB8AC3E}">
        <p14:creationId xmlns:p14="http://schemas.microsoft.com/office/powerpoint/2010/main" val="3340365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ltGray">
          <a:xfrm>
            <a:off x="1073151" y="446087"/>
            <a:ext cx="3547533" cy="2838449"/>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ffectLst>
            <a:innerShdw blurRad="114300">
              <a:prstClr val="black"/>
            </a:innerShdw>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2576512"/>
          </a:xfrm>
        </p:spPr>
        <p:txBody>
          <a:bodyPr anchor="ctr" anchorCtr="0"/>
          <a:lstStyle>
            <a:lvl1pPr algn="l">
              <a:defRPr sz="4000" b="0"/>
            </a:lvl1pPr>
          </a:lstStyle>
          <a:p>
            <a:r>
              <a:rPr lang="en-US" noProof="0"/>
              <a:t>Click to edit Master title style</a:t>
            </a:r>
          </a:p>
        </p:txBody>
      </p:sp>
      <p:sp>
        <p:nvSpPr>
          <p:cNvPr id="3" name="Content Placeholder 2"/>
          <p:cNvSpPr>
            <a:spLocks noGrp="1"/>
          </p:cNvSpPr>
          <p:nvPr>
            <p:ph idx="1" hasCustomPrompt="1"/>
          </p:nvPr>
        </p:nvSpPr>
        <p:spPr>
          <a:xfrm>
            <a:off x="4855633" y="446088"/>
            <a:ext cx="6252633" cy="5414963"/>
          </a:xfrm>
        </p:spPr>
        <p:txBody>
          <a:bodyPr>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ext Placeholder 3"/>
          <p:cNvSpPr>
            <a:spLocks noGrp="1"/>
          </p:cNvSpPr>
          <p:nvPr>
            <p:ph type="body" sz="half" idx="2" hasCustomPrompt="1"/>
          </p:nvPr>
        </p:nvSpPr>
        <p:spPr>
          <a:xfrm>
            <a:off x="1073151" y="3022600"/>
            <a:ext cx="3547533" cy="2838449"/>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Edit Master text styles</a:t>
            </a:r>
          </a:p>
        </p:txBody>
      </p:sp>
      <p:sp>
        <p:nvSpPr>
          <p:cNvPr id="8" name="Date Placeholder 7">
            <a:extLst>
              <a:ext uri="{FF2B5EF4-FFF2-40B4-BE49-F238E27FC236}">
                <a16:creationId xmlns:a16="http://schemas.microsoft.com/office/drawing/2014/main" id="{CBF97433-9C09-4B71-A1E0-24F75011D99C}"/>
              </a:ext>
            </a:extLst>
          </p:cNvPr>
          <p:cNvSpPr>
            <a:spLocks noGrp="1"/>
          </p:cNvSpPr>
          <p:nvPr>
            <p:ph type="dt" sz="half" idx="10"/>
          </p:nvPr>
        </p:nvSpPr>
        <p:spPr/>
        <p:txBody>
          <a:bodyPr/>
          <a:lstStyle/>
          <a:p>
            <a:fld id="{FB7F6C47-B260-4BB6-8230-7D14D5CDE026}" type="datetimeFigureOut">
              <a:rPr lang="en-US" noProof="0" smtClean="0"/>
              <a:t>Saturday, December 10, 2022</a:t>
            </a:fld>
            <a:endParaRPr lang="en-US" noProof="0" dirty="0"/>
          </a:p>
        </p:txBody>
      </p:sp>
      <p:sp>
        <p:nvSpPr>
          <p:cNvPr id="9" name="Footer Placeholder 8">
            <a:extLst>
              <a:ext uri="{FF2B5EF4-FFF2-40B4-BE49-F238E27FC236}">
                <a16:creationId xmlns:a16="http://schemas.microsoft.com/office/drawing/2014/main" id="{46EDA271-FE91-46E6-ABB5-0A3AD2448B21}"/>
              </a:ext>
            </a:extLst>
          </p:cNvPr>
          <p:cNvSpPr>
            <a:spLocks noGrp="1"/>
          </p:cNvSpPr>
          <p:nvPr>
            <p:ph type="ftr" sz="quarter" idx="11"/>
          </p:nvPr>
        </p:nvSpPr>
        <p:spPr/>
        <p:txBody>
          <a:bodyPr/>
          <a:lstStyle/>
          <a:p>
            <a:r>
              <a:rPr lang="en-US" noProof="0" dirty="0"/>
              <a:t>Add a footer</a:t>
            </a:r>
          </a:p>
        </p:txBody>
      </p:sp>
      <p:sp>
        <p:nvSpPr>
          <p:cNvPr id="10" name="Slide Number Placeholder 9">
            <a:extLst>
              <a:ext uri="{FF2B5EF4-FFF2-40B4-BE49-F238E27FC236}">
                <a16:creationId xmlns:a16="http://schemas.microsoft.com/office/drawing/2014/main" id="{C44DCFF3-B944-4C24-A12C-689D1FF794E8}"/>
              </a:ext>
            </a:extLst>
          </p:cNvPr>
          <p:cNvSpPr>
            <a:spLocks noGrp="1"/>
          </p:cNvSpPr>
          <p:nvPr>
            <p:ph type="sldNum" sz="quarter" idx="12"/>
          </p:nvPr>
        </p:nvSpPr>
        <p:spPr/>
        <p:txBody>
          <a:bodyPr/>
          <a:lstStyle/>
          <a:p>
            <a:fld id="{A4942799-31AF-4FF8-9D79-C1A3E01FB207}" type="slidenum">
              <a:rPr lang="en-US" noProof="0" smtClean="0"/>
              <a:t>‹#›</a:t>
            </a:fld>
            <a:endParaRPr lang="en-US" noProof="0" dirty="0"/>
          </a:p>
        </p:txBody>
      </p:sp>
    </p:spTree>
    <p:extLst>
      <p:ext uri="{BB962C8B-B14F-4D97-AF65-F5344CB8AC3E}">
        <p14:creationId xmlns:p14="http://schemas.microsoft.com/office/powerpoint/2010/main" val="31056117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ltGray">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a:effectLst>
            <a:innerShdw blurRad="114300">
              <a:prstClr val="black"/>
            </a:innerShdw>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ctr" anchorCtr="0"/>
          <a:lstStyle>
            <a:lvl1pPr algn="l">
              <a:defRPr sz="4000" b="0" cap="none"/>
            </a:lvl1pPr>
          </a:lstStyle>
          <a:p>
            <a:r>
              <a:rPr lang="en-US" noProof="0"/>
              <a:t>Click to edit Master title style</a:t>
            </a:r>
          </a:p>
        </p:txBody>
      </p:sp>
      <p:sp>
        <p:nvSpPr>
          <p:cNvPr id="3" name="Text Placeholder 2"/>
          <p:cNvSpPr>
            <a:spLocks noGrp="1"/>
          </p:cNvSpPr>
          <p:nvPr>
            <p:ph type="body" idx="1" hasCustomPrompt="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Edit Master text styles</a:t>
            </a:r>
          </a:p>
        </p:txBody>
      </p:sp>
      <p:sp>
        <p:nvSpPr>
          <p:cNvPr id="9" name="Text Placeholder 5"/>
          <p:cNvSpPr>
            <a:spLocks noGrp="1"/>
          </p:cNvSpPr>
          <p:nvPr>
            <p:ph type="body" sz="quarter" idx="16" hasCustomPrompt="1"/>
          </p:nvPr>
        </p:nvSpPr>
        <p:spPr>
          <a:xfrm>
            <a:off x="7574642" y="1081456"/>
            <a:ext cx="3810001" cy="4075465"/>
          </a:xfrm>
        </p:spPr>
        <p:txBody>
          <a:bodyPr anchor="t" anchorCtr="0">
            <a:normAutofit/>
          </a:bodyPr>
          <a:lstStyle>
            <a:lvl1pPr marL="0" indent="0" algn="l">
              <a:buFontTx/>
              <a:buNone/>
              <a:defRPr sz="2800"/>
            </a:lvl1pPr>
          </a:lstStyle>
          <a:p>
            <a:pPr lvl="0"/>
            <a:r>
              <a:rPr lang="en-US" noProof="0"/>
              <a:t>Edit Master text styles</a:t>
            </a:r>
          </a:p>
        </p:txBody>
      </p:sp>
      <p:sp>
        <p:nvSpPr>
          <p:cNvPr id="7" name="Date Placeholder 6">
            <a:extLst>
              <a:ext uri="{FF2B5EF4-FFF2-40B4-BE49-F238E27FC236}">
                <a16:creationId xmlns:a16="http://schemas.microsoft.com/office/drawing/2014/main" id="{7964F81E-11BA-4BB3-AC2C-0A729DC676E6}"/>
              </a:ext>
            </a:extLst>
          </p:cNvPr>
          <p:cNvSpPr>
            <a:spLocks noGrp="1"/>
          </p:cNvSpPr>
          <p:nvPr>
            <p:ph type="dt" sz="half" idx="17"/>
          </p:nvPr>
        </p:nvSpPr>
        <p:spPr/>
        <p:txBody>
          <a:bodyPr/>
          <a:lstStyle/>
          <a:p>
            <a:fld id="{FB7F6C47-B260-4BB6-8230-7D14D5CDE026}" type="datetimeFigureOut">
              <a:rPr lang="en-US" noProof="0" smtClean="0"/>
              <a:t>Saturday, December 10, 2022</a:t>
            </a:fld>
            <a:endParaRPr lang="en-US" noProof="0" dirty="0"/>
          </a:p>
        </p:txBody>
      </p:sp>
      <p:sp>
        <p:nvSpPr>
          <p:cNvPr id="10" name="Footer Placeholder 9">
            <a:extLst>
              <a:ext uri="{FF2B5EF4-FFF2-40B4-BE49-F238E27FC236}">
                <a16:creationId xmlns:a16="http://schemas.microsoft.com/office/drawing/2014/main" id="{F93A4488-E8DE-4FEB-88F9-B37F95CC838A}"/>
              </a:ext>
            </a:extLst>
          </p:cNvPr>
          <p:cNvSpPr>
            <a:spLocks noGrp="1"/>
          </p:cNvSpPr>
          <p:nvPr>
            <p:ph type="ftr" sz="quarter" idx="18"/>
          </p:nvPr>
        </p:nvSpPr>
        <p:spPr/>
        <p:txBody>
          <a:bodyPr/>
          <a:lstStyle/>
          <a:p>
            <a:r>
              <a:rPr lang="en-US" noProof="0" dirty="0"/>
              <a:t>Add a footer</a:t>
            </a:r>
          </a:p>
        </p:txBody>
      </p:sp>
      <p:sp>
        <p:nvSpPr>
          <p:cNvPr id="11" name="Slide Number Placeholder 10">
            <a:extLst>
              <a:ext uri="{FF2B5EF4-FFF2-40B4-BE49-F238E27FC236}">
                <a16:creationId xmlns:a16="http://schemas.microsoft.com/office/drawing/2014/main" id="{DF909D08-1E53-42D5-954B-F61B5083645D}"/>
              </a:ext>
            </a:extLst>
          </p:cNvPr>
          <p:cNvSpPr>
            <a:spLocks noGrp="1"/>
          </p:cNvSpPr>
          <p:nvPr>
            <p:ph type="sldNum" sz="quarter" idx="19"/>
          </p:nvPr>
        </p:nvSpPr>
        <p:spPr/>
        <p:txBody>
          <a:bodyPr/>
          <a:lstStyle/>
          <a:p>
            <a:fld id="{A4942799-31AF-4FF8-9D79-C1A3E01FB207}" type="slidenum">
              <a:rPr lang="en-US" noProof="0" smtClean="0"/>
              <a:t>‹#›</a:t>
            </a:fld>
            <a:endParaRPr lang="en-US" noProof="0" dirty="0"/>
          </a:p>
        </p:txBody>
      </p:sp>
    </p:spTree>
    <p:extLst>
      <p:ext uri="{BB962C8B-B14F-4D97-AF65-F5344CB8AC3E}">
        <p14:creationId xmlns:p14="http://schemas.microsoft.com/office/powerpoint/2010/main" val="41409645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ltGray">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a:effectLst>
            <a:innerShdw blurRad="114300">
              <a:prstClr val="black"/>
            </a:innerShdw>
          </a:effectLst>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nchor="ctr" anchorCtr="0"/>
          <a:lstStyle>
            <a:lvl1pPr algn="l">
              <a:defRPr sz="4000" b="0"/>
            </a:lvl1pPr>
          </a:lstStyle>
          <a:p>
            <a:r>
              <a:rPr lang="en-US" noProof="0"/>
              <a:t>Click to edit Master title style</a:t>
            </a:r>
          </a:p>
        </p:txBody>
      </p:sp>
      <p:sp>
        <p:nvSpPr>
          <p:cNvPr id="6" name="Text Placeholder 5"/>
          <p:cNvSpPr>
            <a:spLocks noGrp="1"/>
          </p:cNvSpPr>
          <p:nvPr>
            <p:ph type="body" sz="quarter" idx="16" hasCustomPrompt="1"/>
          </p:nvPr>
        </p:nvSpPr>
        <p:spPr>
          <a:xfrm>
            <a:off x="6156000" y="2286000"/>
            <a:ext cx="4880300" cy="2295525"/>
          </a:xfrm>
        </p:spPr>
        <p:txBody>
          <a:bodyPr anchor="ctr" anchorCtr="0">
            <a:normAutofit/>
          </a:bodyPr>
          <a:lstStyle>
            <a:lvl1pPr marL="0" indent="0" algn="ctr">
              <a:buFontTx/>
              <a:buNone/>
              <a:defRPr sz="2800"/>
            </a:lvl1pPr>
          </a:lstStyle>
          <a:p>
            <a:pPr lvl="0"/>
            <a:r>
              <a:rPr lang="en-US" noProof="0"/>
              <a:t>Edit Master text styles</a:t>
            </a:r>
          </a:p>
        </p:txBody>
      </p:sp>
      <p:sp>
        <p:nvSpPr>
          <p:cNvPr id="5" name="Date Placeholder 4">
            <a:extLst>
              <a:ext uri="{FF2B5EF4-FFF2-40B4-BE49-F238E27FC236}">
                <a16:creationId xmlns:a16="http://schemas.microsoft.com/office/drawing/2014/main" id="{52142ECB-4FB1-4B01-80F3-04208C781B16}"/>
              </a:ext>
            </a:extLst>
          </p:cNvPr>
          <p:cNvSpPr>
            <a:spLocks noGrp="1"/>
          </p:cNvSpPr>
          <p:nvPr>
            <p:ph type="dt" sz="half" idx="17"/>
          </p:nvPr>
        </p:nvSpPr>
        <p:spPr/>
        <p:txBody>
          <a:bodyPr/>
          <a:lstStyle/>
          <a:p>
            <a:fld id="{FB7F6C47-B260-4BB6-8230-7D14D5CDE026}" type="datetimeFigureOut">
              <a:rPr lang="en-US" noProof="0" smtClean="0"/>
              <a:t>Saturday, December 10, 2022</a:t>
            </a:fld>
            <a:endParaRPr lang="en-US" noProof="0" dirty="0"/>
          </a:p>
        </p:txBody>
      </p:sp>
      <p:sp>
        <p:nvSpPr>
          <p:cNvPr id="7" name="Footer Placeholder 6">
            <a:extLst>
              <a:ext uri="{FF2B5EF4-FFF2-40B4-BE49-F238E27FC236}">
                <a16:creationId xmlns:a16="http://schemas.microsoft.com/office/drawing/2014/main" id="{776F215A-F354-440E-A263-A920F5950831}"/>
              </a:ext>
            </a:extLst>
          </p:cNvPr>
          <p:cNvSpPr>
            <a:spLocks noGrp="1"/>
          </p:cNvSpPr>
          <p:nvPr>
            <p:ph type="ftr" sz="quarter" idx="18"/>
          </p:nvPr>
        </p:nvSpPr>
        <p:spPr/>
        <p:txBody>
          <a:bodyPr/>
          <a:lstStyle/>
          <a:p>
            <a:r>
              <a:rPr lang="en-US" noProof="0" dirty="0"/>
              <a:t>Add a footer</a:t>
            </a:r>
          </a:p>
        </p:txBody>
      </p:sp>
      <p:sp>
        <p:nvSpPr>
          <p:cNvPr id="8" name="Slide Number Placeholder 7">
            <a:extLst>
              <a:ext uri="{FF2B5EF4-FFF2-40B4-BE49-F238E27FC236}">
                <a16:creationId xmlns:a16="http://schemas.microsoft.com/office/drawing/2014/main" id="{E90FC50C-9C02-4BD6-9CBE-6880E1297783}"/>
              </a:ext>
            </a:extLst>
          </p:cNvPr>
          <p:cNvSpPr>
            <a:spLocks noGrp="1"/>
          </p:cNvSpPr>
          <p:nvPr>
            <p:ph type="sldNum" sz="quarter" idx="19"/>
          </p:nvPr>
        </p:nvSpPr>
        <p:spPr/>
        <p:txBody>
          <a:bodyPr/>
          <a:lstStyle/>
          <a:p>
            <a:fld id="{A4942799-31AF-4FF8-9D79-C1A3E01FB207}" type="slidenum">
              <a:rPr lang="en-US" noProof="0" smtClean="0"/>
              <a:t>‹#›</a:t>
            </a:fld>
            <a:endParaRPr lang="en-US" noProof="0" dirty="0"/>
          </a:p>
        </p:txBody>
      </p:sp>
    </p:spTree>
    <p:extLst>
      <p:ext uri="{BB962C8B-B14F-4D97-AF65-F5344CB8AC3E}">
        <p14:creationId xmlns:p14="http://schemas.microsoft.com/office/powerpoint/2010/main" val="3168461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ltGray">
          <a:xfrm>
            <a:off x="7669651" y="0"/>
            <a:ext cx="4522349" cy="5861051"/>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ffectLst>
            <a:innerShdw blurRad="63500" dist="50800" dir="81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3754460" cy="5134798"/>
          </a:xfrm>
        </p:spPr>
        <p:txBody>
          <a:bodyPr vert="horz" anchor="ctr" anchorCtr="1"/>
          <a:lstStyle>
            <a:lvl1pPr algn="l">
              <a:defRPr b="0"/>
            </a:lvl1pPr>
          </a:lstStyle>
          <a:p>
            <a:r>
              <a:rPr lang="en-US" noProof="0"/>
              <a:t>Click to edit Master title style</a:t>
            </a:r>
          </a:p>
        </p:txBody>
      </p:sp>
      <p:sp>
        <p:nvSpPr>
          <p:cNvPr id="3" name="Vertical Text Placeholder 2"/>
          <p:cNvSpPr>
            <a:spLocks noGrp="1"/>
          </p:cNvSpPr>
          <p:nvPr>
            <p:ph type="body" orient="vert" idx="1" hasCustomPrompt="1"/>
          </p:nvPr>
        </p:nvSpPr>
        <p:spPr>
          <a:xfrm>
            <a:off x="810001" y="446089"/>
            <a:ext cx="6611540" cy="5414962"/>
          </a:xfrm>
        </p:spPr>
        <p:txBody>
          <a:bodyPr vert="horz" anchor="ctr" anchorCtr="1"/>
          <a:lstStyle>
            <a:lvl1pPr algn="ctr">
              <a:defRPr/>
            </a:lvl1pPr>
            <a:lvl2pPr algn="ctr">
              <a:defRPr/>
            </a:lvl2pPr>
            <a:lvl3pPr algn="ctr">
              <a:defRPr/>
            </a:lvl3pPr>
            <a:lvl4pPr algn="ctr">
              <a:defRPr/>
            </a:lvl4pPr>
            <a:lvl5pPr algn="ct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Date Placeholder 6">
            <a:extLst>
              <a:ext uri="{FF2B5EF4-FFF2-40B4-BE49-F238E27FC236}">
                <a16:creationId xmlns:a16="http://schemas.microsoft.com/office/drawing/2014/main" id="{9D7128B4-F868-4384-A8AA-473DA3516902}"/>
              </a:ext>
            </a:extLst>
          </p:cNvPr>
          <p:cNvSpPr>
            <a:spLocks noGrp="1"/>
          </p:cNvSpPr>
          <p:nvPr>
            <p:ph type="dt" sz="half" idx="10"/>
          </p:nvPr>
        </p:nvSpPr>
        <p:spPr/>
        <p:txBody>
          <a:bodyPr/>
          <a:lstStyle/>
          <a:p>
            <a:fld id="{FB7F6C47-B260-4BB6-8230-7D14D5CDE026}" type="datetimeFigureOut">
              <a:rPr lang="en-US" noProof="0" smtClean="0"/>
              <a:t>Saturday, December 10, 2022</a:t>
            </a:fld>
            <a:endParaRPr lang="en-US" noProof="0" dirty="0"/>
          </a:p>
        </p:txBody>
      </p:sp>
      <p:sp>
        <p:nvSpPr>
          <p:cNvPr id="8" name="Footer Placeholder 7">
            <a:extLst>
              <a:ext uri="{FF2B5EF4-FFF2-40B4-BE49-F238E27FC236}">
                <a16:creationId xmlns:a16="http://schemas.microsoft.com/office/drawing/2014/main" id="{84FF940D-9281-4C2A-BA62-E5854A11F99B}"/>
              </a:ext>
            </a:extLst>
          </p:cNvPr>
          <p:cNvSpPr>
            <a:spLocks noGrp="1"/>
          </p:cNvSpPr>
          <p:nvPr>
            <p:ph type="ftr" sz="quarter" idx="11"/>
          </p:nvPr>
        </p:nvSpPr>
        <p:spPr/>
        <p:txBody>
          <a:bodyPr/>
          <a:lstStyle/>
          <a:p>
            <a:r>
              <a:rPr lang="en-US" noProof="0" dirty="0"/>
              <a:t>Add a footer</a:t>
            </a:r>
          </a:p>
        </p:txBody>
      </p:sp>
      <p:sp>
        <p:nvSpPr>
          <p:cNvPr id="9" name="Slide Number Placeholder 8">
            <a:extLst>
              <a:ext uri="{FF2B5EF4-FFF2-40B4-BE49-F238E27FC236}">
                <a16:creationId xmlns:a16="http://schemas.microsoft.com/office/drawing/2014/main" id="{5FB1454F-842C-4F51-A7E7-0335B2FB16F1}"/>
              </a:ext>
            </a:extLst>
          </p:cNvPr>
          <p:cNvSpPr>
            <a:spLocks noGrp="1"/>
          </p:cNvSpPr>
          <p:nvPr>
            <p:ph type="sldNum" sz="quarter" idx="12"/>
          </p:nvPr>
        </p:nvSpPr>
        <p:spPr/>
        <p:txBody>
          <a:bodyPr/>
          <a:lstStyle/>
          <a:p>
            <a:fld id="{A4942799-31AF-4FF8-9D79-C1A3E01FB207}" type="slidenum">
              <a:rPr lang="en-US" noProof="0" smtClean="0"/>
              <a:t>‹#›</a:t>
            </a:fld>
            <a:endParaRPr lang="en-US" noProof="0" dirty="0"/>
          </a:p>
        </p:txBody>
      </p:sp>
    </p:spTree>
    <p:extLst>
      <p:ext uri="{BB962C8B-B14F-4D97-AF65-F5344CB8AC3E}">
        <p14:creationId xmlns:p14="http://schemas.microsoft.com/office/powerpoint/2010/main" val="1183694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Freeform 6"/>
          <p:cNvSpPr/>
          <p:nvPr/>
        </p:nvSpPr>
        <p:spPr bwMode="ltGray">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ffectLst>
            <a:innerShdw blurRad="63500" dist="50800" dir="54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nchor="ctr" anchorCtr="0"/>
          <a:lstStyle>
            <a:lvl1pPr>
              <a:defRPr b="0"/>
            </a:lvl1pPr>
          </a:lstStyle>
          <a:p>
            <a:r>
              <a:rPr lang="en-US"/>
              <a:t>Click to edit Master title style</a:t>
            </a:r>
            <a:endParaRPr lang="en-US" dirty="0"/>
          </a:p>
        </p:txBody>
      </p:sp>
      <p:sp>
        <p:nvSpPr>
          <p:cNvPr id="4" name="Content Placeholder 3"/>
          <p:cNvSpPr>
            <a:spLocks noGrp="1"/>
          </p:cNvSpPr>
          <p:nvPr>
            <p:ph sz="half" idx="2"/>
          </p:nvPr>
        </p:nvSpPr>
        <p:spPr>
          <a:xfrm>
            <a:off x="6187415" y="2222287"/>
            <a:ext cx="5194583" cy="3638764"/>
          </a:xfrm>
          <a:noFill/>
          <a:ln w="25400">
            <a:gradFill>
              <a:gsLst>
                <a:gs pos="50000">
                  <a:schemeClr val="bg2"/>
                </a:gs>
                <a:gs pos="0">
                  <a:schemeClr val="bg2"/>
                </a:gs>
                <a:gs pos="100000">
                  <a:schemeClr val="accent1"/>
                </a:gs>
              </a:gsLst>
              <a:lin ang="5400000" scaled="1"/>
            </a:gradFill>
          </a:ln>
          <a:effectLst>
            <a:outerShdw blurRad="63500" sx="102000" sy="102000" algn="ctr" rotWithShape="0">
              <a:prstClr val="black">
                <a:alpha val="40000"/>
              </a:prstClr>
            </a:outerShdw>
          </a:effectLst>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A4059F8-A688-4FFE-AA79-3B6D811FA987}"/>
              </a:ext>
            </a:extLst>
          </p:cNvPr>
          <p:cNvSpPr>
            <a:spLocks noGrp="1"/>
          </p:cNvSpPr>
          <p:nvPr>
            <p:ph sz="half" idx="1"/>
          </p:nvPr>
        </p:nvSpPr>
        <p:spPr>
          <a:xfrm>
            <a:off x="838200" y="2222287"/>
            <a:ext cx="5181600" cy="36387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FC3AB4A3-AE75-4D00-9BE1-AF3996C6B77E}"/>
              </a:ext>
            </a:extLst>
          </p:cNvPr>
          <p:cNvSpPr>
            <a:spLocks noGrp="1"/>
          </p:cNvSpPr>
          <p:nvPr>
            <p:ph type="dt" sz="half" idx="10"/>
          </p:nvPr>
        </p:nvSpPr>
        <p:spPr/>
        <p:txBody>
          <a:bodyPr/>
          <a:lstStyle/>
          <a:p>
            <a:fld id="{FB7F6C47-B260-4BB6-8230-7D14D5CDE026}" type="datetimeFigureOut">
              <a:rPr lang="en-US" noProof="0" smtClean="0"/>
              <a:t>Saturday, December 10, 2022</a:t>
            </a:fld>
            <a:endParaRPr lang="en-US" noProof="0" dirty="0"/>
          </a:p>
        </p:txBody>
      </p:sp>
      <p:sp>
        <p:nvSpPr>
          <p:cNvPr id="10" name="Footer Placeholder 9">
            <a:extLst>
              <a:ext uri="{FF2B5EF4-FFF2-40B4-BE49-F238E27FC236}">
                <a16:creationId xmlns:a16="http://schemas.microsoft.com/office/drawing/2014/main" id="{9471F3C4-BAAF-4391-B574-8E340EDA39E9}"/>
              </a:ext>
            </a:extLst>
          </p:cNvPr>
          <p:cNvSpPr>
            <a:spLocks noGrp="1"/>
          </p:cNvSpPr>
          <p:nvPr>
            <p:ph type="ftr" sz="quarter" idx="11"/>
          </p:nvPr>
        </p:nvSpPr>
        <p:spPr/>
        <p:txBody>
          <a:bodyPr/>
          <a:lstStyle/>
          <a:p>
            <a:r>
              <a:rPr lang="en-US" noProof="0" dirty="0"/>
              <a:t>Add a footer</a:t>
            </a:r>
          </a:p>
        </p:txBody>
      </p:sp>
      <p:sp>
        <p:nvSpPr>
          <p:cNvPr id="11" name="Slide Number Placeholder 10">
            <a:extLst>
              <a:ext uri="{FF2B5EF4-FFF2-40B4-BE49-F238E27FC236}">
                <a16:creationId xmlns:a16="http://schemas.microsoft.com/office/drawing/2014/main" id="{FB8DD71F-FEC6-4AB5-974A-FD2B82A7BEE5}"/>
              </a:ext>
            </a:extLst>
          </p:cNvPr>
          <p:cNvSpPr>
            <a:spLocks noGrp="1"/>
          </p:cNvSpPr>
          <p:nvPr>
            <p:ph type="sldNum" sz="quarter" idx="12"/>
          </p:nvPr>
        </p:nvSpPr>
        <p:spPr/>
        <p:txBody>
          <a:bodyPr/>
          <a:lstStyle/>
          <a:p>
            <a:fld id="{A4942799-31AF-4FF8-9D79-C1A3E01FB207}" type="slidenum">
              <a:rPr lang="en-US" noProof="0" smtClean="0"/>
              <a:t>‹#›</a:t>
            </a:fld>
            <a:endParaRPr lang="en-US" noProof="0" dirty="0"/>
          </a:p>
        </p:txBody>
      </p:sp>
    </p:spTree>
    <p:extLst>
      <p:ext uri="{BB962C8B-B14F-4D97-AF65-F5344CB8AC3E}">
        <p14:creationId xmlns:p14="http://schemas.microsoft.com/office/powerpoint/2010/main" val="2364910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Content Only ">
    <p:spTree>
      <p:nvGrpSpPr>
        <p:cNvPr id="1" name=""/>
        <p:cNvGrpSpPr/>
        <p:nvPr/>
      </p:nvGrpSpPr>
      <p:grpSpPr>
        <a:xfrm>
          <a:off x="0" y="0"/>
          <a:ext cx="0" cy="0"/>
          <a:chOff x="0" y="0"/>
          <a:chExt cx="0" cy="0"/>
        </a:xfrm>
      </p:grpSpPr>
      <p:sp>
        <p:nvSpPr>
          <p:cNvPr id="10" name="Freeform 7"/>
          <p:cNvSpPr/>
          <p:nvPr/>
        </p:nvSpPr>
        <p:spPr bwMode="ltGray">
          <a:xfrm>
            <a:off x="0" y="1"/>
            <a:ext cx="12192000" cy="6251330"/>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a:effectLst>
            <a:innerShdw blurRad="63500" dist="50800" dir="5400000">
              <a:prstClr val="black">
                <a:alpha val="50000"/>
              </a:prstClr>
            </a:innerShdw>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51514" y="451513"/>
            <a:ext cx="11288972" cy="5149187"/>
          </a:xfrm>
        </p:spPr>
        <p:txBody>
          <a:bodyPr anchor="ctr" anchorCtr="0"/>
          <a:lstStyle>
            <a:lvl1pPr algn="ctr">
              <a:defRPr sz="4800" b="0" cap="none"/>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740B6DF-7478-4740-A710-DA5E9EBA7CBF}"/>
              </a:ext>
            </a:extLst>
          </p:cNvPr>
          <p:cNvSpPr>
            <a:spLocks noGrp="1"/>
          </p:cNvSpPr>
          <p:nvPr>
            <p:ph type="dt" sz="half" idx="10"/>
          </p:nvPr>
        </p:nvSpPr>
        <p:spPr/>
        <p:txBody>
          <a:bodyPr/>
          <a:lstStyle/>
          <a:p>
            <a:fld id="{FB7F6C47-B260-4BB6-8230-7D14D5CDE026}" type="datetimeFigureOut">
              <a:rPr lang="en-US" noProof="0" smtClean="0"/>
              <a:t>Saturday, December 10, 2022</a:t>
            </a:fld>
            <a:endParaRPr lang="en-US" noProof="0" dirty="0"/>
          </a:p>
        </p:txBody>
      </p:sp>
      <p:sp>
        <p:nvSpPr>
          <p:cNvPr id="7" name="Footer Placeholder 6">
            <a:extLst>
              <a:ext uri="{FF2B5EF4-FFF2-40B4-BE49-F238E27FC236}">
                <a16:creationId xmlns:a16="http://schemas.microsoft.com/office/drawing/2014/main" id="{42D89951-67E9-4086-AED0-C236A00A5330}"/>
              </a:ext>
            </a:extLst>
          </p:cNvPr>
          <p:cNvSpPr>
            <a:spLocks noGrp="1"/>
          </p:cNvSpPr>
          <p:nvPr>
            <p:ph type="ftr" sz="quarter" idx="11"/>
          </p:nvPr>
        </p:nvSpPr>
        <p:spPr/>
        <p:txBody>
          <a:bodyPr/>
          <a:lstStyle/>
          <a:p>
            <a:r>
              <a:rPr lang="en-US" noProof="0" dirty="0"/>
              <a:t>Add a footer</a:t>
            </a:r>
          </a:p>
        </p:txBody>
      </p:sp>
      <p:sp>
        <p:nvSpPr>
          <p:cNvPr id="8" name="Slide Number Placeholder 7">
            <a:extLst>
              <a:ext uri="{FF2B5EF4-FFF2-40B4-BE49-F238E27FC236}">
                <a16:creationId xmlns:a16="http://schemas.microsoft.com/office/drawing/2014/main" id="{38553809-8746-49E3-BCB5-0A9FF406C30C}"/>
              </a:ext>
            </a:extLst>
          </p:cNvPr>
          <p:cNvSpPr>
            <a:spLocks noGrp="1"/>
          </p:cNvSpPr>
          <p:nvPr>
            <p:ph type="sldNum" sz="quarter" idx="12"/>
          </p:nvPr>
        </p:nvSpPr>
        <p:spPr/>
        <p:txBody>
          <a:bodyPr/>
          <a:lstStyle/>
          <a:p>
            <a:fld id="{A4942799-31AF-4FF8-9D79-C1A3E01FB207}" type="slidenum">
              <a:rPr lang="en-US" noProof="0" smtClean="0"/>
              <a:t>‹#›</a:t>
            </a:fld>
            <a:endParaRPr lang="en-US" noProof="0" dirty="0"/>
          </a:p>
        </p:txBody>
      </p:sp>
    </p:spTree>
    <p:extLst>
      <p:ext uri="{BB962C8B-B14F-4D97-AF65-F5344CB8AC3E}">
        <p14:creationId xmlns:p14="http://schemas.microsoft.com/office/powerpoint/2010/main" val="2973193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Freeform 6"/>
          <p:cNvSpPr/>
          <p:nvPr/>
        </p:nvSpPr>
        <p:spPr bwMode="ltGray">
          <a:xfrm flipH="1">
            <a:off x="12699" y="0"/>
            <a:ext cx="6004585" cy="2041975"/>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ffectLst>
            <a:innerShdw blurRad="63500" dist="50800" dir="81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51514" y="375313"/>
            <a:ext cx="5114017" cy="1139895"/>
          </a:xfrm>
        </p:spPr>
        <p:txBody>
          <a:bodyPr/>
          <a:lstStyle>
            <a:lvl1pPr algn="l">
              <a:defRPr b="0"/>
            </a:lvl1pPr>
          </a:lstStyle>
          <a:p>
            <a:r>
              <a:rPr lang="en-US"/>
              <a:t>Click to edit Master title style</a:t>
            </a:r>
            <a:endParaRPr lang="en-US" dirty="0"/>
          </a:p>
        </p:txBody>
      </p:sp>
      <p:sp>
        <p:nvSpPr>
          <p:cNvPr id="3" name="Content Placeholder 2"/>
          <p:cNvSpPr>
            <a:spLocks noGrp="1"/>
          </p:cNvSpPr>
          <p:nvPr>
            <p:ph sz="half" idx="1"/>
          </p:nvPr>
        </p:nvSpPr>
        <p:spPr>
          <a:xfrm>
            <a:off x="451514" y="2222287"/>
            <a:ext cx="5553071" cy="3638763"/>
          </a:xfrm>
          <a:ln w="25400">
            <a:gradFill>
              <a:gsLst>
                <a:gs pos="0">
                  <a:schemeClr val="bg2"/>
                </a:gs>
                <a:gs pos="50000">
                  <a:srgbClr val="4A3030"/>
                </a:gs>
                <a:gs pos="100000">
                  <a:schemeClr val="accent1"/>
                </a:gs>
              </a:gsLst>
              <a:lin ang="5400000" scaled="1"/>
            </a:gradFill>
          </a:ln>
          <a:effectLst>
            <a:outerShdw blurRad="63500" sx="102000" sy="102000" algn="ctr" rotWithShape="0">
              <a:prstClr val="black">
                <a:alpha val="40000"/>
              </a:prstClr>
            </a:outerShdw>
          </a:effectLst>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9">
            <a:extLst>
              <a:ext uri="{FF2B5EF4-FFF2-40B4-BE49-F238E27FC236}">
                <a16:creationId xmlns:a16="http://schemas.microsoft.com/office/drawing/2014/main" id="{C95D556F-51D2-4EF4-B60F-D319BF232882}"/>
              </a:ext>
            </a:extLst>
          </p:cNvPr>
          <p:cNvSpPr>
            <a:spLocks noGrp="1"/>
          </p:cNvSpPr>
          <p:nvPr>
            <p:ph sz="quarter" idx="13"/>
          </p:nvPr>
        </p:nvSpPr>
        <p:spPr>
          <a:xfrm>
            <a:off x="6456099" y="375312"/>
            <a:ext cx="5186363" cy="5485737"/>
          </a:xfrm>
        </p:spPr>
        <p:txBody>
          <a:bodyPr anchor="t" anchorCtr="0">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3F86C4-C3A0-4CA8-8809-1D90DE9E4D4F}"/>
              </a:ext>
            </a:extLst>
          </p:cNvPr>
          <p:cNvSpPr>
            <a:spLocks noGrp="1"/>
          </p:cNvSpPr>
          <p:nvPr>
            <p:ph type="dt" sz="half" idx="14"/>
          </p:nvPr>
        </p:nvSpPr>
        <p:spPr/>
        <p:txBody>
          <a:bodyPr/>
          <a:lstStyle/>
          <a:p>
            <a:fld id="{FB7F6C47-B260-4BB6-8230-7D14D5CDE026}" type="datetimeFigureOut">
              <a:rPr lang="en-US" noProof="0" smtClean="0"/>
              <a:t>Saturday, December 10, 2022</a:t>
            </a:fld>
            <a:endParaRPr lang="en-US" noProof="0" dirty="0"/>
          </a:p>
        </p:txBody>
      </p:sp>
      <p:sp>
        <p:nvSpPr>
          <p:cNvPr id="10" name="Footer Placeholder 9">
            <a:extLst>
              <a:ext uri="{FF2B5EF4-FFF2-40B4-BE49-F238E27FC236}">
                <a16:creationId xmlns:a16="http://schemas.microsoft.com/office/drawing/2014/main" id="{EDD26EA8-C9F2-49A7-8F7B-A782D30B827A}"/>
              </a:ext>
            </a:extLst>
          </p:cNvPr>
          <p:cNvSpPr>
            <a:spLocks noGrp="1"/>
          </p:cNvSpPr>
          <p:nvPr>
            <p:ph type="ftr" sz="quarter" idx="15"/>
          </p:nvPr>
        </p:nvSpPr>
        <p:spPr/>
        <p:txBody>
          <a:bodyPr/>
          <a:lstStyle/>
          <a:p>
            <a:r>
              <a:rPr lang="en-US" noProof="0" dirty="0"/>
              <a:t>Add a footer</a:t>
            </a:r>
          </a:p>
        </p:txBody>
      </p:sp>
      <p:sp>
        <p:nvSpPr>
          <p:cNvPr id="11" name="Slide Number Placeholder 10">
            <a:extLst>
              <a:ext uri="{FF2B5EF4-FFF2-40B4-BE49-F238E27FC236}">
                <a16:creationId xmlns:a16="http://schemas.microsoft.com/office/drawing/2014/main" id="{241DD2E8-07A6-430F-A2FB-E2746C9352D4}"/>
              </a:ext>
            </a:extLst>
          </p:cNvPr>
          <p:cNvSpPr>
            <a:spLocks noGrp="1"/>
          </p:cNvSpPr>
          <p:nvPr>
            <p:ph type="sldNum" sz="quarter" idx="16"/>
          </p:nvPr>
        </p:nvSpPr>
        <p:spPr/>
        <p:txBody>
          <a:bodyPr/>
          <a:lstStyle/>
          <a:p>
            <a:fld id="{A4942799-31AF-4FF8-9D79-C1A3E01FB207}" type="slidenum">
              <a:rPr lang="en-US" noProof="0" smtClean="0"/>
              <a:t>‹#›</a:t>
            </a:fld>
            <a:endParaRPr lang="en-US" noProof="0" dirty="0"/>
          </a:p>
        </p:txBody>
      </p:sp>
    </p:spTree>
    <p:extLst>
      <p:ext uri="{BB962C8B-B14F-4D97-AF65-F5344CB8AC3E}">
        <p14:creationId xmlns:p14="http://schemas.microsoft.com/office/powerpoint/2010/main" val="544642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sp>
        <p:nvSpPr>
          <p:cNvPr id="8" name="Freeform 6"/>
          <p:cNvSpPr/>
          <p:nvPr/>
        </p:nvSpPr>
        <p:spPr bwMode="ltGray">
          <a:xfrm flipH="1">
            <a:off x="6187414" y="0"/>
            <a:ext cx="6004583" cy="2041975"/>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ffectLst>
            <a:innerShdw blurRad="63500" dist="50800" dir="27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632696" y="359551"/>
            <a:ext cx="5114017" cy="1139895"/>
          </a:xfrm>
        </p:spPr>
        <p:txBody>
          <a:bodyPr/>
          <a:lstStyle>
            <a:lvl1pPr algn="l">
              <a:defRPr b="0"/>
            </a:lvl1pPr>
          </a:lstStyle>
          <a:p>
            <a:r>
              <a:rPr lang="en-US"/>
              <a:t>Click to edit Master title style</a:t>
            </a:r>
            <a:endParaRPr lang="en-US" dirty="0"/>
          </a:p>
        </p:txBody>
      </p:sp>
      <p:sp>
        <p:nvSpPr>
          <p:cNvPr id="3" name="Content Placeholder 2"/>
          <p:cNvSpPr>
            <a:spLocks noGrp="1"/>
          </p:cNvSpPr>
          <p:nvPr>
            <p:ph sz="half" idx="1" hasCustomPrompt="1"/>
          </p:nvPr>
        </p:nvSpPr>
        <p:spPr>
          <a:xfrm>
            <a:off x="451514" y="451513"/>
            <a:ext cx="5553071" cy="5409537"/>
          </a:xfrm>
        </p:spPr>
        <p:txBody>
          <a:bodyPr anchor="t" anchorCtr="0">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54563" y="2222287"/>
            <a:ext cx="5553071" cy="3638764"/>
          </a:xfrm>
          <a:ln>
            <a:gradFill>
              <a:gsLst>
                <a:gs pos="0">
                  <a:schemeClr val="bg2"/>
                </a:gs>
                <a:gs pos="50000">
                  <a:schemeClr val="bg2"/>
                </a:gs>
                <a:gs pos="100000">
                  <a:schemeClr val="accent1"/>
                </a:gs>
              </a:gsLst>
              <a:lin ang="5400000" scaled="1"/>
            </a:gradFill>
          </a:ln>
          <a:effectLst>
            <a:outerShdw blurRad="63500" sx="102000" sy="102000" algn="ctr" rotWithShape="0">
              <a:prstClr val="black">
                <a:alpha val="40000"/>
              </a:prstClr>
            </a:outerShdw>
          </a:effectLst>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8">
            <a:extLst>
              <a:ext uri="{FF2B5EF4-FFF2-40B4-BE49-F238E27FC236}">
                <a16:creationId xmlns:a16="http://schemas.microsoft.com/office/drawing/2014/main" id="{82940641-87D1-48C5-879E-8A5FBA537AFD}"/>
              </a:ext>
            </a:extLst>
          </p:cNvPr>
          <p:cNvSpPr>
            <a:spLocks noGrp="1"/>
          </p:cNvSpPr>
          <p:nvPr>
            <p:ph type="dt" sz="half" idx="10"/>
          </p:nvPr>
        </p:nvSpPr>
        <p:spPr/>
        <p:txBody>
          <a:bodyPr/>
          <a:lstStyle/>
          <a:p>
            <a:fld id="{FB7F6C47-B260-4BB6-8230-7D14D5CDE026}" type="datetimeFigureOut">
              <a:rPr lang="en-US" noProof="0" smtClean="0"/>
              <a:t>Saturday, December 10, 2022</a:t>
            </a:fld>
            <a:endParaRPr lang="en-US" noProof="0" dirty="0"/>
          </a:p>
        </p:txBody>
      </p:sp>
      <p:sp>
        <p:nvSpPr>
          <p:cNvPr id="10" name="Footer Placeholder 9">
            <a:extLst>
              <a:ext uri="{FF2B5EF4-FFF2-40B4-BE49-F238E27FC236}">
                <a16:creationId xmlns:a16="http://schemas.microsoft.com/office/drawing/2014/main" id="{DBFA68A8-3A7A-430B-9A66-482C28DC5A76}"/>
              </a:ext>
            </a:extLst>
          </p:cNvPr>
          <p:cNvSpPr>
            <a:spLocks noGrp="1"/>
          </p:cNvSpPr>
          <p:nvPr>
            <p:ph type="ftr" sz="quarter" idx="11"/>
          </p:nvPr>
        </p:nvSpPr>
        <p:spPr/>
        <p:txBody>
          <a:bodyPr/>
          <a:lstStyle/>
          <a:p>
            <a:r>
              <a:rPr lang="en-US" noProof="0" dirty="0"/>
              <a:t>Add a footer</a:t>
            </a:r>
          </a:p>
        </p:txBody>
      </p:sp>
      <p:sp>
        <p:nvSpPr>
          <p:cNvPr id="11" name="Slide Number Placeholder 10">
            <a:extLst>
              <a:ext uri="{FF2B5EF4-FFF2-40B4-BE49-F238E27FC236}">
                <a16:creationId xmlns:a16="http://schemas.microsoft.com/office/drawing/2014/main" id="{96C17F98-4E3F-4327-8CCF-D13C337121AC}"/>
              </a:ext>
            </a:extLst>
          </p:cNvPr>
          <p:cNvSpPr>
            <a:spLocks noGrp="1"/>
          </p:cNvSpPr>
          <p:nvPr>
            <p:ph type="sldNum" sz="quarter" idx="12"/>
          </p:nvPr>
        </p:nvSpPr>
        <p:spPr/>
        <p:txBody>
          <a:bodyPr/>
          <a:lstStyle/>
          <a:p>
            <a:fld id="{A4942799-31AF-4FF8-9D79-C1A3E01FB207}" type="slidenum">
              <a:rPr lang="en-US" noProof="0" smtClean="0"/>
              <a:t>‹#›</a:t>
            </a:fld>
            <a:endParaRPr lang="en-US" noProof="0" dirty="0"/>
          </a:p>
        </p:txBody>
      </p:sp>
    </p:spTree>
    <p:extLst>
      <p:ext uri="{BB962C8B-B14F-4D97-AF65-F5344CB8AC3E}">
        <p14:creationId xmlns:p14="http://schemas.microsoft.com/office/powerpoint/2010/main" val="3687031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2B99B50-4971-48A5-8202-4CC55C7F97A2}"/>
              </a:ext>
            </a:extLst>
          </p:cNvPr>
          <p:cNvSpPr>
            <a:spLocks noGrp="1"/>
          </p:cNvSpPr>
          <p:nvPr>
            <p:ph type="pic" idx="1"/>
          </p:nvPr>
        </p:nvSpPr>
        <p:spPr>
          <a:xfrm>
            <a:off x="6096000" y="0"/>
            <a:ext cx="6096000" cy="6857999"/>
          </a:xfrm>
          <a:custGeom>
            <a:avLst/>
            <a:gdLst>
              <a:gd name="connsiteX0" fmla="*/ 404916 w 6526400"/>
              <a:gd name="connsiteY0" fmla="*/ 0 h 6857999"/>
              <a:gd name="connsiteX1" fmla="*/ 1425163 w 6526400"/>
              <a:gd name="connsiteY1" fmla="*/ 0 h 6857999"/>
              <a:gd name="connsiteX2" fmla="*/ 2955534 w 6526400"/>
              <a:gd name="connsiteY2" fmla="*/ 0 h 6857999"/>
              <a:gd name="connsiteX3" fmla="*/ 6526400 w 6526400"/>
              <a:gd name="connsiteY3" fmla="*/ 0 h 6857999"/>
              <a:gd name="connsiteX4" fmla="*/ 6526400 w 6526400"/>
              <a:gd name="connsiteY4" fmla="*/ 6857999 h 6857999"/>
              <a:gd name="connsiteX5" fmla="*/ 404916 w 6526400"/>
              <a:gd name="connsiteY5" fmla="*/ 6857999 h 6857999"/>
              <a:gd name="connsiteX6" fmla="*/ 377830 w 6526400"/>
              <a:gd name="connsiteY6" fmla="*/ 2463800 h 6857999"/>
              <a:gd name="connsiteX7" fmla="*/ 0 w 6526400"/>
              <a:gd name="connsiteY7" fmla="*/ 2203407 h 6857999"/>
              <a:gd name="connsiteX8" fmla="*/ 391373 w 6526400"/>
              <a:gd name="connsiteY8" fmla="*/ 1854200 h 6857999"/>
              <a:gd name="connsiteX9" fmla="*/ 404916 w 6526400"/>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26400" h="6857999">
                <a:moveTo>
                  <a:pt x="404916" y="0"/>
                </a:moveTo>
                <a:lnTo>
                  <a:pt x="1425163" y="0"/>
                </a:lnTo>
                <a:lnTo>
                  <a:pt x="2955534" y="0"/>
                </a:lnTo>
                <a:lnTo>
                  <a:pt x="6526400" y="0"/>
                </a:lnTo>
                <a:lnTo>
                  <a:pt x="6526400" y="6857999"/>
                </a:lnTo>
                <a:lnTo>
                  <a:pt x="404916" y="6857999"/>
                </a:lnTo>
                <a:lnTo>
                  <a:pt x="377830" y="2463800"/>
                </a:lnTo>
                <a:lnTo>
                  <a:pt x="0" y="2203407"/>
                </a:lnTo>
                <a:lnTo>
                  <a:pt x="391373" y="1854200"/>
                </a:lnTo>
                <a:cubicBezTo>
                  <a:pt x="395887" y="1282700"/>
                  <a:pt x="400402" y="571500"/>
                  <a:pt x="404916" y="0"/>
                </a:cubicBezTo>
                <a:close/>
              </a:path>
            </a:pathLst>
          </a:custGeom>
          <a:ln/>
          <a:effectLst>
            <a:innerShdw blurRad="63500" dist="50800" dir="27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wrap="square">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 name="Title 1"/>
          <p:cNvSpPr>
            <a:spLocks noGrp="1"/>
          </p:cNvSpPr>
          <p:nvPr>
            <p:ph type="title"/>
          </p:nvPr>
        </p:nvSpPr>
        <p:spPr>
          <a:xfrm>
            <a:off x="590396" y="311813"/>
            <a:ext cx="5334448" cy="1453488"/>
          </a:xfrm>
          <a:effectLst/>
        </p:spPr>
        <p:txBody>
          <a:bodyPr anchor="b">
            <a:normAutofit/>
          </a:bodyPr>
          <a:lstStyle>
            <a:lvl1pPr algn="l">
              <a:defRPr sz="4000" b="0">
                <a:ln>
                  <a:noFill/>
                </a:ln>
                <a:solidFill>
                  <a:schemeClr val="tx1"/>
                </a:solidFill>
                <a:effectLst/>
              </a:defRPr>
            </a:lvl1pPr>
          </a:lstStyle>
          <a:p>
            <a:r>
              <a:rPr lang="en-US"/>
              <a:t>Click to edit Master title style</a:t>
            </a:r>
            <a:endParaRPr lang="en-US" dirty="0"/>
          </a:p>
        </p:txBody>
      </p:sp>
      <p:sp>
        <p:nvSpPr>
          <p:cNvPr id="12" name="Text Placeholder 3">
            <a:extLst>
              <a:ext uri="{FF2B5EF4-FFF2-40B4-BE49-F238E27FC236}">
                <a16:creationId xmlns:a16="http://schemas.microsoft.com/office/drawing/2014/main" id="{EB4FB892-38DF-40F9-B034-BC1E61FC6BF0}"/>
              </a:ext>
            </a:extLst>
          </p:cNvPr>
          <p:cNvSpPr>
            <a:spLocks noGrp="1"/>
          </p:cNvSpPr>
          <p:nvPr>
            <p:ph type="body" sz="half" idx="2"/>
          </p:nvPr>
        </p:nvSpPr>
        <p:spPr>
          <a:xfrm>
            <a:off x="590396" y="2057400"/>
            <a:ext cx="5334448" cy="3811588"/>
          </a:xfrm>
        </p:spPr>
        <p:txBody>
          <a:bodyPr anchor="t">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Date Placeholder 2">
            <a:extLst>
              <a:ext uri="{FF2B5EF4-FFF2-40B4-BE49-F238E27FC236}">
                <a16:creationId xmlns:a16="http://schemas.microsoft.com/office/drawing/2014/main" id="{5829ED24-3C5F-4326-A304-DBDBA6CE7E1A}"/>
              </a:ext>
            </a:extLst>
          </p:cNvPr>
          <p:cNvSpPr>
            <a:spLocks noGrp="1"/>
          </p:cNvSpPr>
          <p:nvPr>
            <p:ph type="dt" sz="half" idx="10"/>
          </p:nvPr>
        </p:nvSpPr>
        <p:spPr/>
        <p:txBody>
          <a:bodyPr/>
          <a:lstStyle/>
          <a:p>
            <a:fld id="{FB7F6C47-B260-4BB6-8230-7D14D5CDE026}" type="datetimeFigureOut">
              <a:rPr lang="en-US" noProof="0" smtClean="0"/>
              <a:t>Saturday, December 10, 2022</a:t>
            </a:fld>
            <a:endParaRPr lang="en-US" noProof="0" dirty="0"/>
          </a:p>
        </p:txBody>
      </p:sp>
      <p:sp>
        <p:nvSpPr>
          <p:cNvPr id="4" name="Footer Placeholder 3">
            <a:extLst>
              <a:ext uri="{FF2B5EF4-FFF2-40B4-BE49-F238E27FC236}">
                <a16:creationId xmlns:a16="http://schemas.microsoft.com/office/drawing/2014/main" id="{BF532AEE-3AAE-4FBF-969F-8A364CE8AEB6}"/>
              </a:ext>
            </a:extLst>
          </p:cNvPr>
          <p:cNvSpPr>
            <a:spLocks noGrp="1"/>
          </p:cNvSpPr>
          <p:nvPr>
            <p:ph type="ftr" sz="quarter" idx="11"/>
          </p:nvPr>
        </p:nvSpPr>
        <p:spPr/>
        <p:txBody>
          <a:bodyPr/>
          <a:lstStyle/>
          <a:p>
            <a:r>
              <a:rPr lang="en-US" noProof="0" dirty="0"/>
              <a:t>Add a footer</a:t>
            </a:r>
          </a:p>
        </p:txBody>
      </p:sp>
      <p:sp>
        <p:nvSpPr>
          <p:cNvPr id="8" name="Slide Number Placeholder 7">
            <a:extLst>
              <a:ext uri="{FF2B5EF4-FFF2-40B4-BE49-F238E27FC236}">
                <a16:creationId xmlns:a16="http://schemas.microsoft.com/office/drawing/2014/main" id="{6717C1A8-7DBE-4E24-BCA1-D820D780B9C5}"/>
              </a:ext>
            </a:extLst>
          </p:cNvPr>
          <p:cNvSpPr>
            <a:spLocks noGrp="1"/>
          </p:cNvSpPr>
          <p:nvPr>
            <p:ph type="sldNum" sz="quarter" idx="12"/>
          </p:nvPr>
        </p:nvSpPr>
        <p:spPr/>
        <p:txBody>
          <a:bodyPr/>
          <a:lstStyle/>
          <a:p>
            <a:fld id="{A4942799-31AF-4FF8-9D79-C1A3E01FB207}" type="slidenum">
              <a:rPr lang="en-US" noProof="0" smtClean="0"/>
              <a:t>‹#›</a:t>
            </a:fld>
            <a:endParaRPr lang="en-US" noProof="0" dirty="0"/>
          </a:p>
        </p:txBody>
      </p:sp>
    </p:spTree>
    <p:extLst>
      <p:ext uri="{BB962C8B-B14F-4D97-AF65-F5344CB8AC3E}">
        <p14:creationId xmlns:p14="http://schemas.microsoft.com/office/powerpoint/2010/main" val="1197305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Title and Content">
    <p:spTree>
      <p:nvGrpSpPr>
        <p:cNvPr id="1" name=""/>
        <p:cNvGrpSpPr/>
        <p:nvPr/>
      </p:nvGrpSpPr>
      <p:grpSpPr>
        <a:xfrm>
          <a:off x="0" y="0"/>
          <a:ext cx="0" cy="0"/>
          <a:chOff x="0" y="0"/>
          <a:chExt cx="0" cy="0"/>
        </a:xfrm>
      </p:grpSpPr>
      <p:sp>
        <p:nvSpPr>
          <p:cNvPr id="8" name="Freeform 6"/>
          <p:cNvSpPr/>
          <p:nvPr/>
        </p:nvSpPr>
        <p:spPr bwMode="ltGray">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ffectLst>
            <a:innerShdw blurRad="63500" dist="50800" dir="54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nchor="ctr" anchorCtr="0"/>
          <a:lstStyle>
            <a:lvl1pPr>
              <a:defRPr b="0"/>
            </a:lvl1pPr>
          </a:lstStyle>
          <a:p>
            <a:r>
              <a:rPr lang="en-US"/>
              <a:t>Click to edit Master title style</a:t>
            </a:r>
            <a:endParaRPr lang="en-US" dirty="0"/>
          </a:p>
        </p:txBody>
      </p:sp>
      <p:sp>
        <p:nvSpPr>
          <p:cNvPr id="4" name="Content Placeholder 3"/>
          <p:cNvSpPr>
            <a:spLocks noGrp="1"/>
          </p:cNvSpPr>
          <p:nvPr>
            <p:ph sz="half" idx="2" hasCustomPrompt="1"/>
          </p:nvPr>
        </p:nvSpPr>
        <p:spPr>
          <a:xfrm>
            <a:off x="810001" y="2222287"/>
            <a:ext cx="10571998" cy="3638764"/>
          </a:xfr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20466CE2-DFEE-46B8-AFB2-817272E3B703}"/>
              </a:ext>
            </a:extLst>
          </p:cNvPr>
          <p:cNvSpPr>
            <a:spLocks noGrp="1"/>
          </p:cNvSpPr>
          <p:nvPr>
            <p:ph type="dt" sz="half" idx="10"/>
          </p:nvPr>
        </p:nvSpPr>
        <p:spPr/>
        <p:txBody>
          <a:bodyPr/>
          <a:lstStyle/>
          <a:p>
            <a:fld id="{FB7F6C47-B260-4BB6-8230-7D14D5CDE026}" type="datetimeFigureOut">
              <a:rPr lang="en-US" noProof="0" smtClean="0"/>
              <a:t>Saturday, December 10, 2022</a:t>
            </a:fld>
            <a:endParaRPr lang="en-US" noProof="0" dirty="0"/>
          </a:p>
        </p:txBody>
      </p:sp>
      <p:sp>
        <p:nvSpPr>
          <p:cNvPr id="9" name="Footer Placeholder 8">
            <a:extLst>
              <a:ext uri="{FF2B5EF4-FFF2-40B4-BE49-F238E27FC236}">
                <a16:creationId xmlns:a16="http://schemas.microsoft.com/office/drawing/2014/main" id="{27E9A94A-136A-4208-8F98-012BDAC1A23C}"/>
              </a:ext>
            </a:extLst>
          </p:cNvPr>
          <p:cNvSpPr>
            <a:spLocks noGrp="1"/>
          </p:cNvSpPr>
          <p:nvPr>
            <p:ph type="ftr" sz="quarter" idx="11"/>
          </p:nvPr>
        </p:nvSpPr>
        <p:spPr/>
        <p:txBody>
          <a:bodyPr/>
          <a:lstStyle/>
          <a:p>
            <a:r>
              <a:rPr lang="en-US" noProof="0" dirty="0"/>
              <a:t>Add a footer</a:t>
            </a:r>
          </a:p>
        </p:txBody>
      </p:sp>
      <p:sp>
        <p:nvSpPr>
          <p:cNvPr id="10" name="Slide Number Placeholder 9">
            <a:extLst>
              <a:ext uri="{FF2B5EF4-FFF2-40B4-BE49-F238E27FC236}">
                <a16:creationId xmlns:a16="http://schemas.microsoft.com/office/drawing/2014/main" id="{81459C8B-DA0F-4808-A642-40471D1D2C96}"/>
              </a:ext>
            </a:extLst>
          </p:cNvPr>
          <p:cNvSpPr>
            <a:spLocks noGrp="1"/>
          </p:cNvSpPr>
          <p:nvPr>
            <p:ph type="sldNum" sz="quarter" idx="12"/>
          </p:nvPr>
        </p:nvSpPr>
        <p:spPr/>
        <p:txBody>
          <a:bodyPr/>
          <a:lstStyle/>
          <a:p>
            <a:fld id="{A4942799-31AF-4FF8-9D79-C1A3E01FB207}" type="slidenum">
              <a:rPr lang="en-US" noProof="0" smtClean="0"/>
              <a:t>‹#›</a:t>
            </a:fld>
            <a:endParaRPr lang="en-US" noProof="0" dirty="0"/>
          </a:p>
        </p:txBody>
      </p:sp>
    </p:spTree>
    <p:extLst>
      <p:ext uri="{BB962C8B-B14F-4D97-AF65-F5344CB8AC3E}">
        <p14:creationId xmlns:p14="http://schemas.microsoft.com/office/powerpoint/2010/main" val="1337688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489884"/>
            <a:ext cx="10561418" cy="1426004"/>
          </a:xfrm>
        </p:spPr>
        <p:txBody>
          <a:bodyPr anchor="ctr" anchorCtr="0">
            <a:normAutofit/>
          </a:bodyPr>
          <a:lstStyle>
            <a:lvl1pPr algn="ctr">
              <a:defRPr sz="4000" b="0">
                <a:ln>
                  <a:noFill/>
                </a:ln>
                <a:solidFill>
                  <a:schemeClr val="tx1"/>
                </a:solidFill>
                <a:latin typeface="+mj-lt"/>
              </a:defRPr>
            </a:lvl1pPr>
          </a:lstStyle>
          <a:p>
            <a:r>
              <a:rPr lang="en-US"/>
              <a:t>Click to edit Master title style</a:t>
            </a:r>
            <a:endParaRPr lang="en-US" dirty="0"/>
          </a:p>
        </p:txBody>
      </p:sp>
      <p:sp>
        <p:nvSpPr>
          <p:cNvPr id="9" name="Content Placeholder 8">
            <a:extLst>
              <a:ext uri="{FF2B5EF4-FFF2-40B4-BE49-F238E27FC236}">
                <a16:creationId xmlns:a16="http://schemas.microsoft.com/office/drawing/2014/main" id="{EC1FEB3F-0898-4AE0-B8C4-970BF80A3766}"/>
              </a:ext>
            </a:extLst>
          </p:cNvPr>
          <p:cNvSpPr>
            <a:spLocks noGrp="1"/>
          </p:cNvSpPr>
          <p:nvPr>
            <p:ph sz="quarter" idx="14"/>
          </p:nvPr>
        </p:nvSpPr>
        <p:spPr bwMode="ltGray">
          <a:xfrm>
            <a:off x="-5291" y="-57584"/>
            <a:ext cx="12192000" cy="4851400"/>
          </a:xfrm>
          <a:custGeom>
            <a:avLst/>
            <a:gdLst>
              <a:gd name="connsiteX0" fmla="*/ 0 w 10561638"/>
              <a:gd name="connsiteY0" fmla="*/ 0 h 3937000"/>
              <a:gd name="connsiteX1" fmla="*/ 1760273 w 10561638"/>
              <a:gd name="connsiteY1" fmla="*/ 0 h 3937000"/>
              <a:gd name="connsiteX2" fmla="*/ 1760273 w 10561638"/>
              <a:gd name="connsiteY2" fmla="*/ 0 h 3937000"/>
              <a:gd name="connsiteX3" fmla="*/ 4400683 w 10561638"/>
              <a:gd name="connsiteY3" fmla="*/ 0 h 3937000"/>
              <a:gd name="connsiteX4" fmla="*/ 10561638 w 10561638"/>
              <a:gd name="connsiteY4" fmla="*/ 0 h 3937000"/>
              <a:gd name="connsiteX5" fmla="*/ 10561638 w 10561638"/>
              <a:gd name="connsiteY5" fmla="*/ 2296583 h 3937000"/>
              <a:gd name="connsiteX6" fmla="*/ 10561638 w 10561638"/>
              <a:gd name="connsiteY6" fmla="*/ 2296583 h 3937000"/>
              <a:gd name="connsiteX7" fmla="*/ 10561638 w 10561638"/>
              <a:gd name="connsiteY7" fmla="*/ 3280833 h 3937000"/>
              <a:gd name="connsiteX8" fmla="*/ 10561638 w 10561638"/>
              <a:gd name="connsiteY8" fmla="*/ 3937000 h 3937000"/>
              <a:gd name="connsiteX9" fmla="*/ 4400683 w 10561638"/>
              <a:gd name="connsiteY9" fmla="*/ 3937000 h 3937000"/>
              <a:gd name="connsiteX10" fmla="*/ 2077263 w 10561638"/>
              <a:gd name="connsiteY10" fmla="*/ 4251330 h 3937000"/>
              <a:gd name="connsiteX11" fmla="*/ 1760273 w 10561638"/>
              <a:gd name="connsiteY11" fmla="*/ 3937000 h 3937000"/>
              <a:gd name="connsiteX12" fmla="*/ 0 w 10561638"/>
              <a:gd name="connsiteY12" fmla="*/ 3937000 h 3937000"/>
              <a:gd name="connsiteX13" fmla="*/ 0 w 10561638"/>
              <a:gd name="connsiteY13" fmla="*/ 3280833 h 3937000"/>
              <a:gd name="connsiteX14" fmla="*/ 0 w 10561638"/>
              <a:gd name="connsiteY14" fmla="*/ 2296583 h 3937000"/>
              <a:gd name="connsiteX15" fmla="*/ 0 w 10561638"/>
              <a:gd name="connsiteY15" fmla="*/ 2296583 h 3937000"/>
              <a:gd name="connsiteX16" fmla="*/ 0 w 10561638"/>
              <a:gd name="connsiteY16" fmla="*/ 0 h 3937000"/>
              <a:gd name="connsiteX0" fmla="*/ 0 w 10561638"/>
              <a:gd name="connsiteY0" fmla="*/ 0 h 4251330"/>
              <a:gd name="connsiteX1" fmla="*/ 1760273 w 10561638"/>
              <a:gd name="connsiteY1" fmla="*/ 0 h 4251330"/>
              <a:gd name="connsiteX2" fmla="*/ 1760273 w 10561638"/>
              <a:gd name="connsiteY2" fmla="*/ 0 h 4251330"/>
              <a:gd name="connsiteX3" fmla="*/ 4400683 w 10561638"/>
              <a:gd name="connsiteY3" fmla="*/ 0 h 4251330"/>
              <a:gd name="connsiteX4" fmla="*/ 10561638 w 10561638"/>
              <a:gd name="connsiteY4" fmla="*/ 0 h 4251330"/>
              <a:gd name="connsiteX5" fmla="*/ 10561638 w 10561638"/>
              <a:gd name="connsiteY5" fmla="*/ 2296583 h 4251330"/>
              <a:gd name="connsiteX6" fmla="*/ 10561638 w 10561638"/>
              <a:gd name="connsiteY6" fmla="*/ 2296583 h 4251330"/>
              <a:gd name="connsiteX7" fmla="*/ 10561638 w 10561638"/>
              <a:gd name="connsiteY7" fmla="*/ 3280833 h 4251330"/>
              <a:gd name="connsiteX8" fmla="*/ 10561638 w 10561638"/>
              <a:gd name="connsiteY8" fmla="*/ 3937000 h 4251330"/>
              <a:gd name="connsiteX9" fmla="*/ 2482983 w 10561638"/>
              <a:gd name="connsiteY9" fmla="*/ 3975100 h 4251330"/>
              <a:gd name="connsiteX10" fmla="*/ 2077263 w 10561638"/>
              <a:gd name="connsiteY10" fmla="*/ 4251330 h 4251330"/>
              <a:gd name="connsiteX11" fmla="*/ 1760273 w 10561638"/>
              <a:gd name="connsiteY11" fmla="*/ 3937000 h 4251330"/>
              <a:gd name="connsiteX12" fmla="*/ 0 w 10561638"/>
              <a:gd name="connsiteY12" fmla="*/ 3937000 h 4251330"/>
              <a:gd name="connsiteX13" fmla="*/ 0 w 10561638"/>
              <a:gd name="connsiteY13" fmla="*/ 3280833 h 4251330"/>
              <a:gd name="connsiteX14" fmla="*/ 0 w 10561638"/>
              <a:gd name="connsiteY14" fmla="*/ 2296583 h 4251330"/>
              <a:gd name="connsiteX15" fmla="*/ 0 w 10561638"/>
              <a:gd name="connsiteY15" fmla="*/ 2296583 h 4251330"/>
              <a:gd name="connsiteX16" fmla="*/ 0 w 10561638"/>
              <a:gd name="connsiteY16" fmla="*/ 0 h 4251330"/>
              <a:gd name="connsiteX0" fmla="*/ 0 w 10561638"/>
              <a:gd name="connsiteY0" fmla="*/ 0 h 4251330"/>
              <a:gd name="connsiteX1" fmla="*/ 1760273 w 10561638"/>
              <a:gd name="connsiteY1" fmla="*/ 0 h 4251330"/>
              <a:gd name="connsiteX2" fmla="*/ 1760273 w 10561638"/>
              <a:gd name="connsiteY2" fmla="*/ 0 h 4251330"/>
              <a:gd name="connsiteX3" fmla="*/ 4400683 w 10561638"/>
              <a:gd name="connsiteY3" fmla="*/ 0 h 4251330"/>
              <a:gd name="connsiteX4" fmla="*/ 10561638 w 10561638"/>
              <a:gd name="connsiteY4" fmla="*/ 0 h 4251330"/>
              <a:gd name="connsiteX5" fmla="*/ 10561638 w 10561638"/>
              <a:gd name="connsiteY5" fmla="*/ 2296583 h 4251330"/>
              <a:gd name="connsiteX6" fmla="*/ 10561638 w 10561638"/>
              <a:gd name="connsiteY6" fmla="*/ 2296583 h 4251330"/>
              <a:gd name="connsiteX7" fmla="*/ 10561638 w 10561638"/>
              <a:gd name="connsiteY7" fmla="*/ 3280833 h 4251330"/>
              <a:gd name="connsiteX8" fmla="*/ 10561638 w 10561638"/>
              <a:gd name="connsiteY8" fmla="*/ 3937000 h 4251330"/>
              <a:gd name="connsiteX9" fmla="*/ 2343283 w 10561638"/>
              <a:gd name="connsiteY9" fmla="*/ 3987800 h 4251330"/>
              <a:gd name="connsiteX10" fmla="*/ 2077263 w 10561638"/>
              <a:gd name="connsiteY10" fmla="*/ 4251330 h 4251330"/>
              <a:gd name="connsiteX11" fmla="*/ 1760273 w 10561638"/>
              <a:gd name="connsiteY11" fmla="*/ 3937000 h 4251330"/>
              <a:gd name="connsiteX12" fmla="*/ 0 w 10561638"/>
              <a:gd name="connsiteY12" fmla="*/ 3937000 h 4251330"/>
              <a:gd name="connsiteX13" fmla="*/ 0 w 10561638"/>
              <a:gd name="connsiteY13" fmla="*/ 3280833 h 4251330"/>
              <a:gd name="connsiteX14" fmla="*/ 0 w 10561638"/>
              <a:gd name="connsiteY14" fmla="*/ 2296583 h 4251330"/>
              <a:gd name="connsiteX15" fmla="*/ 0 w 10561638"/>
              <a:gd name="connsiteY15" fmla="*/ 2296583 h 4251330"/>
              <a:gd name="connsiteX16" fmla="*/ 0 w 10561638"/>
              <a:gd name="connsiteY16" fmla="*/ 0 h 4251330"/>
              <a:gd name="connsiteX0" fmla="*/ 0 w 10561638"/>
              <a:gd name="connsiteY0" fmla="*/ 0 h 4251330"/>
              <a:gd name="connsiteX1" fmla="*/ 1760273 w 10561638"/>
              <a:gd name="connsiteY1" fmla="*/ 0 h 4251330"/>
              <a:gd name="connsiteX2" fmla="*/ 1760273 w 10561638"/>
              <a:gd name="connsiteY2" fmla="*/ 0 h 4251330"/>
              <a:gd name="connsiteX3" fmla="*/ 4400683 w 10561638"/>
              <a:gd name="connsiteY3" fmla="*/ 0 h 4251330"/>
              <a:gd name="connsiteX4" fmla="*/ 10561638 w 10561638"/>
              <a:gd name="connsiteY4" fmla="*/ 0 h 4251330"/>
              <a:gd name="connsiteX5" fmla="*/ 10561638 w 10561638"/>
              <a:gd name="connsiteY5" fmla="*/ 2296583 h 4251330"/>
              <a:gd name="connsiteX6" fmla="*/ 10561638 w 10561638"/>
              <a:gd name="connsiteY6" fmla="*/ 2296583 h 4251330"/>
              <a:gd name="connsiteX7" fmla="*/ 10561638 w 10561638"/>
              <a:gd name="connsiteY7" fmla="*/ 3280833 h 4251330"/>
              <a:gd name="connsiteX8" fmla="*/ 10561638 w 10561638"/>
              <a:gd name="connsiteY8" fmla="*/ 3937000 h 4251330"/>
              <a:gd name="connsiteX9" fmla="*/ 2343283 w 10561638"/>
              <a:gd name="connsiteY9" fmla="*/ 3962400 h 4251330"/>
              <a:gd name="connsiteX10" fmla="*/ 2077263 w 10561638"/>
              <a:gd name="connsiteY10" fmla="*/ 4251330 h 4251330"/>
              <a:gd name="connsiteX11" fmla="*/ 1760273 w 10561638"/>
              <a:gd name="connsiteY11" fmla="*/ 3937000 h 4251330"/>
              <a:gd name="connsiteX12" fmla="*/ 0 w 10561638"/>
              <a:gd name="connsiteY12" fmla="*/ 3937000 h 4251330"/>
              <a:gd name="connsiteX13" fmla="*/ 0 w 10561638"/>
              <a:gd name="connsiteY13" fmla="*/ 3280833 h 4251330"/>
              <a:gd name="connsiteX14" fmla="*/ 0 w 10561638"/>
              <a:gd name="connsiteY14" fmla="*/ 2296583 h 4251330"/>
              <a:gd name="connsiteX15" fmla="*/ 0 w 10561638"/>
              <a:gd name="connsiteY15" fmla="*/ 2296583 h 4251330"/>
              <a:gd name="connsiteX16" fmla="*/ 0 w 10561638"/>
              <a:gd name="connsiteY16" fmla="*/ 0 h 4251330"/>
              <a:gd name="connsiteX0" fmla="*/ 0 w 10561638"/>
              <a:gd name="connsiteY0" fmla="*/ 0 h 4251330"/>
              <a:gd name="connsiteX1" fmla="*/ 1760273 w 10561638"/>
              <a:gd name="connsiteY1" fmla="*/ 0 h 4251330"/>
              <a:gd name="connsiteX2" fmla="*/ 1760273 w 10561638"/>
              <a:gd name="connsiteY2" fmla="*/ 0 h 4251330"/>
              <a:gd name="connsiteX3" fmla="*/ 4400683 w 10561638"/>
              <a:gd name="connsiteY3" fmla="*/ 0 h 4251330"/>
              <a:gd name="connsiteX4" fmla="*/ 10561638 w 10561638"/>
              <a:gd name="connsiteY4" fmla="*/ 0 h 4251330"/>
              <a:gd name="connsiteX5" fmla="*/ 10561638 w 10561638"/>
              <a:gd name="connsiteY5" fmla="*/ 2296583 h 4251330"/>
              <a:gd name="connsiteX6" fmla="*/ 10561638 w 10561638"/>
              <a:gd name="connsiteY6" fmla="*/ 2296583 h 4251330"/>
              <a:gd name="connsiteX7" fmla="*/ 10561638 w 10561638"/>
              <a:gd name="connsiteY7" fmla="*/ 3280833 h 4251330"/>
              <a:gd name="connsiteX8" fmla="*/ 10561638 w 10561638"/>
              <a:gd name="connsiteY8" fmla="*/ 3937000 h 4251330"/>
              <a:gd name="connsiteX9" fmla="*/ 2343283 w 10561638"/>
              <a:gd name="connsiteY9" fmla="*/ 3924300 h 4251330"/>
              <a:gd name="connsiteX10" fmla="*/ 2077263 w 10561638"/>
              <a:gd name="connsiteY10" fmla="*/ 4251330 h 4251330"/>
              <a:gd name="connsiteX11" fmla="*/ 1760273 w 10561638"/>
              <a:gd name="connsiteY11" fmla="*/ 3937000 h 4251330"/>
              <a:gd name="connsiteX12" fmla="*/ 0 w 10561638"/>
              <a:gd name="connsiteY12" fmla="*/ 3937000 h 4251330"/>
              <a:gd name="connsiteX13" fmla="*/ 0 w 10561638"/>
              <a:gd name="connsiteY13" fmla="*/ 3280833 h 4251330"/>
              <a:gd name="connsiteX14" fmla="*/ 0 w 10561638"/>
              <a:gd name="connsiteY14" fmla="*/ 2296583 h 4251330"/>
              <a:gd name="connsiteX15" fmla="*/ 0 w 10561638"/>
              <a:gd name="connsiteY15" fmla="*/ 2296583 h 4251330"/>
              <a:gd name="connsiteX16" fmla="*/ 0 w 10561638"/>
              <a:gd name="connsiteY16" fmla="*/ 0 h 425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61638" h="4251330">
                <a:moveTo>
                  <a:pt x="0" y="0"/>
                </a:moveTo>
                <a:lnTo>
                  <a:pt x="1760273" y="0"/>
                </a:lnTo>
                <a:lnTo>
                  <a:pt x="1760273" y="0"/>
                </a:lnTo>
                <a:lnTo>
                  <a:pt x="4400683" y="0"/>
                </a:lnTo>
                <a:lnTo>
                  <a:pt x="10561638" y="0"/>
                </a:lnTo>
                <a:lnTo>
                  <a:pt x="10561638" y="2296583"/>
                </a:lnTo>
                <a:lnTo>
                  <a:pt x="10561638" y="2296583"/>
                </a:lnTo>
                <a:lnTo>
                  <a:pt x="10561638" y="3280833"/>
                </a:lnTo>
                <a:lnTo>
                  <a:pt x="10561638" y="3937000"/>
                </a:lnTo>
                <a:lnTo>
                  <a:pt x="2343283" y="3924300"/>
                </a:lnTo>
                <a:lnTo>
                  <a:pt x="2077263" y="4251330"/>
                </a:lnTo>
                <a:lnTo>
                  <a:pt x="1760273" y="3937000"/>
                </a:lnTo>
                <a:lnTo>
                  <a:pt x="0" y="3937000"/>
                </a:lnTo>
                <a:lnTo>
                  <a:pt x="0" y="3280833"/>
                </a:lnTo>
                <a:lnTo>
                  <a:pt x="0" y="2296583"/>
                </a:lnTo>
                <a:lnTo>
                  <a:pt x="0" y="2296583"/>
                </a:lnTo>
                <a:lnTo>
                  <a:pt x="0" y="0"/>
                </a:lnTo>
                <a:close/>
              </a:path>
            </a:pathLst>
          </a:custGeom>
          <a:blipFill>
            <a:blip r:embed="rId2">
              <a:duotone>
                <a:schemeClr val="accent1">
                  <a:tint val="98000"/>
                  <a:lumMod val="102000"/>
                </a:schemeClr>
                <a:schemeClr val="accent1">
                  <a:shade val="98000"/>
                  <a:lumMod val="98000"/>
                </a:schemeClr>
              </a:duotone>
            </a:blip>
            <a:tile tx="0" ty="0" sx="100000" sy="100000" flip="none" algn="tl"/>
          </a:blipFill>
          <a:effectLst>
            <a:innerShdw blurRad="63500" dist="50800" dir="5400000">
              <a:prstClr val="black">
                <a:alpha val="50000"/>
              </a:prstClr>
            </a:innerShdw>
          </a:effectLst>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F1FE71A4-2AD7-44A1-9075-3AB1A226C1C2}"/>
              </a:ext>
            </a:extLst>
          </p:cNvPr>
          <p:cNvSpPr>
            <a:spLocks noGrp="1"/>
          </p:cNvSpPr>
          <p:nvPr>
            <p:ph type="dt" sz="half" idx="15"/>
          </p:nvPr>
        </p:nvSpPr>
        <p:spPr/>
        <p:txBody>
          <a:bodyPr/>
          <a:lstStyle/>
          <a:p>
            <a:fld id="{FB7F6C47-B260-4BB6-8230-7D14D5CDE026}" type="datetimeFigureOut">
              <a:rPr lang="en-US" noProof="0" smtClean="0"/>
              <a:t>Saturday, December 10, 2022</a:t>
            </a:fld>
            <a:endParaRPr lang="en-US" noProof="0" dirty="0"/>
          </a:p>
        </p:txBody>
      </p:sp>
      <p:sp>
        <p:nvSpPr>
          <p:cNvPr id="4" name="Footer Placeholder 3">
            <a:extLst>
              <a:ext uri="{FF2B5EF4-FFF2-40B4-BE49-F238E27FC236}">
                <a16:creationId xmlns:a16="http://schemas.microsoft.com/office/drawing/2014/main" id="{0F5F74D3-28C0-4AA1-8508-75D32DA3C2A0}"/>
              </a:ext>
            </a:extLst>
          </p:cNvPr>
          <p:cNvSpPr>
            <a:spLocks noGrp="1"/>
          </p:cNvSpPr>
          <p:nvPr>
            <p:ph type="ftr" sz="quarter" idx="16"/>
          </p:nvPr>
        </p:nvSpPr>
        <p:spPr/>
        <p:txBody>
          <a:bodyPr/>
          <a:lstStyle/>
          <a:p>
            <a:r>
              <a:rPr lang="en-US" noProof="0" dirty="0"/>
              <a:t>Add a footer</a:t>
            </a:r>
          </a:p>
        </p:txBody>
      </p:sp>
      <p:sp>
        <p:nvSpPr>
          <p:cNvPr id="8" name="Slide Number Placeholder 7">
            <a:extLst>
              <a:ext uri="{FF2B5EF4-FFF2-40B4-BE49-F238E27FC236}">
                <a16:creationId xmlns:a16="http://schemas.microsoft.com/office/drawing/2014/main" id="{77D83112-B341-46D2-8B30-46DBC3DAE35A}"/>
              </a:ext>
            </a:extLst>
          </p:cNvPr>
          <p:cNvSpPr>
            <a:spLocks noGrp="1"/>
          </p:cNvSpPr>
          <p:nvPr>
            <p:ph type="sldNum" sz="quarter" idx="17"/>
          </p:nvPr>
        </p:nvSpPr>
        <p:spPr/>
        <p:txBody>
          <a:bodyPr/>
          <a:lstStyle/>
          <a:p>
            <a:fld id="{A4942799-31AF-4FF8-9D79-C1A3E01FB207}" type="slidenum">
              <a:rPr lang="en-US" noProof="0" smtClean="0"/>
              <a:t>‹#›</a:t>
            </a:fld>
            <a:endParaRPr lang="en-US" noProof="0" dirty="0"/>
          </a:p>
        </p:txBody>
      </p:sp>
    </p:spTree>
    <p:extLst>
      <p:ext uri="{BB962C8B-B14F-4D97-AF65-F5344CB8AC3E}">
        <p14:creationId xmlns:p14="http://schemas.microsoft.com/office/powerpoint/2010/main" val="2331117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ltGray">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ffectLst>
            <a:innerShdw blurRad="63500" dist="50800" dir="54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nchor="ctr" anchorCtr="0"/>
          <a:lstStyle>
            <a:lvl1pPr>
              <a:defRPr b="0"/>
            </a:lvl1p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913A633-0BBE-491F-94FD-A319FC7D2B1A}"/>
              </a:ext>
            </a:extLst>
          </p:cNvPr>
          <p:cNvSpPr>
            <a:spLocks noGrp="1"/>
          </p:cNvSpPr>
          <p:nvPr>
            <p:ph type="dt" sz="half" idx="10"/>
          </p:nvPr>
        </p:nvSpPr>
        <p:spPr/>
        <p:txBody>
          <a:bodyPr/>
          <a:lstStyle/>
          <a:p>
            <a:fld id="{FB7F6C47-B260-4BB6-8230-7D14D5CDE026}" type="datetimeFigureOut">
              <a:rPr lang="en-US" noProof="0" smtClean="0"/>
              <a:t>Saturday, December 10, 2022</a:t>
            </a:fld>
            <a:endParaRPr lang="en-US" noProof="0" dirty="0"/>
          </a:p>
        </p:txBody>
      </p:sp>
      <p:sp>
        <p:nvSpPr>
          <p:cNvPr id="8" name="Footer Placeholder 7">
            <a:extLst>
              <a:ext uri="{FF2B5EF4-FFF2-40B4-BE49-F238E27FC236}">
                <a16:creationId xmlns:a16="http://schemas.microsoft.com/office/drawing/2014/main" id="{9916FEDE-3F7F-4F2C-A341-BDA56AA7C2AC}"/>
              </a:ext>
            </a:extLst>
          </p:cNvPr>
          <p:cNvSpPr>
            <a:spLocks noGrp="1"/>
          </p:cNvSpPr>
          <p:nvPr>
            <p:ph type="ftr" sz="quarter" idx="11"/>
          </p:nvPr>
        </p:nvSpPr>
        <p:spPr/>
        <p:txBody>
          <a:bodyPr/>
          <a:lstStyle/>
          <a:p>
            <a:r>
              <a:rPr lang="en-US" noProof="0" dirty="0"/>
              <a:t>Add a footer</a:t>
            </a:r>
          </a:p>
        </p:txBody>
      </p:sp>
      <p:sp>
        <p:nvSpPr>
          <p:cNvPr id="9" name="Slide Number Placeholder 8">
            <a:extLst>
              <a:ext uri="{FF2B5EF4-FFF2-40B4-BE49-F238E27FC236}">
                <a16:creationId xmlns:a16="http://schemas.microsoft.com/office/drawing/2014/main" id="{0C1EE25F-3E3B-45D3-B259-498E69BF2D67}"/>
              </a:ext>
            </a:extLst>
          </p:cNvPr>
          <p:cNvSpPr>
            <a:spLocks noGrp="1"/>
          </p:cNvSpPr>
          <p:nvPr>
            <p:ph type="sldNum" sz="quarter" idx="12"/>
          </p:nvPr>
        </p:nvSpPr>
        <p:spPr/>
        <p:txBody>
          <a:bodyPr/>
          <a:lstStyle/>
          <a:p>
            <a:fld id="{A4942799-31AF-4FF8-9D79-C1A3E01FB207}" type="slidenum">
              <a:rPr lang="en-US" noProof="0" smtClean="0"/>
              <a:t>‹#›</a:t>
            </a:fld>
            <a:endParaRPr lang="en-US" noProof="0" dirty="0"/>
          </a:p>
        </p:txBody>
      </p:sp>
    </p:spTree>
    <p:extLst>
      <p:ext uri="{BB962C8B-B14F-4D97-AF65-F5344CB8AC3E}">
        <p14:creationId xmlns:p14="http://schemas.microsoft.com/office/powerpoint/2010/main" val="4240281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p:spPr>
        <p:txBody>
          <a:bodyPr vert="horz" lIns="91440" tIns="45720" rIns="91440" bIns="45720" rtlCol="0" anchor="ctr" anchorCtr="0">
            <a:noAutofit/>
          </a:bodyPr>
          <a:lstStyle/>
          <a:p>
            <a:r>
              <a:rPr lang="en-US" noProof="0"/>
              <a:t>Click to edit Master title style</a:t>
            </a:r>
          </a:p>
        </p:txBody>
      </p:sp>
      <p:sp>
        <p:nvSpPr>
          <p:cNvPr id="3" name="Text Placeholder 2"/>
          <p:cNvSpPr>
            <a:spLocks noGrp="1"/>
          </p:cNvSpPr>
          <p:nvPr>
            <p:ph type="body" idx="1"/>
          </p:nvPr>
        </p:nvSpPr>
        <p:spPr>
          <a:xfrm>
            <a:off x="810000" y="2184401"/>
            <a:ext cx="10563285" cy="3674397"/>
          </a:xfrm>
          <a:prstGeom prst="rect">
            <a:avLst/>
          </a:prstGeom>
          <a:effectLst/>
        </p:spPr>
        <p:txBody>
          <a:bodyPr vert="horz" lIns="91440" tIns="45720" rIns="91440" bIns="45720" rtlCol="0" anchor="ct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r>
              <a:rPr lang="en-US" noProof="0" dirty="0"/>
              <a:t>Add a footer</a:t>
            </a:r>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FB7F6C47-B260-4BB6-8230-7D14D5CDE026}" type="datetimeFigureOut">
              <a:rPr lang="en-US" noProof="0" smtClean="0"/>
              <a:t>Saturday, December 10, 2022</a:t>
            </a:fld>
            <a:endParaRPr lang="en-US" noProof="0"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A4942799-31AF-4FF8-9D79-C1A3E01FB207}" type="slidenum">
              <a:rPr lang="en-US" noProof="0" smtClean="0"/>
              <a:t>‹#›</a:t>
            </a:fld>
            <a:endParaRPr lang="en-US" noProof="0" dirty="0"/>
          </a:p>
        </p:txBody>
      </p:sp>
    </p:spTree>
    <p:extLst>
      <p:ext uri="{BB962C8B-B14F-4D97-AF65-F5344CB8AC3E}">
        <p14:creationId xmlns:p14="http://schemas.microsoft.com/office/powerpoint/2010/main" val="3689481523"/>
      </p:ext>
    </p:extLst>
  </p:cSld>
  <p:clrMap bg1="lt1" tx1="dk1" bg2="lt2" tx2="dk2" accent1="accent1" accent2="accent2" accent3="accent3" accent4="accent4" accent5="accent5" accent6="accent6" hlink="hlink" folHlink="folHlink"/>
  <p:sldLayoutIdLst>
    <p:sldLayoutId id="2147483673" r:id="rId1"/>
    <p:sldLayoutId id="2147483676" r:id="rId2"/>
    <p:sldLayoutId id="2147483687" r:id="rId3"/>
    <p:sldLayoutId id="2147483688" r:id="rId4"/>
    <p:sldLayoutId id="2147483689" r:id="rId5"/>
    <p:sldLayoutId id="2147483681" r:id="rId6"/>
    <p:sldLayoutId id="2147483690" r:id="rId7"/>
    <p:sldLayoutId id="2147483682" r:id="rId8"/>
    <p:sldLayoutId id="2147483674" r:id="rId9"/>
    <p:sldLayoutId id="2147483675" r:id="rId10"/>
    <p:sldLayoutId id="2147483677" r:id="rId11"/>
    <p:sldLayoutId id="2147483678" r:id="rId12"/>
    <p:sldLayoutId id="2147483679" r:id="rId13"/>
    <p:sldLayoutId id="2147483680" r:id="rId14"/>
    <p:sldLayoutId id="2147483683" r:id="rId15"/>
    <p:sldLayoutId id="2147483684" r:id="rId16"/>
    <p:sldLayoutId id="2147483686" r:id="rId17"/>
  </p:sldLayoutIdLst>
  <p:txStyles>
    <p:titleStyle>
      <a:lvl1pPr algn="l" defTabSz="457200" rtl="0" eaLnBrk="1" latinLnBrk="0" hangingPunct="1">
        <a:spcBef>
          <a:spcPct val="0"/>
        </a:spcBef>
        <a:buNone/>
        <a:defRPr sz="4000" b="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SzPct val="80000"/>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SzPct val="80000"/>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SzPct val="80000"/>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SzPct val="80000"/>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SzPct val="80000"/>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bwMode="grayWhite">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D37BC-7D91-4F83-845D-70080D7DD6FC}"/>
              </a:ext>
            </a:extLst>
          </p:cNvPr>
          <p:cNvSpPr>
            <a:spLocks noGrp="1"/>
          </p:cNvSpPr>
          <p:nvPr>
            <p:ph type="ctrTitle"/>
          </p:nvPr>
        </p:nvSpPr>
        <p:spPr bwMode="black">
          <a:xfrm>
            <a:off x="323850" y="133350"/>
            <a:ext cx="11477625" cy="4629150"/>
          </a:xfrm>
        </p:spPr>
        <p:txBody>
          <a:bodyPr/>
          <a:lstStyle/>
          <a:p>
            <a:br>
              <a:rPr lang="en-US" b="0" dirty="0"/>
            </a:br>
            <a:r>
              <a:rPr lang="en-US" b="1" dirty="0"/>
              <a:t>Heritage Moments</a:t>
            </a:r>
            <a:br>
              <a:rPr lang="en-US" b="1" dirty="0"/>
            </a:br>
            <a:br>
              <a:rPr lang="en-US" b="1" dirty="0"/>
            </a:br>
            <a:r>
              <a:rPr lang="en-US" sz="4000" b="1" dirty="0"/>
              <a:t>December 13, 2022</a:t>
            </a:r>
          </a:p>
        </p:txBody>
      </p:sp>
      <p:sp>
        <p:nvSpPr>
          <p:cNvPr id="3" name="Subtitle 2">
            <a:extLst>
              <a:ext uri="{FF2B5EF4-FFF2-40B4-BE49-F238E27FC236}">
                <a16:creationId xmlns:a16="http://schemas.microsoft.com/office/drawing/2014/main" id="{59E5DACC-1D74-41AD-B036-C015472B948F}"/>
              </a:ext>
            </a:extLst>
          </p:cNvPr>
          <p:cNvSpPr>
            <a:spLocks noGrp="1"/>
          </p:cNvSpPr>
          <p:nvPr>
            <p:ph type="subTitle" idx="1"/>
          </p:nvPr>
        </p:nvSpPr>
        <p:spPr>
          <a:xfrm>
            <a:off x="390525" y="317250"/>
            <a:ext cx="11477625" cy="1359150"/>
          </a:xfrm>
        </p:spPr>
        <p:txBody>
          <a:bodyPr>
            <a:normAutofit fontScale="40000" lnSpcReduction="20000"/>
          </a:bodyPr>
          <a:lstStyle/>
          <a:p>
            <a:endParaRPr lang="en-US" sz="3200" b="1" dirty="0">
              <a:solidFill>
                <a:schemeClr val="bg1"/>
              </a:solidFill>
            </a:endParaRPr>
          </a:p>
          <a:p>
            <a:r>
              <a:rPr lang="en-US" sz="9800" b="1" dirty="0">
                <a:solidFill>
                  <a:schemeClr val="bg1"/>
                </a:solidFill>
              </a:rPr>
              <a:t>Murrieta Temecula Area Alumnae Chapter</a:t>
            </a:r>
          </a:p>
        </p:txBody>
      </p:sp>
      <p:sp>
        <p:nvSpPr>
          <p:cNvPr id="5" name="TextBox 4">
            <a:extLst>
              <a:ext uri="{FF2B5EF4-FFF2-40B4-BE49-F238E27FC236}">
                <a16:creationId xmlns:a16="http://schemas.microsoft.com/office/drawing/2014/main" id="{F452035F-49C5-ABC5-3DB9-3A7C223D2DDD}"/>
              </a:ext>
            </a:extLst>
          </p:cNvPr>
          <p:cNvSpPr txBox="1"/>
          <p:nvPr/>
        </p:nvSpPr>
        <p:spPr>
          <a:xfrm>
            <a:off x="3143251" y="5463532"/>
            <a:ext cx="6210300" cy="1077218"/>
          </a:xfrm>
          <a:prstGeom prst="rect">
            <a:avLst/>
          </a:prstGeom>
          <a:noFill/>
        </p:spPr>
        <p:txBody>
          <a:bodyPr wrap="square">
            <a:spAutoFit/>
          </a:bodyPr>
          <a:lstStyle/>
          <a:p>
            <a:r>
              <a:rPr lang="en-US" sz="3200" b="1" dirty="0">
                <a:solidFill>
                  <a:schemeClr val="accent1"/>
                </a:solidFill>
              </a:rPr>
              <a:t>Patricia P Watson Ed.D Chair</a:t>
            </a:r>
          </a:p>
          <a:p>
            <a:r>
              <a:rPr lang="en-US" sz="3200" b="1" dirty="0">
                <a:solidFill>
                  <a:schemeClr val="accent1"/>
                </a:solidFill>
              </a:rPr>
              <a:t>Marsha Edmond Co-Chair</a:t>
            </a:r>
          </a:p>
        </p:txBody>
      </p:sp>
    </p:spTree>
    <p:extLst>
      <p:ext uri="{BB962C8B-B14F-4D97-AF65-F5344CB8AC3E}">
        <p14:creationId xmlns:p14="http://schemas.microsoft.com/office/powerpoint/2010/main" val="1613975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8DCA46-603B-4178-8707-30E192CE6B8D}"/>
              </a:ext>
            </a:extLst>
          </p:cNvPr>
          <p:cNvSpPr>
            <a:spLocks noGrp="1"/>
          </p:cNvSpPr>
          <p:nvPr>
            <p:ph type="title"/>
          </p:nvPr>
        </p:nvSpPr>
        <p:spPr/>
        <p:txBody>
          <a:bodyPr/>
          <a:lstStyle/>
          <a:p>
            <a:r>
              <a:rPr lang="en-US" dirty="0"/>
              <a:t>Update</a:t>
            </a:r>
          </a:p>
        </p:txBody>
      </p:sp>
      <p:sp>
        <p:nvSpPr>
          <p:cNvPr id="8" name="TextBox 7">
            <a:extLst>
              <a:ext uri="{FF2B5EF4-FFF2-40B4-BE49-F238E27FC236}">
                <a16:creationId xmlns:a16="http://schemas.microsoft.com/office/drawing/2014/main" id="{5FC6C278-4035-446A-A94B-030E792FDDF5}"/>
              </a:ext>
            </a:extLst>
          </p:cNvPr>
          <p:cNvSpPr txBox="1"/>
          <p:nvPr/>
        </p:nvSpPr>
        <p:spPr>
          <a:xfrm>
            <a:off x="191431" y="2029799"/>
            <a:ext cx="7038599" cy="4649781"/>
          </a:xfrm>
          <a:prstGeom prst="rect">
            <a:avLst/>
          </a:prstGeom>
          <a:noFill/>
        </p:spPr>
        <p:txBody>
          <a:bodyPr wrap="square" rtlCol="0">
            <a:noAutofit/>
          </a:bodyPr>
          <a:lstStyle/>
          <a:p>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400" dirty="0">
                <a:effectLst/>
                <a:latin typeface="Arial" panose="020B0604020202020204" pitchFamily="34" charset="0"/>
                <a:ea typeface="Calibri" panose="020F0502020204030204" pitchFamily="34" charset="0"/>
                <a:cs typeface="Arial" panose="020B0604020202020204" pitchFamily="34" charset="0"/>
              </a:rPr>
              <a:t>In January 2023, the MTAAC Delta DEARS will continue Delta’s tradition of educating youth through literacy. </a:t>
            </a:r>
            <a:r>
              <a:rPr lang="en-US" sz="2400" dirty="0">
                <a:latin typeface="Arial" panose="020B0604020202020204" pitchFamily="34" charset="0"/>
                <a:ea typeface="Calibri" panose="020F0502020204030204" pitchFamily="34" charset="0"/>
                <a:cs typeface="Arial" panose="020B0604020202020204" pitchFamily="34" charset="0"/>
              </a:rPr>
              <a:t>I</a:t>
            </a:r>
            <a:r>
              <a:rPr lang="en-US" sz="2400" dirty="0">
                <a:effectLst/>
                <a:latin typeface="Arial" panose="020B0604020202020204" pitchFamily="34" charset="0"/>
                <a:ea typeface="Calibri" panose="020F0502020204030204" pitchFamily="34" charset="0"/>
                <a:cs typeface="Arial" panose="020B0604020202020204" pitchFamily="34" charset="0"/>
              </a:rPr>
              <a:t>n collaboration with the Educational Develo</a:t>
            </a:r>
            <a:r>
              <a:rPr lang="en-US" sz="2400" dirty="0">
                <a:latin typeface="Arial" panose="020B0604020202020204" pitchFamily="34" charset="0"/>
                <a:ea typeface="Calibri" panose="020F0502020204030204" pitchFamily="34" charset="0"/>
                <a:cs typeface="Arial" panose="020B0604020202020204" pitchFamily="34" charset="0"/>
              </a:rPr>
              <a:t>p</a:t>
            </a:r>
            <a:r>
              <a:rPr lang="en-US" sz="2400" dirty="0">
                <a:effectLst/>
                <a:latin typeface="Arial" panose="020B0604020202020204" pitchFamily="34" charset="0"/>
                <a:ea typeface="Calibri" panose="020F0502020204030204" pitchFamily="34" charset="0"/>
                <a:cs typeface="Arial" panose="020B0604020202020204" pitchFamily="34" charset="0"/>
              </a:rPr>
              <a:t>ment Committee the MTAAC DEARS are partnering with the Julia Lee Performing Arts Academy to provide Bookmobile Services “Each </a:t>
            </a:r>
            <a:r>
              <a:rPr lang="en-US" sz="2400" dirty="0">
                <a:latin typeface="Arial" panose="020B0604020202020204" pitchFamily="34" charset="0"/>
                <a:ea typeface="Calibri" panose="020F0502020204030204" pitchFamily="34" charset="0"/>
                <a:cs typeface="Arial" panose="020B0604020202020204" pitchFamily="34" charset="0"/>
              </a:rPr>
              <a:t>O</a:t>
            </a:r>
            <a:r>
              <a:rPr lang="en-US" sz="2400" dirty="0">
                <a:effectLst/>
                <a:latin typeface="Arial" panose="020B0604020202020204" pitchFamily="34" charset="0"/>
                <a:ea typeface="Calibri" panose="020F0502020204030204" pitchFamily="34" charset="0"/>
                <a:cs typeface="Arial" panose="020B0604020202020204" pitchFamily="34" charset="0"/>
              </a:rPr>
              <a:t>ne Teach One” to the TK and PK student populations for the duration of the school year. DEARS will be responsible for reading books under the supervision of the classroom teacher,  to support student literacy.</a:t>
            </a:r>
            <a:endParaRPr lang="en-US" sz="3600" dirty="0">
              <a:effectLst/>
              <a:latin typeface="Arial" panose="020B0604020202020204" pitchFamily="34" charset="0"/>
              <a:ea typeface="Calibri" panose="020F0502020204030204" pitchFamily="34" charset="0"/>
              <a:cs typeface="Arial" panose="020B0604020202020204" pitchFamily="34" charset="0"/>
            </a:endParaRPr>
          </a:p>
          <a:p>
            <a:pPr algn="ctr"/>
            <a:endParaRPr lang="en-US" sz="3600" u="sng" dirty="0">
              <a:solidFill>
                <a:srgbClr val="0070C0"/>
              </a:solidFill>
            </a:endParaRPr>
          </a:p>
        </p:txBody>
      </p:sp>
      <p:pic>
        <p:nvPicPr>
          <p:cNvPr id="2" name="Picture 1">
            <a:extLst>
              <a:ext uri="{FF2B5EF4-FFF2-40B4-BE49-F238E27FC236}">
                <a16:creationId xmlns:a16="http://schemas.microsoft.com/office/drawing/2014/main" id="{F0072F94-664E-7876-30C0-DA5F57C670A1}"/>
              </a:ext>
            </a:extLst>
          </p:cNvPr>
          <p:cNvPicPr>
            <a:picLocks noChangeAspect="1"/>
          </p:cNvPicPr>
          <p:nvPr/>
        </p:nvPicPr>
        <p:blipFill>
          <a:blip r:embed="rId3"/>
          <a:stretch>
            <a:fillRect/>
          </a:stretch>
        </p:blipFill>
        <p:spPr>
          <a:xfrm>
            <a:off x="7230030" y="2124075"/>
            <a:ext cx="4761389" cy="3901778"/>
          </a:xfrm>
          <a:prstGeom prst="rect">
            <a:avLst/>
          </a:prstGeom>
        </p:spPr>
      </p:pic>
    </p:spTree>
    <p:extLst>
      <p:ext uri="{BB962C8B-B14F-4D97-AF65-F5344CB8AC3E}">
        <p14:creationId xmlns:p14="http://schemas.microsoft.com/office/powerpoint/2010/main" val="2394598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8DCA46-603B-4178-8707-30E192CE6B8D}"/>
              </a:ext>
            </a:extLst>
          </p:cNvPr>
          <p:cNvSpPr>
            <a:spLocks noGrp="1"/>
          </p:cNvSpPr>
          <p:nvPr>
            <p:ph type="title"/>
          </p:nvPr>
        </p:nvSpPr>
        <p:spPr/>
        <p:txBody>
          <a:bodyPr/>
          <a:lstStyle/>
          <a:p>
            <a:pPr algn="ctr"/>
            <a:r>
              <a:rPr lang="en-US" sz="6600" dirty="0"/>
              <a:t>Resources</a:t>
            </a:r>
          </a:p>
        </p:txBody>
      </p:sp>
      <p:sp>
        <p:nvSpPr>
          <p:cNvPr id="8" name="TextBox 7">
            <a:extLst>
              <a:ext uri="{FF2B5EF4-FFF2-40B4-BE49-F238E27FC236}">
                <a16:creationId xmlns:a16="http://schemas.microsoft.com/office/drawing/2014/main" id="{5FC6C278-4035-446A-A94B-030E792FDDF5}"/>
              </a:ext>
            </a:extLst>
          </p:cNvPr>
          <p:cNvSpPr txBox="1"/>
          <p:nvPr/>
        </p:nvSpPr>
        <p:spPr>
          <a:xfrm>
            <a:off x="238125" y="2190751"/>
            <a:ext cx="11820525" cy="4562474"/>
          </a:xfrm>
          <a:prstGeom prst="rect">
            <a:avLst/>
          </a:prstGeom>
          <a:noFill/>
        </p:spPr>
        <p:txBody>
          <a:bodyPr wrap="square" rtlCol="0">
            <a:noAutofit/>
          </a:bodyPr>
          <a:lstStyle/>
          <a:p>
            <a:pPr marL="285750" indent="-285750">
              <a:buFont typeface="Arial" panose="020B0604020202020204" pitchFamily="34" charset="0"/>
              <a:buChar char="•"/>
            </a:pPr>
            <a:r>
              <a:rPr lang="en-US" sz="2800" dirty="0">
                <a:effectLst/>
                <a:latin typeface="Arial" panose="020B0604020202020204" pitchFamily="34" charset="0"/>
                <a:ea typeface="Calibri" panose="020F0502020204030204" pitchFamily="34" charset="0"/>
                <a:cs typeface="Arial" panose="020B0604020202020204" pitchFamily="34" charset="0"/>
              </a:rPr>
              <a:t>Delta Sigma Theta Pamphlet (1937) Delta Sigma Theta National Library Project https://radar.auctr.edu/islandora/object/auc. </a:t>
            </a:r>
          </a:p>
          <a:p>
            <a:pPr marL="285750" indent="-285750">
              <a:buFont typeface="Arial" panose="020B0604020202020204" pitchFamily="34" charset="0"/>
              <a:buChar char="•"/>
            </a:pPr>
            <a:r>
              <a:rPr lang="en-US" sz="2800" dirty="0">
                <a:effectLst/>
                <a:latin typeface="Arial" panose="020B0604020202020204" pitchFamily="34" charset="0"/>
                <a:ea typeface="Times New Roman" panose="02020603050405020304" pitchFamily="18" charset="0"/>
                <a:cs typeface="Arial" panose="020B0604020202020204" pitchFamily="34" charset="0"/>
              </a:rPr>
              <a:t>Driving Past Jim Crow; The Bookmobile of Delta Sigma Theta. 2013</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a:effectLst/>
                <a:latin typeface="Arial" panose="020B0604020202020204" pitchFamily="34" charset="0"/>
                <a:ea typeface="Times New Roman" panose="02020603050405020304" pitchFamily="18" charset="0"/>
                <a:cs typeface="Arial" panose="020B0604020202020204" pitchFamily="34" charset="0"/>
              </a:rPr>
              <a:t>https://bookmobiles.wordpress.com</a:t>
            </a:r>
          </a:p>
          <a:p>
            <a:pPr marL="285750" marR="0" indent="-285750" fontAlgn="base">
              <a:spcBef>
                <a:spcPts val="0"/>
              </a:spcBef>
              <a:spcAft>
                <a:spcPts val="800"/>
              </a:spcAft>
              <a:buFont typeface="Arial" panose="020B0604020202020204" pitchFamily="34" charset="0"/>
              <a:buChar char="•"/>
            </a:pPr>
            <a:r>
              <a:rPr lang="en-US" sz="2800" kern="1800" dirty="0">
                <a:effectLst/>
                <a:latin typeface="Arial" panose="020B0604020202020204" pitchFamily="34" charset="0"/>
                <a:ea typeface="Times New Roman" panose="02020603050405020304" pitchFamily="18" charset="0"/>
                <a:cs typeface="Arial" panose="020B0604020202020204" pitchFamily="34" charset="0"/>
              </a:rPr>
              <a:t>Intersections | A Sorority, Literacy, Jim Crow, and Bookmobiles: A Legacy of Service</a:t>
            </a:r>
            <a:r>
              <a:rPr lang="en-US" sz="2800" kern="1800" dirty="0">
                <a:latin typeface="Arial" panose="020B0604020202020204" pitchFamily="34" charset="0"/>
                <a:ea typeface="Times New Roman" panose="02020603050405020304" pitchFamily="18" charset="0"/>
                <a:cs typeface="Arial" panose="020B0604020202020204" pitchFamily="34" charset="0"/>
              </a:rPr>
              <a:t> </a:t>
            </a:r>
            <a:r>
              <a:rPr lang="en-US" sz="2800" dirty="0">
                <a:effectLst/>
                <a:latin typeface="Arial" panose="020B0604020202020204" pitchFamily="34" charset="0"/>
                <a:ea typeface="Times New Roman" panose="02020603050405020304" pitchFamily="18" charset="0"/>
                <a:cs typeface="Arial" panose="020B0604020202020204" pitchFamily="34" charset="0"/>
              </a:rPr>
              <a:t>https://www.ala.org/advocacy/intersections-sorority-literacy-jim-crow-and-bookmobiles-legacy-service</a:t>
            </a:r>
            <a:endParaRPr lang="en-US" sz="2800" dirty="0">
              <a:latin typeface="Arial" panose="020B0604020202020204" pitchFamily="34" charset="0"/>
              <a:ea typeface="Times New Roman" panose="02020603050405020304" pitchFamily="18" charset="0"/>
              <a:cs typeface="Arial" panose="020B0604020202020204" pitchFamily="34" charset="0"/>
            </a:endParaRPr>
          </a:p>
          <a:p>
            <a:pPr marL="285750" marR="0" indent="-285750" fontAlgn="base">
              <a:spcBef>
                <a:spcPts val="0"/>
              </a:spcBef>
              <a:spcAft>
                <a:spcPts val="800"/>
              </a:spcAft>
              <a:buFont typeface="Arial" panose="020B0604020202020204" pitchFamily="34" charset="0"/>
              <a:buChar char="•"/>
            </a:pPr>
            <a:r>
              <a:rPr lang="en-US" sz="2800" dirty="0">
                <a:effectLst/>
                <a:latin typeface="Arial" panose="020B0604020202020204" pitchFamily="34" charset="0"/>
                <a:ea typeface="Times New Roman" panose="02020603050405020304" pitchFamily="18" charset="0"/>
                <a:cs typeface="Times New Roman" panose="02020603050405020304" pitchFamily="18" charset="0"/>
              </a:rPr>
              <a:t>Giddings, P. (</a:t>
            </a:r>
            <a:r>
              <a:rPr kumimoji="0" lang="en-US" sz="2800" b="0" i="0" u="none" strike="noStrike" kern="1200" cap="none" spc="0" normalizeH="0" baseline="0" noProof="0">
                <a:ln>
                  <a:noFill/>
                </a:ln>
                <a:effectLst/>
                <a:uLnTx/>
                <a:uFillTx/>
                <a:latin typeface="Arial" panose="020B0604020202020204" pitchFamily="34" charset="0"/>
                <a:cs typeface="Arial" panose="020B0604020202020204" pitchFamily="34" charset="0"/>
              </a:rPr>
              <a:t>1988). </a:t>
            </a:r>
            <a:r>
              <a:rPr kumimoji="0" lang="en-US" sz="2800" b="0" i="0" u="none" strike="noStrike" kern="1200" cap="none" spc="0" normalizeH="0" baseline="0" noProof="0" dirty="0">
                <a:ln>
                  <a:noFill/>
                </a:ln>
                <a:effectLst/>
                <a:uLnTx/>
                <a:uFillTx/>
                <a:latin typeface="Arial" panose="020B0604020202020204" pitchFamily="34" charset="0"/>
                <a:cs typeface="Arial" panose="020B0604020202020204" pitchFamily="34" charset="0"/>
              </a:rPr>
              <a:t>In Search of Sisterhood. Delta Sigma Theta and the Challenge of the Black Sorority Movement. Copyright Delta Sigma Theta, Inc. Harper Collins Publishers.</a:t>
            </a:r>
          </a:p>
          <a:p>
            <a:pPr marR="0" fontAlgn="base">
              <a:spcBef>
                <a:spcPts val="0"/>
              </a:spcBef>
              <a:spcAft>
                <a:spcPts val="800"/>
              </a:spcAft>
            </a:pPr>
            <a:endParaRPr lang="en-US" sz="2800" dirty="0">
              <a:effectLst/>
              <a:latin typeface="Arial" panose="020B0604020202020204" pitchFamily="34" charset="0"/>
              <a:ea typeface="Times New Roman" panose="02020603050405020304" pitchFamily="18" charset="0"/>
              <a:cs typeface="Arial" panose="020B0604020202020204" pitchFamily="34" charset="0"/>
            </a:endParaRPr>
          </a:p>
          <a:p>
            <a:pPr marR="0" lvl="0" fontAlgn="base">
              <a:lnSpc>
                <a:spcPct val="107000"/>
              </a:lnSpc>
              <a:spcBef>
                <a:spcPts val="0"/>
              </a:spcBef>
              <a:spcAft>
                <a:spcPts val="2700"/>
              </a:spcAft>
              <a:buSzPts val="1000"/>
              <a:tabLst>
                <a:tab pos="457200" algn="l"/>
              </a:tabLst>
            </a:pPr>
            <a:endParaRPr lang="en-US" dirty="0">
              <a:effectLst/>
              <a:latin typeface="Arial" panose="020B0604020202020204" pitchFamily="34" charset="0"/>
              <a:ea typeface="Times New Roman" panose="02020603050405020304" pitchFamily="18" charset="0"/>
              <a:cs typeface="Times New Roman" panose="02020603050405020304" pitchFamily="18" charset="0"/>
            </a:endParaRPr>
          </a:p>
          <a:p>
            <a:pPr marR="0" lvl="0" fontAlgn="base">
              <a:lnSpc>
                <a:spcPct val="107000"/>
              </a:lnSpc>
              <a:spcBef>
                <a:spcPts val="0"/>
              </a:spcBef>
              <a:spcAft>
                <a:spcPts val="2700"/>
              </a:spcAft>
              <a:buSzPts val="1000"/>
              <a:tabLst>
                <a:tab pos="457200" algn="l"/>
              </a:tabLst>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062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146905-02D2-97D7-21E7-32AB679AB83A}"/>
              </a:ext>
            </a:extLst>
          </p:cNvPr>
          <p:cNvPicPr>
            <a:picLocks noChangeAspect="1"/>
          </p:cNvPicPr>
          <p:nvPr/>
        </p:nvPicPr>
        <p:blipFill>
          <a:blip r:embed="rId2"/>
          <a:stretch>
            <a:fillRect/>
          </a:stretch>
        </p:blipFill>
        <p:spPr>
          <a:xfrm>
            <a:off x="2442117" y="122662"/>
            <a:ext cx="6523463" cy="5731727"/>
          </a:xfrm>
          <a:prstGeom prst="rect">
            <a:avLst/>
          </a:prstGeom>
        </p:spPr>
      </p:pic>
    </p:spTree>
    <p:extLst>
      <p:ext uri="{BB962C8B-B14F-4D97-AF65-F5344CB8AC3E}">
        <p14:creationId xmlns:p14="http://schemas.microsoft.com/office/powerpoint/2010/main" val="2345248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C6F06-5AF4-E069-B069-65DA3230BFEB}"/>
              </a:ext>
            </a:extLst>
          </p:cNvPr>
          <p:cNvSpPr>
            <a:spLocks noGrp="1"/>
          </p:cNvSpPr>
          <p:nvPr>
            <p:ph type="title"/>
          </p:nvPr>
        </p:nvSpPr>
        <p:spPr>
          <a:xfrm>
            <a:off x="810000" y="4489884"/>
            <a:ext cx="10561418" cy="2231550"/>
          </a:xfrm>
        </p:spPr>
        <p:txBody>
          <a:bodyPr anchor="ctr">
            <a:noAutofit/>
          </a:bodyPr>
          <a:lstStyle/>
          <a:p>
            <a:pPr algn="l">
              <a:lnSpc>
                <a:spcPct val="90000"/>
              </a:lnSpc>
            </a:pPr>
            <a:r>
              <a:rPr lang="en-US" sz="3200" b="0" i="0" dirty="0">
                <a:effectLst/>
                <a:latin typeface="Arial" panose="020B0604020202020204" pitchFamily="34" charset="0"/>
                <a:cs typeface="Arial" panose="020B0604020202020204" pitchFamily="34" charset="0"/>
              </a:rPr>
              <a:t>The National Library Project was established as Delta Sigma Theta’s first national project under the leadership of 7th National President Vivian Osborne Marsh during the Jim Crow era when libraries were not widely available to rural African Americans. </a:t>
            </a:r>
            <a:endParaRPr lang="en-US" sz="32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61F5FEEF-A99C-A486-42AB-CAB278505898}"/>
              </a:ext>
            </a:extLst>
          </p:cNvPr>
          <p:cNvPicPr>
            <a:picLocks noChangeAspect="1"/>
          </p:cNvPicPr>
          <p:nvPr/>
        </p:nvPicPr>
        <p:blipFill rotWithShape="1">
          <a:blip r:embed="rId2"/>
          <a:srcRect t="8947" b="20312"/>
          <a:stretch/>
        </p:blipFill>
        <p:spPr>
          <a:xfrm>
            <a:off x="-5291" y="0"/>
            <a:ext cx="12192000" cy="4334494"/>
          </a:xfrm>
          <a:custGeom>
            <a:avLst/>
            <a:gdLst>
              <a:gd name="connsiteX0" fmla="*/ 0 w 10561638"/>
              <a:gd name="connsiteY0" fmla="*/ 0 h 3937000"/>
              <a:gd name="connsiteX1" fmla="*/ 1760273 w 10561638"/>
              <a:gd name="connsiteY1" fmla="*/ 0 h 3937000"/>
              <a:gd name="connsiteX2" fmla="*/ 1760273 w 10561638"/>
              <a:gd name="connsiteY2" fmla="*/ 0 h 3937000"/>
              <a:gd name="connsiteX3" fmla="*/ 4400683 w 10561638"/>
              <a:gd name="connsiteY3" fmla="*/ 0 h 3937000"/>
              <a:gd name="connsiteX4" fmla="*/ 10561638 w 10561638"/>
              <a:gd name="connsiteY4" fmla="*/ 0 h 3937000"/>
              <a:gd name="connsiteX5" fmla="*/ 10561638 w 10561638"/>
              <a:gd name="connsiteY5" fmla="*/ 2296583 h 3937000"/>
              <a:gd name="connsiteX6" fmla="*/ 10561638 w 10561638"/>
              <a:gd name="connsiteY6" fmla="*/ 2296583 h 3937000"/>
              <a:gd name="connsiteX7" fmla="*/ 10561638 w 10561638"/>
              <a:gd name="connsiteY7" fmla="*/ 3280833 h 3937000"/>
              <a:gd name="connsiteX8" fmla="*/ 10561638 w 10561638"/>
              <a:gd name="connsiteY8" fmla="*/ 3937000 h 3937000"/>
              <a:gd name="connsiteX9" fmla="*/ 4400683 w 10561638"/>
              <a:gd name="connsiteY9" fmla="*/ 3937000 h 3937000"/>
              <a:gd name="connsiteX10" fmla="*/ 2077263 w 10561638"/>
              <a:gd name="connsiteY10" fmla="*/ 4251330 h 3937000"/>
              <a:gd name="connsiteX11" fmla="*/ 1760273 w 10561638"/>
              <a:gd name="connsiteY11" fmla="*/ 3937000 h 3937000"/>
              <a:gd name="connsiteX12" fmla="*/ 0 w 10561638"/>
              <a:gd name="connsiteY12" fmla="*/ 3937000 h 3937000"/>
              <a:gd name="connsiteX13" fmla="*/ 0 w 10561638"/>
              <a:gd name="connsiteY13" fmla="*/ 3280833 h 3937000"/>
              <a:gd name="connsiteX14" fmla="*/ 0 w 10561638"/>
              <a:gd name="connsiteY14" fmla="*/ 2296583 h 3937000"/>
              <a:gd name="connsiteX15" fmla="*/ 0 w 10561638"/>
              <a:gd name="connsiteY15" fmla="*/ 2296583 h 3937000"/>
              <a:gd name="connsiteX16" fmla="*/ 0 w 10561638"/>
              <a:gd name="connsiteY16" fmla="*/ 0 h 3937000"/>
              <a:gd name="connsiteX0" fmla="*/ 0 w 10561638"/>
              <a:gd name="connsiteY0" fmla="*/ 0 h 4251330"/>
              <a:gd name="connsiteX1" fmla="*/ 1760273 w 10561638"/>
              <a:gd name="connsiteY1" fmla="*/ 0 h 4251330"/>
              <a:gd name="connsiteX2" fmla="*/ 1760273 w 10561638"/>
              <a:gd name="connsiteY2" fmla="*/ 0 h 4251330"/>
              <a:gd name="connsiteX3" fmla="*/ 4400683 w 10561638"/>
              <a:gd name="connsiteY3" fmla="*/ 0 h 4251330"/>
              <a:gd name="connsiteX4" fmla="*/ 10561638 w 10561638"/>
              <a:gd name="connsiteY4" fmla="*/ 0 h 4251330"/>
              <a:gd name="connsiteX5" fmla="*/ 10561638 w 10561638"/>
              <a:gd name="connsiteY5" fmla="*/ 2296583 h 4251330"/>
              <a:gd name="connsiteX6" fmla="*/ 10561638 w 10561638"/>
              <a:gd name="connsiteY6" fmla="*/ 2296583 h 4251330"/>
              <a:gd name="connsiteX7" fmla="*/ 10561638 w 10561638"/>
              <a:gd name="connsiteY7" fmla="*/ 3280833 h 4251330"/>
              <a:gd name="connsiteX8" fmla="*/ 10561638 w 10561638"/>
              <a:gd name="connsiteY8" fmla="*/ 3937000 h 4251330"/>
              <a:gd name="connsiteX9" fmla="*/ 2482983 w 10561638"/>
              <a:gd name="connsiteY9" fmla="*/ 3975100 h 4251330"/>
              <a:gd name="connsiteX10" fmla="*/ 2077263 w 10561638"/>
              <a:gd name="connsiteY10" fmla="*/ 4251330 h 4251330"/>
              <a:gd name="connsiteX11" fmla="*/ 1760273 w 10561638"/>
              <a:gd name="connsiteY11" fmla="*/ 3937000 h 4251330"/>
              <a:gd name="connsiteX12" fmla="*/ 0 w 10561638"/>
              <a:gd name="connsiteY12" fmla="*/ 3937000 h 4251330"/>
              <a:gd name="connsiteX13" fmla="*/ 0 w 10561638"/>
              <a:gd name="connsiteY13" fmla="*/ 3280833 h 4251330"/>
              <a:gd name="connsiteX14" fmla="*/ 0 w 10561638"/>
              <a:gd name="connsiteY14" fmla="*/ 2296583 h 4251330"/>
              <a:gd name="connsiteX15" fmla="*/ 0 w 10561638"/>
              <a:gd name="connsiteY15" fmla="*/ 2296583 h 4251330"/>
              <a:gd name="connsiteX16" fmla="*/ 0 w 10561638"/>
              <a:gd name="connsiteY16" fmla="*/ 0 h 4251330"/>
              <a:gd name="connsiteX0" fmla="*/ 0 w 10561638"/>
              <a:gd name="connsiteY0" fmla="*/ 0 h 4251330"/>
              <a:gd name="connsiteX1" fmla="*/ 1760273 w 10561638"/>
              <a:gd name="connsiteY1" fmla="*/ 0 h 4251330"/>
              <a:gd name="connsiteX2" fmla="*/ 1760273 w 10561638"/>
              <a:gd name="connsiteY2" fmla="*/ 0 h 4251330"/>
              <a:gd name="connsiteX3" fmla="*/ 4400683 w 10561638"/>
              <a:gd name="connsiteY3" fmla="*/ 0 h 4251330"/>
              <a:gd name="connsiteX4" fmla="*/ 10561638 w 10561638"/>
              <a:gd name="connsiteY4" fmla="*/ 0 h 4251330"/>
              <a:gd name="connsiteX5" fmla="*/ 10561638 w 10561638"/>
              <a:gd name="connsiteY5" fmla="*/ 2296583 h 4251330"/>
              <a:gd name="connsiteX6" fmla="*/ 10561638 w 10561638"/>
              <a:gd name="connsiteY6" fmla="*/ 2296583 h 4251330"/>
              <a:gd name="connsiteX7" fmla="*/ 10561638 w 10561638"/>
              <a:gd name="connsiteY7" fmla="*/ 3280833 h 4251330"/>
              <a:gd name="connsiteX8" fmla="*/ 10561638 w 10561638"/>
              <a:gd name="connsiteY8" fmla="*/ 3937000 h 4251330"/>
              <a:gd name="connsiteX9" fmla="*/ 2343283 w 10561638"/>
              <a:gd name="connsiteY9" fmla="*/ 3987800 h 4251330"/>
              <a:gd name="connsiteX10" fmla="*/ 2077263 w 10561638"/>
              <a:gd name="connsiteY10" fmla="*/ 4251330 h 4251330"/>
              <a:gd name="connsiteX11" fmla="*/ 1760273 w 10561638"/>
              <a:gd name="connsiteY11" fmla="*/ 3937000 h 4251330"/>
              <a:gd name="connsiteX12" fmla="*/ 0 w 10561638"/>
              <a:gd name="connsiteY12" fmla="*/ 3937000 h 4251330"/>
              <a:gd name="connsiteX13" fmla="*/ 0 w 10561638"/>
              <a:gd name="connsiteY13" fmla="*/ 3280833 h 4251330"/>
              <a:gd name="connsiteX14" fmla="*/ 0 w 10561638"/>
              <a:gd name="connsiteY14" fmla="*/ 2296583 h 4251330"/>
              <a:gd name="connsiteX15" fmla="*/ 0 w 10561638"/>
              <a:gd name="connsiteY15" fmla="*/ 2296583 h 4251330"/>
              <a:gd name="connsiteX16" fmla="*/ 0 w 10561638"/>
              <a:gd name="connsiteY16" fmla="*/ 0 h 4251330"/>
              <a:gd name="connsiteX0" fmla="*/ 0 w 10561638"/>
              <a:gd name="connsiteY0" fmla="*/ 0 h 4251330"/>
              <a:gd name="connsiteX1" fmla="*/ 1760273 w 10561638"/>
              <a:gd name="connsiteY1" fmla="*/ 0 h 4251330"/>
              <a:gd name="connsiteX2" fmla="*/ 1760273 w 10561638"/>
              <a:gd name="connsiteY2" fmla="*/ 0 h 4251330"/>
              <a:gd name="connsiteX3" fmla="*/ 4400683 w 10561638"/>
              <a:gd name="connsiteY3" fmla="*/ 0 h 4251330"/>
              <a:gd name="connsiteX4" fmla="*/ 10561638 w 10561638"/>
              <a:gd name="connsiteY4" fmla="*/ 0 h 4251330"/>
              <a:gd name="connsiteX5" fmla="*/ 10561638 w 10561638"/>
              <a:gd name="connsiteY5" fmla="*/ 2296583 h 4251330"/>
              <a:gd name="connsiteX6" fmla="*/ 10561638 w 10561638"/>
              <a:gd name="connsiteY6" fmla="*/ 2296583 h 4251330"/>
              <a:gd name="connsiteX7" fmla="*/ 10561638 w 10561638"/>
              <a:gd name="connsiteY7" fmla="*/ 3280833 h 4251330"/>
              <a:gd name="connsiteX8" fmla="*/ 10561638 w 10561638"/>
              <a:gd name="connsiteY8" fmla="*/ 3937000 h 4251330"/>
              <a:gd name="connsiteX9" fmla="*/ 2343283 w 10561638"/>
              <a:gd name="connsiteY9" fmla="*/ 3962400 h 4251330"/>
              <a:gd name="connsiteX10" fmla="*/ 2077263 w 10561638"/>
              <a:gd name="connsiteY10" fmla="*/ 4251330 h 4251330"/>
              <a:gd name="connsiteX11" fmla="*/ 1760273 w 10561638"/>
              <a:gd name="connsiteY11" fmla="*/ 3937000 h 4251330"/>
              <a:gd name="connsiteX12" fmla="*/ 0 w 10561638"/>
              <a:gd name="connsiteY12" fmla="*/ 3937000 h 4251330"/>
              <a:gd name="connsiteX13" fmla="*/ 0 w 10561638"/>
              <a:gd name="connsiteY13" fmla="*/ 3280833 h 4251330"/>
              <a:gd name="connsiteX14" fmla="*/ 0 w 10561638"/>
              <a:gd name="connsiteY14" fmla="*/ 2296583 h 4251330"/>
              <a:gd name="connsiteX15" fmla="*/ 0 w 10561638"/>
              <a:gd name="connsiteY15" fmla="*/ 2296583 h 4251330"/>
              <a:gd name="connsiteX16" fmla="*/ 0 w 10561638"/>
              <a:gd name="connsiteY16" fmla="*/ 0 h 4251330"/>
              <a:gd name="connsiteX0" fmla="*/ 0 w 10561638"/>
              <a:gd name="connsiteY0" fmla="*/ 0 h 4251330"/>
              <a:gd name="connsiteX1" fmla="*/ 1760273 w 10561638"/>
              <a:gd name="connsiteY1" fmla="*/ 0 h 4251330"/>
              <a:gd name="connsiteX2" fmla="*/ 1760273 w 10561638"/>
              <a:gd name="connsiteY2" fmla="*/ 0 h 4251330"/>
              <a:gd name="connsiteX3" fmla="*/ 4400683 w 10561638"/>
              <a:gd name="connsiteY3" fmla="*/ 0 h 4251330"/>
              <a:gd name="connsiteX4" fmla="*/ 10561638 w 10561638"/>
              <a:gd name="connsiteY4" fmla="*/ 0 h 4251330"/>
              <a:gd name="connsiteX5" fmla="*/ 10561638 w 10561638"/>
              <a:gd name="connsiteY5" fmla="*/ 2296583 h 4251330"/>
              <a:gd name="connsiteX6" fmla="*/ 10561638 w 10561638"/>
              <a:gd name="connsiteY6" fmla="*/ 2296583 h 4251330"/>
              <a:gd name="connsiteX7" fmla="*/ 10561638 w 10561638"/>
              <a:gd name="connsiteY7" fmla="*/ 3280833 h 4251330"/>
              <a:gd name="connsiteX8" fmla="*/ 10561638 w 10561638"/>
              <a:gd name="connsiteY8" fmla="*/ 3937000 h 4251330"/>
              <a:gd name="connsiteX9" fmla="*/ 2343283 w 10561638"/>
              <a:gd name="connsiteY9" fmla="*/ 3924300 h 4251330"/>
              <a:gd name="connsiteX10" fmla="*/ 2077263 w 10561638"/>
              <a:gd name="connsiteY10" fmla="*/ 4251330 h 4251330"/>
              <a:gd name="connsiteX11" fmla="*/ 1760273 w 10561638"/>
              <a:gd name="connsiteY11" fmla="*/ 3937000 h 4251330"/>
              <a:gd name="connsiteX12" fmla="*/ 0 w 10561638"/>
              <a:gd name="connsiteY12" fmla="*/ 3937000 h 4251330"/>
              <a:gd name="connsiteX13" fmla="*/ 0 w 10561638"/>
              <a:gd name="connsiteY13" fmla="*/ 3280833 h 4251330"/>
              <a:gd name="connsiteX14" fmla="*/ 0 w 10561638"/>
              <a:gd name="connsiteY14" fmla="*/ 2296583 h 4251330"/>
              <a:gd name="connsiteX15" fmla="*/ 0 w 10561638"/>
              <a:gd name="connsiteY15" fmla="*/ 2296583 h 4251330"/>
              <a:gd name="connsiteX16" fmla="*/ 0 w 10561638"/>
              <a:gd name="connsiteY16" fmla="*/ 0 h 425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61638" h="4251330">
                <a:moveTo>
                  <a:pt x="0" y="0"/>
                </a:moveTo>
                <a:lnTo>
                  <a:pt x="1760273" y="0"/>
                </a:lnTo>
                <a:lnTo>
                  <a:pt x="1760273" y="0"/>
                </a:lnTo>
                <a:lnTo>
                  <a:pt x="4400683" y="0"/>
                </a:lnTo>
                <a:lnTo>
                  <a:pt x="10561638" y="0"/>
                </a:lnTo>
                <a:lnTo>
                  <a:pt x="10561638" y="2296583"/>
                </a:lnTo>
                <a:lnTo>
                  <a:pt x="10561638" y="2296583"/>
                </a:lnTo>
                <a:lnTo>
                  <a:pt x="10561638" y="3280833"/>
                </a:lnTo>
                <a:lnTo>
                  <a:pt x="10561638" y="3937000"/>
                </a:lnTo>
                <a:lnTo>
                  <a:pt x="2343283" y="3924300"/>
                </a:lnTo>
                <a:lnTo>
                  <a:pt x="2077263" y="4251330"/>
                </a:lnTo>
                <a:lnTo>
                  <a:pt x="1760273" y="3937000"/>
                </a:lnTo>
                <a:lnTo>
                  <a:pt x="0" y="3937000"/>
                </a:lnTo>
                <a:lnTo>
                  <a:pt x="0" y="3280833"/>
                </a:lnTo>
                <a:lnTo>
                  <a:pt x="0" y="2296583"/>
                </a:lnTo>
                <a:lnTo>
                  <a:pt x="0" y="2296583"/>
                </a:lnTo>
                <a:lnTo>
                  <a:pt x="0" y="0"/>
                </a:lnTo>
                <a:close/>
              </a:path>
            </a:pathLst>
          </a:custGeom>
          <a:noFill/>
          <a:effectLst>
            <a:innerShdw blurRad="63500" dist="50800" dir="5400000">
              <a:prstClr val="black">
                <a:alpha val="50000"/>
              </a:prstClr>
            </a:innerShdw>
          </a:effectLst>
        </p:spPr>
      </p:pic>
    </p:spTree>
    <p:extLst>
      <p:ext uri="{BB962C8B-B14F-4D97-AF65-F5344CB8AC3E}">
        <p14:creationId xmlns:p14="http://schemas.microsoft.com/office/powerpoint/2010/main" val="1358428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62E57-EFFA-31CD-1A00-A750ED8A2F67}"/>
              </a:ext>
            </a:extLst>
          </p:cNvPr>
          <p:cNvSpPr>
            <a:spLocks noGrp="1"/>
          </p:cNvSpPr>
          <p:nvPr>
            <p:ph type="title"/>
          </p:nvPr>
        </p:nvSpPr>
        <p:spPr>
          <a:xfrm>
            <a:off x="285260" y="285007"/>
            <a:ext cx="6353046" cy="5118265"/>
          </a:xfrm>
        </p:spPr>
        <p:txBody>
          <a:bodyPr/>
          <a:lstStyle/>
          <a:p>
            <a:pPr algn="l"/>
            <a:r>
              <a:rPr lang="en-US" sz="2400" dirty="0"/>
              <a:t>From its very beginning, Delta sought to widen the educational and cultural horizons of children and adults through the improvement of library services. Each year, funds were used for the purchase of books, audio-visual aids, and library equipment. Many chapter members gave their time in tutoring programs, the organization of clinics, and other services in their local libraries. Its pioneering is best demonstrated by the Delta Bookmobile sent to rural Georgia in 1937. </a:t>
            </a:r>
          </a:p>
        </p:txBody>
      </p:sp>
      <p:pic>
        <p:nvPicPr>
          <p:cNvPr id="4" name="Picture 3">
            <a:extLst>
              <a:ext uri="{FF2B5EF4-FFF2-40B4-BE49-F238E27FC236}">
                <a16:creationId xmlns:a16="http://schemas.microsoft.com/office/drawing/2014/main" id="{06A1DA44-D940-EB36-BD0F-7ABFDB8B8BB8}"/>
              </a:ext>
            </a:extLst>
          </p:cNvPr>
          <p:cNvPicPr>
            <a:picLocks noChangeAspect="1"/>
          </p:cNvPicPr>
          <p:nvPr/>
        </p:nvPicPr>
        <p:blipFill>
          <a:blip r:embed="rId2"/>
          <a:stretch>
            <a:fillRect/>
          </a:stretch>
        </p:blipFill>
        <p:spPr>
          <a:xfrm>
            <a:off x="6970816" y="866899"/>
            <a:ext cx="5022687" cy="4334493"/>
          </a:xfrm>
          <a:prstGeom prst="rect">
            <a:avLst/>
          </a:prstGeom>
        </p:spPr>
      </p:pic>
    </p:spTree>
    <p:extLst>
      <p:ext uri="{BB962C8B-B14F-4D97-AF65-F5344CB8AC3E}">
        <p14:creationId xmlns:p14="http://schemas.microsoft.com/office/powerpoint/2010/main" val="3317977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6498D-2480-4101-BEA1-C21902705539}"/>
              </a:ext>
            </a:extLst>
          </p:cNvPr>
          <p:cNvSpPr>
            <a:spLocks noGrp="1"/>
          </p:cNvSpPr>
          <p:nvPr>
            <p:ph type="title"/>
          </p:nvPr>
        </p:nvSpPr>
        <p:spPr>
          <a:xfrm>
            <a:off x="133350" y="209550"/>
            <a:ext cx="5695950" cy="1485899"/>
          </a:xfrm>
        </p:spPr>
        <p:txBody>
          <a:bodyPr/>
          <a:lstStyle/>
          <a:p>
            <a:pPr marL="0" indent="0" algn="ctr">
              <a:buNone/>
            </a:pPr>
            <a:r>
              <a:rPr lang="en-US" sz="2000" b="1" dirty="0">
                <a:effectLst/>
                <a:latin typeface="inherit"/>
                <a:ea typeface="Times New Roman" panose="02020603050405020304" pitchFamily="18" charset="0"/>
                <a:cs typeface="Segoe UI Historic" panose="020B0502040204020203" pitchFamily="34" charset="0"/>
              </a:rPr>
              <a:t>Delta Sigma Theta Sorority, Incorporated has been addressing literacy since the 1930s and continues to lead the charge today</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E26D1E38-E1A4-2806-8466-56877BB86510}"/>
              </a:ext>
            </a:extLst>
          </p:cNvPr>
          <p:cNvPicPr>
            <a:picLocks noGrp="1" noChangeAspect="1"/>
          </p:cNvPicPr>
          <p:nvPr>
            <p:ph sz="half" idx="1"/>
          </p:nvPr>
        </p:nvPicPr>
        <p:blipFill>
          <a:blip r:embed="rId3"/>
          <a:stretch>
            <a:fillRect/>
          </a:stretch>
        </p:blipFill>
        <p:spPr>
          <a:xfrm>
            <a:off x="133350" y="2095500"/>
            <a:ext cx="6145333" cy="4638675"/>
          </a:xfrm>
          <a:prstGeom prst="rect">
            <a:avLst/>
          </a:prstGeom>
        </p:spPr>
      </p:pic>
      <p:sp>
        <p:nvSpPr>
          <p:cNvPr id="4" name="Content Placeholder 3">
            <a:extLst>
              <a:ext uri="{FF2B5EF4-FFF2-40B4-BE49-F238E27FC236}">
                <a16:creationId xmlns:a16="http://schemas.microsoft.com/office/drawing/2014/main" id="{9353A980-ADD3-49DF-ACFE-8E50E3F2ABCF}"/>
              </a:ext>
            </a:extLst>
          </p:cNvPr>
          <p:cNvSpPr>
            <a:spLocks noGrp="1"/>
          </p:cNvSpPr>
          <p:nvPr>
            <p:ph sz="half" idx="13"/>
          </p:nvPr>
        </p:nvSpPr>
        <p:spPr>
          <a:xfrm>
            <a:off x="6456099" y="375312"/>
            <a:ext cx="5397647" cy="6248512"/>
          </a:xfrm>
        </p:spPr>
        <p:txBody>
          <a:bodyPr>
            <a:normAutofit fontScale="70000" lnSpcReduction="20000"/>
          </a:bodyPr>
          <a:lstStyle/>
          <a:p>
            <a:pPr marL="0" marR="0" indent="0">
              <a:lnSpc>
                <a:spcPct val="107000"/>
              </a:lnSpc>
              <a:spcBef>
                <a:spcPts val="0"/>
              </a:spcBef>
              <a:spcAft>
                <a:spcPts val="0"/>
              </a:spcAft>
              <a:buNone/>
            </a:pPr>
            <a:r>
              <a:rPr lang="en-US" sz="2800" dirty="0">
                <a:solidFill>
                  <a:srgbClr val="050505"/>
                </a:solidFill>
                <a:effectLst/>
                <a:latin typeface="inherit"/>
                <a:ea typeface="Times New Roman" panose="02020603050405020304" pitchFamily="18" charset="0"/>
                <a:cs typeface="Segoe UI Historic" panose="020B0502040204020203" pitchFamily="34"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3400" dirty="0">
                <a:solidFill>
                  <a:srgbClr val="494949"/>
                </a:solidFill>
                <a:latin typeface="Arial" panose="020B0604020202020204" pitchFamily="34" charset="0"/>
                <a:ea typeface="Times New Roman" panose="02020603050405020304" pitchFamily="18" charset="0"/>
                <a:cs typeface="Arial" panose="020B0604020202020204" pitchFamily="34" charset="0"/>
              </a:rPr>
              <a:t>T</a:t>
            </a:r>
            <a:r>
              <a:rPr lang="en-US" sz="3400" dirty="0">
                <a:solidFill>
                  <a:srgbClr val="494949"/>
                </a:solidFill>
                <a:effectLst/>
                <a:latin typeface="Arial" panose="020B0604020202020204" pitchFamily="34" charset="0"/>
                <a:ea typeface="Times New Roman" panose="02020603050405020304" pitchFamily="18" charset="0"/>
                <a:cs typeface="Arial" panose="020B0604020202020204" pitchFamily="34" charset="0"/>
              </a:rPr>
              <a:t>he bookmobile started in the South, where there were no books or libraries available to people of color, as a need was clearly not being met. Since Delta’s focus is on public service, the lack of something critical for improvement and education, like books, seemed to be the natural place to focus our efforts. The best way to get the books out was through a traveling source or a particular school. That effort evolved into a 20-year run of providing materials to people, young and old in Southern areas. These were places where there was no access to libraries, or in communities where libraries did exist, but they weren’t allowed to use them</a:t>
            </a:r>
            <a:r>
              <a:rPr lang="en-US" sz="3400" dirty="0">
                <a:solidFill>
                  <a:srgbClr val="494949"/>
                </a:solidFill>
                <a:latin typeface="Arial" panose="020B0604020202020204" pitchFamily="34" charset="0"/>
                <a:ea typeface="Times New Roman" panose="02020603050405020304" pitchFamily="18"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5583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2729B-B11D-48F4-9FD6-A334BF493BF3}"/>
              </a:ext>
            </a:extLst>
          </p:cNvPr>
          <p:cNvSpPr>
            <a:spLocks noGrp="1"/>
          </p:cNvSpPr>
          <p:nvPr>
            <p:ph type="title"/>
          </p:nvPr>
        </p:nvSpPr>
        <p:spPr>
          <a:xfrm>
            <a:off x="5004464" y="356263"/>
            <a:ext cx="7016086" cy="5330162"/>
          </a:xfrm>
        </p:spPr>
        <p:txBody>
          <a:bodyPr/>
          <a:lstStyle/>
          <a:p>
            <a:pPr algn="l"/>
            <a:r>
              <a:rPr lang="en-US" sz="3200" dirty="0">
                <a:effectLst/>
                <a:latin typeface="Arial" panose="020B0604020202020204" pitchFamily="34" charset="0"/>
                <a:ea typeface="Times New Roman" panose="02020603050405020304" pitchFamily="18" charset="0"/>
                <a:cs typeface="Arial" panose="020B0604020202020204" pitchFamily="34" charset="0"/>
              </a:rPr>
              <a:t>A librarian </a:t>
            </a:r>
            <a:r>
              <a:rPr lang="en-US" sz="3200" dirty="0">
                <a:latin typeface="Arial" panose="020B0604020202020204" pitchFamily="34" charset="0"/>
                <a:ea typeface="Times New Roman" panose="02020603050405020304" pitchFamily="18" charset="0"/>
                <a:cs typeface="Arial" panose="020B0604020202020204" pitchFamily="34" charset="0"/>
              </a:rPr>
              <a:t>named </a:t>
            </a:r>
            <a:r>
              <a:rPr lang="en-US" sz="3200" dirty="0">
                <a:effectLst/>
                <a:latin typeface="Arial" panose="020B0604020202020204" pitchFamily="34" charset="0"/>
                <a:ea typeface="Times New Roman" panose="02020603050405020304" pitchFamily="18" charset="0"/>
                <a:cs typeface="Arial" panose="020B0604020202020204" pitchFamily="34" charset="0"/>
              </a:rPr>
              <a:t>Maude Watkins, from the New York Alumnae Chapter, was the acting director of the bookmobile program, appointed by then National President, Dr. Dorothy I. Height. </a:t>
            </a:r>
            <a:r>
              <a:rPr lang="en-US" sz="3200" dirty="0">
                <a:latin typeface="Arial" panose="020B0604020202020204" pitchFamily="34" charset="0"/>
                <a:ea typeface="Times New Roman" panose="02020603050405020304" pitchFamily="18" charset="0"/>
                <a:cs typeface="Arial" panose="020B0604020202020204" pitchFamily="34" charset="0"/>
              </a:rPr>
              <a:t>Soror </a:t>
            </a:r>
            <a:r>
              <a:rPr lang="en-US" sz="3200" dirty="0">
                <a:effectLst/>
                <a:latin typeface="Arial" panose="020B0604020202020204" pitchFamily="34" charset="0"/>
                <a:ea typeface="Times New Roman" panose="02020603050405020304" pitchFamily="18" charset="0"/>
                <a:cs typeface="Arial" panose="020B0604020202020204" pitchFamily="34" charset="0"/>
              </a:rPr>
              <a:t>Watkins, a very active and committed member of the sorority and to education had a reputation for working hard for the education of young people. </a:t>
            </a:r>
            <a:endParaRPr lang="en-US" sz="32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8C4EAC08-D27A-A349-89C9-6D3ACD4629F7}"/>
              </a:ext>
            </a:extLst>
          </p:cNvPr>
          <p:cNvPicPr>
            <a:picLocks noChangeAspect="1"/>
          </p:cNvPicPr>
          <p:nvPr/>
        </p:nvPicPr>
        <p:blipFill>
          <a:blip r:embed="rId2"/>
          <a:stretch>
            <a:fillRect/>
          </a:stretch>
        </p:blipFill>
        <p:spPr>
          <a:xfrm>
            <a:off x="171450" y="600240"/>
            <a:ext cx="4591050" cy="4905210"/>
          </a:xfrm>
          <a:prstGeom prst="rect">
            <a:avLst/>
          </a:prstGeom>
        </p:spPr>
      </p:pic>
    </p:spTree>
    <p:extLst>
      <p:ext uri="{BB962C8B-B14F-4D97-AF65-F5344CB8AC3E}">
        <p14:creationId xmlns:p14="http://schemas.microsoft.com/office/powerpoint/2010/main" val="1102621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973B87-FAA8-D2E6-61CD-4129D394135D}"/>
              </a:ext>
            </a:extLst>
          </p:cNvPr>
          <p:cNvPicPr>
            <a:picLocks noChangeAspect="1"/>
          </p:cNvPicPr>
          <p:nvPr/>
        </p:nvPicPr>
        <p:blipFill>
          <a:blip r:embed="rId2"/>
          <a:stretch>
            <a:fillRect/>
          </a:stretch>
        </p:blipFill>
        <p:spPr>
          <a:xfrm>
            <a:off x="6496049" y="542504"/>
            <a:ext cx="5306785" cy="4730139"/>
          </a:xfrm>
          <a:prstGeom prst="rect">
            <a:avLst/>
          </a:prstGeom>
        </p:spPr>
      </p:pic>
      <p:sp>
        <p:nvSpPr>
          <p:cNvPr id="5" name="TextBox 4">
            <a:extLst>
              <a:ext uri="{FF2B5EF4-FFF2-40B4-BE49-F238E27FC236}">
                <a16:creationId xmlns:a16="http://schemas.microsoft.com/office/drawing/2014/main" id="{42B38CC1-1692-A8FD-40D1-01C8542F9330}"/>
              </a:ext>
            </a:extLst>
          </p:cNvPr>
          <p:cNvSpPr txBox="1"/>
          <p:nvPr/>
        </p:nvSpPr>
        <p:spPr>
          <a:xfrm>
            <a:off x="228600" y="491527"/>
            <a:ext cx="5867400" cy="5170646"/>
          </a:xfrm>
          <a:prstGeom prst="rect">
            <a:avLst/>
          </a:prstGeom>
          <a:noFill/>
        </p:spPr>
        <p:txBody>
          <a:bodyPr wrap="square">
            <a:spAutoFit/>
          </a:bodyPr>
          <a:lstStyle/>
          <a:p>
            <a:r>
              <a:rPr lang="en-US" sz="3000" dirty="0">
                <a:solidFill>
                  <a:schemeClr val="bg1"/>
                </a:solidFill>
                <a:latin typeface="Arial" panose="020B0604020202020204" pitchFamily="34" charset="0"/>
                <a:cs typeface="Arial" panose="020B0604020202020204" pitchFamily="34" charset="0"/>
              </a:rPr>
              <a:t>The success of the Delta Bookmobile stimulated the State of Georgia to undertake its own traveling library service as a</a:t>
            </a:r>
            <a:r>
              <a:rPr lang="en-US" sz="3000" u="sng" dirty="0">
                <a:solidFill>
                  <a:schemeClr val="bg1"/>
                </a:solidFill>
                <a:latin typeface="Arial" panose="020B0604020202020204" pitchFamily="34" charset="0"/>
                <a:cs typeface="Arial" panose="020B0604020202020204" pitchFamily="34" charset="0"/>
              </a:rPr>
              <a:t> </a:t>
            </a:r>
            <a:r>
              <a:rPr lang="en-US" sz="3000" dirty="0">
                <a:solidFill>
                  <a:schemeClr val="bg1"/>
                </a:solidFill>
                <a:latin typeface="Arial" panose="020B0604020202020204" pitchFamily="34" charset="0"/>
                <a:cs typeface="Arial" panose="020B0604020202020204" pitchFamily="34" charset="0"/>
              </a:rPr>
              <a:t>public responsibility. Upon the adoption of the State service, Delta presented its Book mobile to the State and later received an American Library Association award for this contribution to southern education</a:t>
            </a:r>
          </a:p>
        </p:txBody>
      </p:sp>
    </p:spTree>
    <p:extLst>
      <p:ext uri="{BB962C8B-B14F-4D97-AF65-F5344CB8AC3E}">
        <p14:creationId xmlns:p14="http://schemas.microsoft.com/office/powerpoint/2010/main" val="1823703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9CEC4-8926-602D-F525-9E26E7AB5CD5}"/>
              </a:ext>
            </a:extLst>
          </p:cNvPr>
          <p:cNvSpPr>
            <a:spLocks noGrp="1"/>
          </p:cNvSpPr>
          <p:nvPr>
            <p:ph type="title"/>
          </p:nvPr>
        </p:nvSpPr>
        <p:spPr>
          <a:xfrm>
            <a:off x="451514" y="1"/>
            <a:ext cx="11288972" cy="5600700"/>
          </a:xfrm>
        </p:spPr>
        <p:txBody>
          <a:bodyPr/>
          <a:lstStyle/>
          <a:p>
            <a:br>
              <a:rPr lang="en-US" dirty="0"/>
            </a:br>
            <a:endParaRPr lang="en-US" dirty="0"/>
          </a:p>
        </p:txBody>
      </p:sp>
      <p:pic>
        <p:nvPicPr>
          <p:cNvPr id="5" name="Picture 4">
            <a:extLst>
              <a:ext uri="{FF2B5EF4-FFF2-40B4-BE49-F238E27FC236}">
                <a16:creationId xmlns:a16="http://schemas.microsoft.com/office/drawing/2014/main" id="{CF773A89-AE30-6862-0DEB-9B29F1740417}"/>
              </a:ext>
            </a:extLst>
          </p:cNvPr>
          <p:cNvPicPr>
            <a:picLocks noChangeAspect="1"/>
          </p:cNvPicPr>
          <p:nvPr/>
        </p:nvPicPr>
        <p:blipFill>
          <a:blip r:embed="rId2"/>
          <a:stretch>
            <a:fillRect/>
          </a:stretch>
        </p:blipFill>
        <p:spPr>
          <a:xfrm>
            <a:off x="5796371" y="627444"/>
            <a:ext cx="5944115" cy="4597699"/>
          </a:xfrm>
          <a:prstGeom prst="rect">
            <a:avLst/>
          </a:prstGeom>
        </p:spPr>
      </p:pic>
      <p:pic>
        <p:nvPicPr>
          <p:cNvPr id="6" name="Picture 5">
            <a:extLst>
              <a:ext uri="{FF2B5EF4-FFF2-40B4-BE49-F238E27FC236}">
                <a16:creationId xmlns:a16="http://schemas.microsoft.com/office/drawing/2014/main" id="{3BFB73CC-E1A3-A064-CB9F-7521CE1E687E}"/>
              </a:ext>
            </a:extLst>
          </p:cNvPr>
          <p:cNvPicPr>
            <a:picLocks noChangeAspect="1"/>
          </p:cNvPicPr>
          <p:nvPr/>
        </p:nvPicPr>
        <p:blipFill>
          <a:blip r:embed="rId3"/>
          <a:stretch>
            <a:fillRect/>
          </a:stretch>
        </p:blipFill>
        <p:spPr>
          <a:xfrm>
            <a:off x="681765" y="493778"/>
            <a:ext cx="4487045" cy="4865030"/>
          </a:xfrm>
          <a:prstGeom prst="rect">
            <a:avLst/>
          </a:prstGeom>
        </p:spPr>
      </p:pic>
    </p:spTree>
    <p:extLst>
      <p:ext uri="{BB962C8B-B14F-4D97-AF65-F5344CB8AC3E}">
        <p14:creationId xmlns:p14="http://schemas.microsoft.com/office/powerpoint/2010/main" val="2738586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597A3-CAEC-4FBF-94DF-5925729E0C97}"/>
              </a:ext>
            </a:extLst>
          </p:cNvPr>
          <p:cNvSpPr>
            <a:spLocks noGrp="1"/>
          </p:cNvSpPr>
          <p:nvPr>
            <p:ph type="title"/>
          </p:nvPr>
        </p:nvSpPr>
        <p:spPr bwMode="white"/>
        <p:txBody>
          <a:bodyPr/>
          <a:lstStyle/>
          <a:p>
            <a:r>
              <a:rPr lang="en-US" dirty="0"/>
              <a:t>Timeline of the DST Bookmobile Program</a:t>
            </a:r>
          </a:p>
        </p:txBody>
      </p:sp>
      <p:sp>
        <p:nvSpPr>
          <p:cNvPr id="3" name="Content Placeholder 2">
            <a:extLst>
              <a:ext uri="{FF2B5EF4-FFF2-40B4-BE49-F238E27FC236}">
                <a16:creationId xmlns:a16="http://schemas.microsoft.com/office/drawing/2014/main" id="{77EF5FD3-E825-420F-8A22-D0B5F329468F}"/>
              </a:ext>
            </a:extLst>
          </p:cNvPr>
          <p:cNvSpPr>
            <a:spLocks noGrp="1"/>
          </p:cNvSpPr>
          <p:nvPr>
            <p:ph sz="half" idx="2"/>
          </p:nvPr>
        </p:nvSpPr>
        <p:spPr>
          <a:xfrm>
            <a:off x="238125" y="2222286"/>
            <a:ext cx="11610975" cy="4549989"/>
          </a:xfrm>
        </p:spPr>
        <p:txBody>
          <a:bodyPr>
            <a:normAutofit fontScale="55000" lnSpcReduction="20000"/>
          </a:bodyPr>
          <a:lstStyle/>
          <a:p>
            <a:pPr fontAlgn="base">
              <a:lnSpc>
                <a:spcPct val="107000"/>
              </a:lnSpc>
              <a:spcBef>
                <a:spcPts val="0"/>
              </a:spcBef>
              <a:spcAft>
                <a:spcPts val="800"/>
              </a:spcAft>
            </a:pPr>
            <a:r>
              <a:rPr lang="en-US" sz="2900" b="1" dirty="0">
                <a:effectLst/>
                <a:latin typeface="inherit"/>
                <a:ea typeface="Times New Roman" panose="02020603050405020304" pitchFamily="18" charset="0"/>
                <a:cs typeface="Arial" panose="020B0604020202020204" pitchFamily="34" charset="0"/>
              </a:rPr>
              <a:t>In 1937, DST launched its Library Committee to provide books for people in rural southern communities.</a:t>
            </a:r>
            <a:r>
              <a:rPr lang="en-US" sz="2900" dirty="0">
                <a:effectLst/>
                <a:latin typeface="inherit"/>
                <a:ea typeface="Times New Roman" panose="02020603050405020304" pitchFamily="18" charset="0"/>
                <a:cs typeface="Arial" panose="020B0604020202020204" pitchFamily="34" charset="0"/>
              </a:rPr>
              <a:t> Members of New York City’s Alpha Sigma Chapter (now New York Alumnae Chapter -NYAC) announced the project at a press conference encouraging financial support from members of the Sorority and the general public. (</a:t>
            </a:r>
            <a:r>
              <a:rPr lang="en-US" sz="2900" u="none" strike="noStrike" dirty="0">
                <a:effectLst/>
                <a:latin typeface="inherit"/>
                <a:ea typeface="Times New Roman" panose="02020603050405020304" pitchFamily="18" charset="0"/>
                <a:cs typeface="Arial" panose="020B0604020202020204" pitchFamily="34" charset="0"/>
              </a:rPr>
              <a:t>"Deltas Bookmobile To Serve Two Million" (PDF)</a:t>
            </a:r>
            <a:r>
              <a:rPr lang="en-US" sz="2900" dirty="0">
                <a:effectLst/>
                <a:latin typeface="inherit"/>
                <a:ea typeface="Times New Roman" panose="02020603050405020304" pitchFamily="18" charset="0"/>
                <a:cs typeface="Arial" panose="020B0604020202020204" pitchFamily="34" charset="0"/>
              </a:rPr>
              <a:t>)</a:t>
            </a:r>
            <a:endParaRPr lang="en-US" sz="29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Bef>
                <a:spcPts val="0"/>
              </a:spcBef>
              <a:spcAft>
                <a:spcPts val="800"/>
              </a:spcAft>
            </a:pPr>
            <a:r>
              <a:rPr lang="en-US" sz="2900" b="1" dirty="0">
                <a:effectLst/>
                <a:latin typeface="inherit"/>
                <a:ea typeface="Times New Roman" panose="02020603050405020304" pitchFamily="18" charset="0"/>
                <a:cs typeface="Arial" panose="020B0604020202020204" pitchFamily="34" charset="0"/>
              </a:rPr>
              <a:t>Mid 1940s, momentum and money increased as each chapter contributed $2.50 toward the purchase of 10 books.</a:t>
            </a:r>
            <a:r>
              <a:rPr lang="en-US" sz="2900" dirty="0">
                <a:effectLst/>
                <a:latin typeface="inherit"/>
                <a:ea typeface="Times New Roman" panose="02020603050405020304" pitchFamily="18" charset="0"/>
                <a:cs typeface="Arial" panose="020B0604020202020204" pitchFamily="34" charset="0"/>
              </a:rPr>
              <a:t>  </a:t>
            </a:r>
            <a:r>
              <a:rPr lang="en-US" sz="2900" b="1" dirty="0">
                <a:effectLst/>
                <a:latin typeface="inherit"/>
                <a:ea typeface="Times New Roman" panose="02020603050405020304" pitchFamily="18" charset="0"/>
                <a:cs typeface="Arial" panose="020B0604020202020204" pitchFamily="34" charset="0"/>
              </a:rPr>
              <a:t>Chapter names     appeared in books donated</a:t>
            </a:r>
            <a:r>
              <a:rPr lang="en-US" sz="2900" dirty="0">
                <a:effectLst/>
                <a:latin typeface="inherit"/>
                <a:ea typeface="Times New Roman" panose="02020603050405020304" pitchFamily="18" charset="0"/>
                <a:cs typeface="Arial" panose="020B0604020202020204" pitchFamily="34" charset="0"/>
              </a:rPr>
              <a:t>. The administrative “traveling library” needs were organized and met by local and regional librarians.  One of our Founders, Jimmie Bugg, attended the dedication in NC of the Franklin County Traveling Library. </a:t>
            </a:r>
            <a:r>
              <a:rPr lang="en-US" sz="2900" u="none" strike="noStrike" dirty="0">
                <a:effectLst/>
                <a:latin typeface="inherit"/>
                <a:ea typeface="Times New Roman" panose="02020603050405020304" pitchFamily="18" charset="0"/>
                <a:cs typeface="Arial" panose="020B0604020202020204" pitchFamily="34" charset="0"/>
              </a:rPr>
              <a:t>http://digital.ncdcr.gov/cdm/ref/collection/p249901coll36/id/1251</a:t>
            </a:r>
            <a:endParaRPr lang="en-US" sz="29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Bef>
                <a:spcPts val="0"/>
              </a:spcBef>
              <a:spcAft>
                <a:spcPts val="800"/>
              </a:spcAft>
            </a:pPr>
            <a:r>
              <a:rPr lang="en-US" sz="2900" b="1" dirty="0">
                <a:effectLst/>
                <a:latin typeface="inherit"/>
                <a:ea typeface="Times New Roman" panose="02020603050405020304" pitchFamily="18" charset="0"/>
                <a:cs typeface="Arial" panose="020B0604020202020204" pitchFamily="34" charset="0"/>
              </a:rPr>
              <a:t>June 1950,</a:t>
            </a:r>
            <a:r>
              <a:rPr lang="en-US" sz="2900" dirty="0">
                <a:effectLst/>
                <a:latin typeface="inherit"/>
                <a:ea typeface="Times New Roman" panose="02020603050405020304" pitchFamily="18" charset="0"/>
                <a:cs typeface="Arial" panose="020B0604020202020204" pitchFamily="34" charset="0"/>
              </a:rPr>
              <a:t> </a:t>
            </a:r>
            <a:r>
              <a:rPr lang="en-US" sz="2900" b="1" dirty="0">
                <a:effectLst/>
                <a:latin typeface="inherit"/>
                <a:ea typeface="Times New Roman" panose="02020603050405020304" pitchFamily="18" charset="0"/>
                <a:cs typeface="Arial" panose="020B0604020202020204" pitchFamily="34" charset="0"/>
              </a:rPr>
              <a:t>the Ford bookmobile was purchased left New York equipped with books</a:t>
            </a:r>
            <a:r>
              <a:rPr lang="en-US" sz="2900" dirty="0">
                <a:effectLst/>
                <a:latin typeface="inherit"/>
                <a:ea typeface="Times New Roman" panose="02020603050405020304" pitchFamily="18" charset="0"/>
                <a:cs typeface="Arial" panose="020B0604020202020204" pitchFamily="34" charset="0"/>
              </a:rPr>
              <a:t> </a:t>
            </a:r>
            <a:r>
              <a:rPr lang="en-US" sz="2900" b="1" dirty="0">
                <a:effectLst/>
                <a:latin typeface="inherit"/>
                <a:ea typeface="Times New Roman" panose="02020603050405020304" pitchFamily="18" charset="0"/>
                <a:cs typeface="Arial" panose="020B0604020202020204" pitchFamily="34" charset="0"/>
              </a:rPr>
              <a:t>to serve people in Georgia’s rural areas</a:t>
            </a:r>
            <a:r>
              <a:rPr lang="en-US" sz="2900" dirty="0">
                <a:effectLst/>
                <a:latin typeface="inherit"/>
                <a:ea typeface="Times New Roman" panose="02020603050405020304" pitchFamily="18" charset="0"/>
                <a:cs typeface="Arial" panose="020B0604020202020204" pitchFamily="34" charset="0"/>
              </a:rPr>
              <a:t>. Maude Watkins, a New York librarian and member of NYAC, served as Acting Director.  The mobile library in Carrollton County gained a tremendous amount of interest and was used by the community.</a:t>
            </a:r>
            <a:r>
              <a:rPr lang="en-US" sz="2900" dirty="0">
                <a:latin typeface="Calibri" panose="020F0502020204030204" pitchFamily="34" charset="0"/>
                <a:ea typeface="Times New Roman" panose="02020603050405020304" pitchFamily="18" charset="0"/>
                <a:cs typeface="Times New Roman" panose="02020603050405020304" pitchFamily="18" charset="0"/>
              </a:rPr>
              <a:t> </a:t>
            </a:r>
            <a:r>
              <a:rPr lang="en-US" sz="2900" dirty="0">
                <a:effectLst/>
                <a:latin typeface="inherit"/>
                <a:ea typeface="Times New Roman" panose="02020603050405020304" pitchFamily="18" charset="0"/>
                <a:cs typeface="Arial" panose="020B0604020202020204" pitchFamily="34" charset="0"/>
              </a:rPr>
              <a:t>(</a:t>
            </a:r>
            <a:r>
              <a:rPr lang="en-US" sz="2900" u="none" strike="noStrike" dirty="0">
                <a:effectLst/>
                <a:latin typeface="inherit"/>
                <a:ea typeface="Times New Roman" panose="02020603050405020304" pitchFamily="18" charset="0"/>
                <a:cs typeface="Arial" panose="020B0604020202020204" pitchFamily="34" charset="0"/>
              </a:rPr>
              <a:t>"Deltas Launch Bookmobile with TV, Luncheon, Tea," New York Amsterdam News (1943-1961); Jun 17, 1950 (PDF)</a:t>
            </a:r>
            <a:endParaRPr lang="en-US" sz="29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Bef>
                <a:spcPts val="0"/>
              </a:spcBef>
              <a:spcAft>
                <a:spcPts val="800"/>
              </a:spcAft>
            </a:pPr>
            <a:r>
              <a:rPr lang="en-US" sz="2900" b="1" dirty="0">
                <a:effectLst/>
                <a:latin typeface="inherit"/>
                <a:ea typeface="Times New Roman" panose="02020603050405020304" pitchFamily="18" charset="0"/>
                <a:cs typeface="Arial" panose="020B0604020202020204" pitchFamily="34" charset="0"/>
              </a:rPr>
              <a:t>1951, ALA presented its Letter Award</a:t>
            </a:r>
            <a:r>
              <a:rPr lang="en-US" sz="2900" dirty="0">
                <a:effectLst/>
                <a:latin typeface="inherit"/>
                <a:ea typeface="Times New Roman" panose="02020603050405020304" pitchFamily="18" charset="0"/>
                <a:cs typeface="Arial" panose="020B0604020202020204" pitchFamily="34" charset="0"/>
              </a:rPr>
              <a:t> to Delta Sigma Theta Sorority, Inc., for its Bookmobile program in the South.  Maude Watkins, NYAC past president, received the award on behalf of the sorority. (</a:t>
            </a:r>
            <a:r>
              <a:rPr lang="en-US" sz="2900" u="none" strike="noStrike" dirty="0">
                <a:effectLst/>
                <a:latin typeface="inherit"/>
                <a:ea typeface="Times New Roman" panose="02020603050405020304" pitchFamily="18" charset="0"/>
                <a:cs typeface="Arial" panose="020B0604020202020204" pitchFamily="34" charset="0"/>
              </a:rPr>
              <a:t>"Deltas Win American Library Award," The Chicago Defender (National edition) (1921-1967); Jul 21, 1951 (PDF)</a:t>
            </a:r>
            <a:r>
              <a:rPr lang="en-US" sz="2900" dirty="0">
                <a:effectLst/>
                <a:latin typeface="inherit"/>
                <a:ea typeface="Times New Roman" panose="02020603050405020304" pitchFamily="18" charset="0"/>
                <a:cs typeface="Arial" panose="020B0604020202020204" pitchFamily="34" charset="0"/>
              </a:rPr>
              <a:t>)</a:t>
            </a:r>
            <a:endParaRPr lang="en-US" sz="29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Bef>
                <a:spcPts val="0"/>
              </a:spcBef>
              <a:spcAft>
                <a:spcPts val="800"/>
              </a:spcAft>
            </a:pPr>
            <a:r>
              <a:rPr lang="en-US" sz="2900" b="1" dirty="0">
                <a:effectLst/>
                <a:latin typeface="inherit"/>
                <a:ea typeface="Times New Roman" panose="02020603050405020304" pitchFamily="18" charset="0"/>
                <a:cs typeface="Arial" panose="020B0604020202020204" pitchFamily="34" charset="0"/>
              </a:rPr>
              <a:t>1954 the sorority’s last bookmobile project was implemented in South Carolina</a:t>
            </a:r>
            <a:r>
              <a:rPr lang="en-US" sz="2900" dirty="0">
                <a:effectLst/>
                <a:latin typeface="inherit"/>
                <a:ea typeface="Times New Roman" panose="02020603050405020304" pitchFamily="18" charset="0"/>
                <a:cs typeface="Arial" panose="020B0604020202020204" pitchFamily="34" charset="0"/>
              </a:rPr>
              <a:t>, after which, the Sorority disbanded the National Library Committee. Today, the sorority’s literacy activities are under </a:t>
            </a:r>
            <a:r>
              <a:rPr lang="en-US" sz="2900" i="1" dirty="0">
                <a:effectLst/>
                <a:latin typeface="inherit"/>
                <a:ea typeface="Times New Roman" panose="02020603050405020304" pitchFamily="18" charset="0"/>
                <a:cs typeface="Arial" panose="020B0604020202020204" pitchFamily="34" charset="0"/>
              </a:rPr>
              <a:t>Educational Development</a:t>
            </a:r>
            <a:r>
              <a:rPr lang="en-US" sz="2900" dirty="0">
                <a:effectLst/>
                <a:latin typeface="inherit"/>
                <a:ea typeface="Times New Roman" panose="02020603050405020304" pitchFamily="18" charset="0"/>
                <a:cs typeface="Arial" panose="020B0604020202020204" pitchFamily="34" charset="0"/>
              </a:rPr>
              <a:t>, one of its Five-Point Programmatic Thrust areas.</a:t>
            </a:r>
            <a:endParaRPr lang="en-US" sz="29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294628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Default">
      <a:dk1>
        <a:srgbClr val="000000"/>
      </a:dk1>
      <a:lt1>
        <a:sysClr val="window" lastClr="FFFFFF"/>
      </a:lt1>
      <a:dk2>
        <a:srgbClr val="3F3F3F"/>
      </a:dk2>
      <a:lt2>
        <a:srgbClr val="E7E6E6"/>
      </a:lt2>
      <a:accent1>
        <a:srgbClr val="700000"/>
      </a:accent1>
      <a:accent2>
        <a:srgbClr val="ED7D31"/>
      </a:accent2>
      <a:accent3>
        <a:srgbClr val="A5A5A5"/>
      </a:accent3>
      <a:accent4>
        <a:srgbClr val="FFC000"/>
      </a:accent4>
      <a:accent5>
        <a:srgbClr val="700000"/>
      </a:accent5>
      <a:accent6>
        <a:srgbClr val="978869"/>
      </a:accent6>
      <a:hlink>
        <a:srgbClr val="FFC000"/>
      </a:hlink>
      <a:folHlink>
        <a:srgbClr val="7F7F7F"/>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tf45182065_win32_fixed" id="{54D1AA8E-AE41-4F75-AFF4-1E55BF728136}" vid="{9097BC2D-75F4-410C-8544-556C30F4ECC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8413E5-0484-489B-B293-D8720B6027F2}">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019B3EA6-E2E1-4B68-B700-9432F9FC79DA}">
  <ds:schemaRefs>
    <ds:schemaRef ds:uri="http://schemas.microsoft.com/sharepoint/v3/contenttype/forms"/>
  </ds:schemaRefs>
</ds:datastoreItem>
</file>

<file path=customXml/itemProps3.xml><?xml version="1.0" encoding="utf-8"?>
<ds:datastoreItem xmlns:ds="http://schemas.openxmlformats.org/officeDocument/2006/customXml" ds:itemID="{7BEDC914-E79E-4731-88EB-C290A6D4D6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Persuasive speech outline </Template>
  <TotalTime>4553</TotalTime>
  <Words>1084</Words>
  <Application>Microsoft Office PowerPoint</Application>
  <PresentationFormat>Widescreen</PresentationFormat>
  <Paragraphs>36</Paragraphs>
  <Slides>11</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Century Gothic</vt:lpstr>
      <vt:lpstr>inherit</vt:lpstr>
      <vt:lpstr>Tahoma</vt:lpstr>
      <vt:lpstr>Wingdings 2</vt:lpstr>
      <vt:lpstr>Quotable</vt:lpstr>
      <vt:lpstr> Heritage Moments  December 13, 2022</vt:lpstr>
      <vt:lpstr>PowerPoint Presentation</vt:lpstr>
      <vt:lpstr>The National Library Project was established as Delta Sigma Theta’s first national project under the leadership of 7th National President Vivian Osborne Marsh during the Jim Crow era when libraries were not widely available to rural African Americans. </vt:lpstr>
      <vt:lpstr>From its very beginning, Delta sought to widen the educational and cultural horizons of children and adults through the improvement of library services. Each year, funds were used for the purchase of books, audio-visual aids, and library equipment. Many chapter members gave their time in tutoring programs, the organization of clinics, and other services in their local libraries. Its pioneering is best demonstrated by the Delta Bookmobile sent to rural Georgia in 1937. </vt:lpstr>
      <vt:lpstr>Delta Sigma Theta Sorority, Incorporated has been addressing literacy since the 1930s and continues to lead the charge today</vt:lpstr>
      <vt:lpstr>A librarian named Maude Watkins, from the New York Alumnae Chapter, was the acting director of the bookmobile program, appointed by then National President, Dr. Dorothy I. Height. Soror Watkins, a very active and committed member of the sorority and to education had a reputation for working hard for the education of young people. </vt:lpstr>
      <vt:lpstr>PowerPoint Presentation</vt:lpstr>
      <vt:lpstr> </vt:lpstr>
      <vt:lpstr>Timeline of the DST Bookmobile Program</vt:lpstr>
      <vt:lpstr>Update</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Delta Sigma Theta Sorority, Inc.  Heritage Moments December 13, 2022</dc:title>
  <dc:creator>Patricia Watson</dc:creator>
  <cp:lastModifiedBy>Patricia Watson</cp:lastModifiedBy>
  <cp:revision>31</cp:revision>
  <dcterms:created xsi:type="dcterms:W3CDTF">2022-11-16T04:10:17Z</dcterms:created>
  <dcterms:modified xsi:type="dcterms:W3CDTF">2022-12-11T01:41:21Z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