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9" r:id="rId2"/>
    <p:sldId id="263" r:id="rId3"/>
    <p:sldId id="302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891B19A-386C-47AF-855D-8D0045E471AE}">
          <p14:sldIdLst>
            <p14:sldId id="259"/>
          </p14:sldIdLst>
        </p14:section>
        <p14:section name="Untitled Section" id="{A57B30F9-71D9-4782-9394-F2BCDF093A01}">
          <p14:sldIdLst>
            <p14:sldId id="263"/>
            <p14:sldId id="30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ndy Rayford" initials="MR" lastIdx="1" clrIdx="0">
    <p:extLst>
      <p:ext uri="{19B8F6BF-5375-455C-9EA6-DF929625EA0E}">
        <p15:presenceInfo xmlns:p15="http://schemas.microsoft.com/office/powerpoint/2012/main" userId="52b2053e9f4a823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2E303F-6C61-47E4-B03E-D018E7B13338}" v="162" dt="2020-07-24T05:48:49.5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9312" autoAdjust="0"/>
  </p:normalViewPr>
  <p:slideViewPr>
    <p:cSldViewPr snapToGrid="0">
      <p:cViewPr varScale="1">
        <p:scale>
          <a:sx n="55" d="100"/>
          <a:sy n="55" d="100"/>
        </p:scale>
        <p:origin x="24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ndy Rayford" userId="52b2053e9f4a823a" providerId="LiveId" clId="{452E303F-6C61-47E4-B03E-D018E7B13338}"/>
    <pc:docChg chg="undo custSel mod addSld delSld modSld sldOrd modMainMaster addSection modSection">
      <pc:chgData name="Mendy Rayford" userId="52b2053e9f4a823a" providerId="LiveId" clId="{452E303F-6C61-47E4-B03E-D018E7B13338}" dt="2020-07-24T05:52:12.116" v="990" actId="1076"/>
      <pc:docMkLst>
        <pc:docMk/>
      </pc:docMkLst>
      <pc:sldChg chg="addSp delSp modSp mod setBg setFolMasterObjs setClrOvrMap delDesignElem">
        <pc:chgData name="Mendy Rayford" userId="52b2053e9f4a823a" providerId="LiveId" clId="{452E303F-6C61-47E4-B03E-D018E7B13338}" dt="2020-07-24T05:45:26.714" v="962" actId="113"/>
        <pc:sldMkLst>
          <pc:docMk/>
          <pc:sldMk cId="2514191960" sldId="259"/>
        </pc:sldMkLst>
        <pc:spChg chg="add del mod">
          <ac:chgData name="Mendy Rayford" userId="52b2053e9f4a823a" providerId="LiveId" clId="{452E303F-6C61-47E4-B03E-D018E7B13338}" dt="2020-07-23T07:22:13.363" v="534" actId="478"/>
          <ac:spMkLst>
            <pc:docMk/>
            <pc:sldMk cId="2514191960" sldId="259"/>
            <ac:spMk id="3" creationId="{3B00D7B2-A7FD-4B79-8EC4-6C6A036F1FDB}"/>
          </ac:spMkLst>
        </pc:spChg>
        <pc:spChg chg="add mod">
          <ac:chgData name="Mendy Rayford" userId="52b2053e9f4a823a" providerId="LiveId" clId="{452E303F-6C61-47E4-B03E-D018E7B13338}" dt="2020-07-24T05:45:15.764" v="959" actId="1076"/>
          <ac:spMkLst>
            <pc:docMk/>
            <pc:sldMk cId="2514191960" sldId="259"/>
            <ac:spMk id="3" creationId="{CC9B5090-4490-43A4-97E6-1E3944DA5004}"/>
          </ac:spMkLst>
        </pc:spChg>
        <pc:spChg chg="mod">
          <ac:chgData name="Mendy Rayford" userId="52b2053e9f4a823a" providerId="LiveId" clId="{452E303F-6C61-47E4-B03E-D018E7B13338}" dt="2020-07-24T05:41:14.414" v="930"/>
          <ac:spMkLst>
            <pc:docMk/>
            <pc:sldMk cId="2514191960" sldId="259"/>
            <ac:spMk id="6" creationId="{2D11F7F4-7F8B-4D41-9432-247B30D0BF20}"/>
          </ac:spMkLst>
        </pc:spChg>
        <pc:spChg chg="mod">
          <ac:chgData name="Mendy Rayford" userId="52b2053e9f4a823a" providerId="LiveId" clId="{452E303F-6C61-47E4-B03E-D018E7B13338}" dt="2020-07-23T07:21:03.916" v="523" actId="26606"/>
          <ac:spMkLst>
            <pc:docMk/>
            <pc:sldMk cId="2514191960" sldId="259"/>
            <ac:spMk id="7" creationId="{487F7658-E867-45D3-8104-B4E545063AFD}"/>
          </ac:spMkLst>
        </pc:spChg>
        <pc:spChg chg="mod">
          <ac:chgData name="Mendy Rayford" userId="52b2053e9f4a823a" providerId="LiveId" clId="{452E303F-6C61-47E4-B03E-D018E7B13338}" dt="2020-07-24T05:45:26.714" v="962" actId="113"/>
          <ac:spMkLst>
            <pc:docMk/>
            <pc:sldMk cId="2514191960" sldId="259"/>
            <ac:spMk id="8" creationId="{7E4B3FDA-814C-471D-9B70-CBBBD224FF47}"/>
          </ac:spMkLst>
        </pc:spChg>
        <pc:spChg chg="mod ord">
          <ac:chgData name="Mendy Rayford" userId="52b2053e9f4a823a" providerId="LiveId" clId="{452E303F-6C61-47E4-B03E-D018E7B13338}" dt="2020-07-23T07:21:03.916" v="523" actId="26606"/>
          <ac:spMkLst>
            <pc:docMk/>
            <pc:sldMk cId="2514191960" sldId="259"/>
            <ac:spMk id="10" creationId="{BD0567DC-0790-4C0C-919A-FEAF8F25AFAD}"/>
          </ac:spMkLst>
        </pc:spChg>
        <pc:spChg chg="add del">
          <ac:chgData name="Mendy Rayford" userId="52b2053e9f4a823a" providerId="LiveId" clId="{452E303F-6C61-47E4-B03E-D018E7B13338}" dt="2020-07-23T07:21:03.916" v="523" actId="26606"/>
          <ac:spMkLst>
            <pc:docMk/>
            <pc:sldMk cId="2514191960" sldId="259"/>
            <ac:spMk id="73" creationId="{C95B82D5-A8BB-45BF-BED8-C7B206892100}"/>
          </ac:spMkLst>
        </pc:spChg>
        <pc:spChg chg="add del">
          <ac:chgData name="Mendy Rayford" userId="52b2053e9f4a823a" providerId="LiveId" clId="{452E303F-6C61-47E4-B03E-D018E7B13338}" dt="2020-07-23T07:21:03.916" v="523" actId="26606"/>
          <ac:spMkLst>
            <pc:docMk/>
            <pc:sldMk cId="2514191960" sldId="259"/>
            <ac:spMk id="75" creationId="{296C61EC-FBF4-4216-BE67-6C864D30A01C}"/>
          </ac:spMkLst>
        </pc:spChg>
        <pc:spChg chg="add del">
          <ac:chgData name="Mendy Rayford" userId="52b2053e9f4a823a" providerId="LiveId" clId="{452E303F-6C61-47E4-B03E-D018E7B13338}" dt="2020-07-23T07:00:53.548" v="340"/>
          <ac:spMkLst>
            <pc:docMk/>
            <pc:sldMk cId="2514191960" sldId="259"/>
            <ac:spMk id="137" creationId="{CF62D2A7-8207-488C-9F46-316BA81A16C8}"/>
          </ac:spMkLst>
        </pc:spChg>
        <pc:grpChg chg="add mod">
          <ac:chgData name="Mendy Rayford" userId="52b2053e9f4a823a" providerId="LiveId" clId="{452E303F-6C61-47E4-B03E-D018E7B13338}" dt="2020-07-24T05:42:58.196" v="945" actId="14100"/>
          <ac:grpSpMkLst>
            <pc:docMk/>
            <pc:sldMk cId="2514191960" sldId="259"/>
            <ac:grpSpMk id="5" creationId="{231EE415-BDE2-4C3C-A339-B519AE691B51}"/>
          </ac:grpSpMkLst>
        </pc:grpChg>
        <pc:picChg chg="add mod">
          <ac:chgData name="Mendy Rayford" userId="52b2053e9f4a823a" providerId="LiveId" clId="{452E303F-6C61-47E4-B03E-D018E7B13338}" dt="2020-07-24T05:41:32.346" v="935" actId="14100"/>
          <ac:picMkLst>
            <pc:docMk/>
            <pc:sldMk cId="2514191960" sldId="259"/>
            <ac:picMk id="2" creationId="{8ECD7A6F-3990-491B-B9B4-BD3BF26DF286}"/>
          </ac:picMkLst>
        </pc:picChg>
        <pc:picChg chg="del mod">
          <ac:chgData name="Mendy Rayford" userId="52b2053e9f4a823a" providerId="LiveId" clId="{452E303F-6C61-47E4-B03E-D018E7B13338}" dt="2020-07-23T07:20:58.667" v="521" actId="478"/>
          <ac:picMkLst>
            <pc:docMk/>
            <pc:sldMk cId="2514191960" sldId="259"/>
            <ac:picMk id="2052" creationId="{3596128B-E682-4166-A017-146537FB0DB8}"/>
          </ac:picMkLst>
        </pc:picChg>
        <pc:picChg chg="add del">
          <ac:chgData name="Mendy Rayford" userId="52b2053e9f4a823a" providerId="LiveId" clId="{452E303F-6C61-47E4-B03E-D018E7B13338}" dt="2020-07-23T07:21:03.916" v="523" actId="26606"/>
          <ac:picMkLst>
            <pc:docMk/>
            <pc:sldMk cId="2514191960" sldId="259"/>
            <ac:picMk id="2054" creationId="{3596128B-E682-4166-A017-146537FB0DB8}"/>
          </ac:picMkLst>
        </pc:picChg>
      </pc:sldChg>
      <pc:sldChg chg="del">
        <pc:chgData name="Mendy Rayford" userId="52b2053e9f4a823a" providerId="LiveId" clId="{452E303F-6C61-47E4-B03E-D018E7B13338}" dt="2020-07-22T06:49:18.318" v="3" actId="47"/>
        <pc:sldMkLst>
          <pc:docMk/>
          <pc:sldMk cId="53757590" sldId="260"/>
        </pc:sldMkLst>
      </pc:sldChg>
      <pc:sldChg chg="del">
        <pc:chgData name="Mendy Rayford" userId="52b2053e9f4a823a" providerId="LiveId" clId="{452E303F-6C61-47E4-B03E-D018E7B13338}" dt="2020-07-22T06:49:23.348" v="5" actId="47"/>
        <pc:sldMkLst>
          <pc:docMk/>
          <pc:sldMk cId="61738059" sldId="261"/>
        </pc:sldMkLst>
      </pc:sldChg>
      <pc:sldChg chg="del">
        <pc:chgData name="Mendy Rayford" userId="52b2053e9f4a823a" providerId="LiveId" clId="{452E303F-6C61-47E4-B03E-D018E7B13338}" dt="2020-07-22T06:49:20.474" v="4" actId="47"/>
        <pc:sldMkLst>
          <pc:docMk/>
          <pc:sldMk cId="770225298" sldId="262"/>
        </pc:sldMkLst>
      </pc:sldChg>
      <pc:sldChg chg="addSp delSp modSp mod setBg setFolMasterObjs setClrOvrMap addCm delCm modCm">
        <pc:chgData name="Mendy Rayford" userId="52b2053e9f4a823a" providerId="LiveId" clId="{452E303F-6C61-47E4-B03E-D018E7B13338}" dt="2020-07-24T05:52:12.116" v="990" actId="1076"/>
        <pc:sldMkLst>
          <pc:docMk/>
          <pc:sldMk cId="2251654882" sldId="263"/>
        </pc:sldMkLst>
        <pc:spChg chg="mod">
          <ac:chgData name="Mendy Rayford" userId="52b2053e9f4a823a" providerId="LiveId" clId="{452E303F-6C61-47E4-B03E-D018E7B13338}" dt="2020-07-23T06:22:37.683" v="219" actId="26606"/>
          <ac:spMkLst>
            <pc:docMk/>
            <pc:sldMk cId="2251654882" sldId="263"/>
            <ac:spMk id="2" creationId="{9E23D495-25DD-4A5D-A74E-2DD86919226F}"/>
          </ac:spMkLst>
        </pc:spChg>
        <pc:spChg chg="mod ord">
          <ac:chgData name="Mendy Rayford" userId="52b2053e9f4a823a" providerId="LiveId" clId="{452E303F-6C61-47E4-B03E-D018E7B13338}" dt="2020-07-24T05:51:38.492" v="985" actId="20577"/>
          <ac:spMkLst>
            <pc:docMk/>
            <pc:sldMk cId="2251654882" sldId="263"/>
            <ac:spMk id="3" creationId="{B08DDAAB-5C51-419A-86B0-F0350C83FE2A}"/>
          </ac:spMkLst>
        </pc:spChg>
        <pc:spChg chg="add mod">
          <ac:chgData name="Mendy Rayford" userId="52b2053e9f4a823a" providerId="LiveId" clId="{452E303F-6C61-47E4-B03E-D018E7B13338}" dt="2020-07-23T06:22:37.683" v="219" actId="26606"/>
          <ac:spMkLst>
            <pc:docMk/>
            <pc:sldMk cId="2251654882" sldId="263"/>
            <ac:spMk id="4" creationId="{B4CCBE31-E1E4-435E-B500-76B27DC7F619}"/>
          </ac:spMkLst>
        </pc:spChg>
        <pc:spChg chg="add mod">
          <ac:chgData name="Mendy Rayford" userId="52b2053e9f4a823a" providerId="LiveId" clId="{452E303F-6C61-47E4-B03E-D018E7B13338}" dt="2020-07-24T05:52:12.116" v="990" actId="1076"/>
          <ac:spMkLst>
            <pc:docMk/>
            <pc:sldMk cId="2251654882" sldId="263"/>
            <ac:spMk id="5" creationId="{176F45A0-E9BC-4AFB-BF0C-812E99538934}"/>
          </ac:spMkLst>
        </pc:spChg>
        <pc:spChg chg="add del">
          <ac:chgData name="Mendy Rayford" userId="52b2053e9f4a823a" providerId="LiveId" clId="{452E303F-6C61-47E4-B03E-D018E7B13338}" dt="2020-07-23T06:22:27.633" v="216" actId="26606"/>
          <ac:spMkLst>
            <pc:docMk/>
            <pc:sldMk cId="2251654882" sldId="263"/>
            <ac:spMk id="6" creationId="{73DE2CFE-42F2-48F0-8706-5264E012B10C}"/>
          </ac:spMkLst>
        </pc:spChg>
        <pc:spChg chg="add del">
          <ac:chgData name="Mendy Rayford" userId="52b2053e9f4a823a" providerId="LiveId" clId="{452E303F-6C61-47E4-B03E-D018E7B13338}" dt="2020-07-23T06:22:37.683" v="219" actId="26606"/>
          <ac:spMkLst>
            <pc:docMk/>
            <pc:sldMk cId="2251654882" sldId="263"/>
            <ac:spMk id="8" creationId="{23962611-DFD5-4092-AAFD-559E3DFCE2C9}"/>
          </ac:spMkLst>
        </pc:spChg>
        <pc:spChg chg="add del">
          <ac:chgData name="Mendy Rayford" userId="52b2053e9f4a823a" providerId="LiveId" clId="{452E303F-6C61-47E4-B03E-D018E7B13338}" dt="2020-07-23T06:10:02.389" v="194" actId="26606"/>
          <ac:spMkLst>
            <pc:docMk/>
            <pc:sldMk cId="2251654882" sldId="263"/>
            <ac:spMk id="9" creationId="{26BDCA6B-3C9C-4213-A0D9-30BD5F0B073E}"/>
          </ac:spMkLst>
        </pc:spChg>
        <pc:spChg chg="mod">
          <ac:chgData name="Mendy Rayford" userId="52b2053e9f4a823a" providerId="LiveId" clId="{452E303F-6C61-47E4-B03E-D018E7B13338}" dt="2020-07-24T05:31:39.422" v="887"/>
          <ac:spMkLst>
            <pc:docMk/>
            <pc:sldMk cId="2251654882" sldId="263"/>
            <ac:spMk id="9" creationId="{E734FBCC-0BD1-4CA0-82D5-89C3F21D878B}"/>
          </ac:spMkLst>
        </pc:spChg>
        <pc:spChg chg="mod">
          <ac:chgData name="Mendy Rayford" userId="52b2053e9f4a823a" providerId="LiveId" clId="{452E303F-6C61-47E4-B03E-D018E7B13338}" dt="2020-07-24T05:52:06.555" v="989" actId="1076"/>
          <ac:spMkLst>
            <pc:docMk/>
            <pc:sldMk cId="2251654882" sldId="263"/>
            <ac:spMk id="10" creationId="{C1E2CA5A-FC1D-4911-87C9-D2D83135C4E5}"/>
          </ac:spMkLst>
        </pc:spChg>
        <pc:spChg chg="add del">
          <ac:chgData name="Mendy Rayford" userId="52b2053e9f4a823a" providerId="LiveId" clId="{452E303F-6C61-47E4-B03E-D018E7B13338}" dt="2020-07-23T06:10:02.389" v="194" actId="26606"/>
          <ac:spMkLst>
            <pc:docMk/>
            <pc:sldMk cId="2251654882" sldId="263"/>
            <ac:spMk id="11" creationId="{FDA12F62-867F-4684-B28B-E085D09DCC06}"/>
          </ac:spMkLst>
        </pc:spChg>
        <pc:spChg chg="add del">
          <ac:chgData name="Mendy Rayford" userId="52b2053e9f4a823a" providerId="LiveId" clId="{452E303F-6C61-47E4-B03E-D018E7B13338}" dt="2020-07-23T06:10:05.794" v="196" actId="26606"/>
          <ac:spMkLst>
            <pc:docMk/>
            <pc:sldMk cId="2251654882" sldId="263"/>
            <ac:spMk id="14" creationId="{2A8AA5BC-4F7A-4226-8F99-6D824B226A97}"/>
          </ac:spMkLst>
        </pc:spChg>
        <pc:spChg chg="add del">
          <ac:chgData name="Mendy Rayford" userId="52b2053e9f4a823a" providerId="LiveId" clId="{452E303F-6C61-47E4-B03E-D018E7B13338}" dt="2020-07-23T06:10:05.794" v="196" actId="26606"/>
          <ac:spMkLst>
            <pc:docMk/>
            <pc:sldMk cId="2251654882" sldId="263"/>
            <ac:spMk id="15" creationId="{3E5445C6-DD42-4979-86FF-03730E8C6DB0}"/>
          </ac:spMkLst>
        </pc:spChg>
        <pc:spChg chg="add del">
          <ac:chgData name="Mendy Rayford" userId="52b2053e9f4a823a" providerId="LiveId" clId="{452E303F-6C61-47E4-B03E-D018E7B13338}" dt="2020-07-23T06:10:43.581" v="199" actId="26606"/>
          <ac:spMkLst>
            <pc:docMk/>
            <pc:sldMk cId="2251654882" sldId="263"/>
            <ac:spMk id="17" creationId="{73DE2CFE-42F2-48F0-8706-5264E012B10C}"/>
          </ac:spMkLst>
        </pc:spChg>
        <pc:spChg chg="add del">
          <ac:chgData name="Mendy Rayford" userId="52b2053e9f4a823a" providerId="LiveId" clId="{452E303F-6C61-47E4-B03E-D018E7B13338}" dt="2020-07-23T06:11:11.465" v="201" actId="26606"/>
          <ac:spMkLst>
            <pc:docMk/>
            <pc:sldMk cId="2251654882" sldId="263"/>
            <ac:spMk id="19" creationId="{16F9E488-0718-4E1E-9D12-26779F606252}"/>
          </ac:spMkLst>
        </pc:spChg>
        <pc:spChg chg="add del">
          <ac:chgData name="Mendy Rayford" userId="52b2053e9f4a823a" providerId="LiveId" clId="{452E303F-6C61-47E4-B03E-D018E7B13338}" dt="2020-07-23T06:11:11.465" v="201" actId="26606"/>
          <ac:spMkLst>
            <pc:docMk/>
            <pc:sldMk cId="2251654882" sldId="263"/>
            <ac:spMk id="20" creationId="{09BE6F6B-19BD-443C-8FB0-FA45F13F9535}"/>
          </ac:spMkLst>
        </pc:spChg>
        <pc:spChg chg="add del">
          <ac:chgData name="Mendy Rayford" userId="52b2053e9f4a823a" providerId="LiveId" clId="{452E303F-6C61-47E4-B03E-D018E7B13338}" dt="2020-07-23T06:11:22.383" v="203" actId="26606"/>
          <ac:spMkLst>
            <pc:docMk/>
            <pc:sldMk cId="2251654882" sldId="263"/>
            <ac:spMk id="25" creationId="{C475749F-F487-4EFB-ABC7-C1359590EB76}"/>
          </ac:spMkLst>
        </pc:spChg>
        <pc:spChg chg="add del">
          <ac:chgData name="Mendy Rayford" userId="52b2053e9f4a823a" providerId="LiveId" clId="{452E303F-6C61-47E4-B03E-D018E7B13338}" dt="2020-07-23T06:11:22.383" v="203" actId="26606"/>
          <ac:spMkLst>
            <pc:docMk/>
            <pc:sldMk cId="2251654882" sldId="263"/>
            <ac:spMk id="26" creationId="{F6285A5F-6712-47A0-8A11-F0DFF60D0D20}"/>
          </ac:spMkLst>
        </pc:spChg>
        <pc:spChg chg="add del">
          <ac:chgData name="Mendy Rayford" userId="52b2053e9f4a823a" providerId="LiveId" clId="{452E303F-6C61-47E4-B03E-D018E7B13338}" dt="2020-07-23T06:11:22.383" v="203" actId="26606"/>
          <ac:spMkLst>
            <pc:docMk/>
            <pc:sldMk cId="2251654882" sldId="263"/>
            <ac:spMk id="27" creationId="{FA6F8ABB-6C5D-4349-9E1B-198D1ABFA804}"/>
          </ac:spMkLst>
        </pc:spChg>
        <pc:spChg chg="add del">
          <ac:chgData name="Mendy Rayford" userId="52b2053e9f4a823a" providerId="LiveId" clId="{452E303F-6C61-47E4-B03E-D018E7B13338}" dt="2020-07-23T06:11:22.383" v="203" actId="26606"/>
          <ac:spMkLst>
            <pc:docMk/>
            <pc:sldMk cId="2251654882" sldId="263"/>
            <ac:spMk id="28" creationId="{B971ABA8-4CDB-4EEE-8C48-AA4FDB650782}"/>
          </ac:spMkLst>
        </pc:spChg>
        <pc:spChg chg="add del">
          <ac:chgData name="Mendy Rayford" userId="52b2053e9f4a823a" providerId="LiveId" clId="{452E303F-6C61-47E4-B03E-D018E7B13338}" dt="2020-07-23T06:11:55.427" v="205" actId="26606"/>
          <ac:spMkLst>
            <pc:docMk/>
            <pc:sldMk cId="2251654882" sldId="263"/>
            <ac:spMk id="32" creationId="{16F9E488-0718-4E1E-9D12-26779F606252}"/>
          </ac:spMkLst>
        </pc:spChg>
        <pc:spChg chg="add del">
          <ac:chgData name="Mendy Rayford" userId="52b2053e9f4a823a" providerId="LiveId" clId="{452E303F-6C61-47E4-B03E-D018E7B13338}" dt="2020-07-23T06:11:55.427" v="205" actId="26606"/>
          <ac:spMkLst>
            <pc:docMk/>
            <pc:sldMk cId="2251654882" sldId="263"/>
            <ac:spMk id="33" creationId="{D20AEB5B-DFC7-42B4-9FAA-6B95E01D0FCE}"/>
          </ac:spMkLst>
        </pc:spChg>
        <pc:spChg chg="add del">
          <ac:chgData name="Mendy Rayford" userId="52b2053e9f4a823a" providerId="LiveId" clId="{452E303F-6C61-47E4-B03E-D018E7B13338}" dt="2020-07-23T06:12:12.061" v="207" actId="26606"/>
          <ac:spMkLst>
            <pc:docMk/>
            <pc:sldMk cId="2251654882" sldId="263"/>
            <ac:spMk id="38" creationId="{F1C4E306-BC28-4A7B-871B-1926F6FA6EF3}"/>
          </ac:spMkLst>
        </pc:spChg>
        <pc:spChg chg="add del">
          <ac:chgData name="Mendy Rayford" userId="52b2053e9f4a823a" providerId="LiveId" clId="{452E303F-6C61-47E4-B03E-D018E7B13338}" dt="2020-07-23T06:12:12.061" v="207" actId="26606"/>
          <ac:spMkLst>
            <pc:docMk/>
            <pc:sldMk cId="2251654882" sldId="263"/>
            <ac:spMk id="39" creationId="{C3ECC9B4-989C-4F71-A6BC-DEBC1D9FD0BD}"/>
          </ac:spMkLst>
        </pc:spChg>
        <pc:spChg chg="add del">
          <ac:chgData name="Mendy Rayford" userId="52b2053e9f4a823a" providerId="LiveId" clId="{452E303F-6C61-47E4-B03E-D018E7B13338}" dt="2020-07-23T06:12:12.061" v="207" actId="26606"/>
          <ac:spMkLst>
            <pc:docMk/>
            <pc:sldMk cId="2251654882" sldId="263"/>
            <ac:spMk id="40" creationId="{E20AF01B-D099-4710-BF18-E2832A9B61CF}"/>
          </ac:spMkLst>
        </pc:spChg>
        <pc:spChg chg="add del">
          <ac:chgData name="Mendy Rayford" userId="52b2053e9f4a823a" providerId="LiveId" clId="{452E303F-6C61-47E4-B03E-D018E7B13338}" dt="2020-07-23T06:12:12.061" v="207" actId="26606"/>
          <ac:spMkLst>
            <pc:docMk/>
            <pc:sldMk cId="2251654882" sldId="263"/>
            <ac:spMk id="41" creationId="{B0E4BB4F-99AB-4C4E-A763-C5AC5273DF5D}"/>
          </ac:spMkLst>
        </pc:spChg>
        <pc:grpChg chg="add mod">
          <ac:chgData name="Mendy Rayford" userId="52b2053e9f4a823a" providerId="LiveId" clId="{452E303F-6C61-47E4-B03E-D018E7B13338}" dt="2020-07-24T05:51:54.451" v="987" actId="1076"/>
          <ac:grpSpMkLst>
            <pc:docMk/>
            <pc:sldMk cId="2251654882" sldId="263"/>
            <ac:grpSpMk id="8" creationId="{81708B27-0995-4E25-A746-49805C1CD9FA}"/>
          </ac:grpSpMkLst>
        </pc:grpChg>
        <pc:grpChg chg="add del">
          <ac:chgData name="Mendy Rayford" userId="52b2053e9f4a823a" providerId="LiveId" clId="{452E303F-6C61-47E4-B03E-D018E7B13338}" dt="2020-07-23T06:11:11.465" v="201" actId="26606"/>
          <ac:grpSpMkLst>
            <pc:docMk/>
            <pc:sldMk cId="2251654882" sldId="263"/>
            <ac:grpSpMk id="21" creationId="{92AAE609-C327-4952-BB48-254E9015AD81}"/>
          </ac:grpSpMkLst>
        </pc:grpChg>
        <pc:grpChg chg="add del">
          <ac:chgData name="Mendy Rayford" userId="52b2053e9f4a823a" providerId="LiveId" clId="{452E303F-6C61-47E4-B03E-D018E7B13338}" dt="2020-07-23T06:11:22.383" v="203" actId="26606"/>
          <ac:grpSpMkLst>
            <pc:docMk/>
            <pc:sldMk cId="2251654882" sldId="263"/>
            <ac:grpSpMk id="29" creationId="{DAD463E1-6621-44B4-A995-C70A4631D388}"/>
          </ac:grpSpMkLst>
        </pc:grpChg>
        <pc:grpChg chg="add del">
          <ac:chgData name="Mendy Rayford" userId="52b2053e9f4a823a" providerId="LiveId" clId="{452E303F-6C61-47E4-B03E-D018E7B13338}" dt="2020-07-23T06:11:55.427" v="205" actId="26606"/>
          <ac:grpSpMkLst>
            <pc:docMk/>
            <pc:sldMk cId="2251654882" sldId="263"/>
            <ac:grpSpMk id="34" creationId="{64B93721-934F-4F1E-A868-0B2BA110D3B5}"/>
          </ac:grpSpMkLst>
        </pc:grpChg>
        <pc:picChg chg="add del">
          <ac:chgData name="Mendy Rayford" userId="52b2053e9f4a823a" providerId="LiveId" clId="{452E303F-6C61-47E4-B03E-D018E7B13338}" dt="2020-07-23T06:22:37.683" v="219" actId="26606"/>
          <ac:picMkLst>
            <pc:docMk/>
            <pc:sldMk cId="2251654882" sldId="263"/>
            <ac:picMk id="10" creationId="{2270F1FA-0425-408F-9861-80BF5AFB276D}"/>
          </ac:picMkLst>
        </pc:picChg>
        <pc:picChg chg="add mod">
          <ac:chgData name="Mendy Rayford" userId="52b2053e9f4a823a" providerId="LiveId" clId="{452E303F-6C61-47E4-B03E-D018E7B13338}" dt="2020-07-23T06:40:15.327" v="251" actId="1076"/>
          <ac:picMkLst>
            <pc:docMk/>
            <pc:sldMk cId="2251654882" sldId="263"/>
            <ac:picMk id="37" creationId="{AFC6328A-D79C-4ECB-9C83-BBF5CC22D078}"/>
          </ac:picMkLst>
        </pc:picChg>
        <pc:cxnChg chg="add del">
          <ac:chgData name="Mendy Rayford" userId="52b2053e9f4a823a" providerId="LiveId" clId="{452E303F-6C61-47E4-B03E-D018E7B13338}" dt="2020-07-23T06:10:05.794" v="196" actId="26606"/>
          <ac:cxnSpMkLst>
            <pc:docMk/>
            <pc:sldMk cId="2251654882" sldId="263"/>
            <ac:cxnSpMk id="13" creationId="{45000665-DFC7-417E-8FD7-516A0F15C975}"/>
          </ac:cxnSpMkLst>
        </pc:cxnChg>
      </pc:sldChg>
      <pc:sldChg chg="addSp modSp new del mod ord">
        <pc:chgData name="Mendy Rayford" userId="52b2053e9f4a823a" providerId="LiveId" clId="{452E303F-6C61-47E4-B03E-D018E7B13338}" dt="2020-07-23T05:46:27.380" v="159" actId="47"/>
        <pc:sldMkLst>
          <pc:docMk/>
          <pc:sldMk cId="205192965" sldId="264"/>
        </pc:sldMkLst>
        <pc:spChg chg="mod">
          <ac:chgData name="Mendy Rayford" userId="52b2053e9f4a823a" providerId="LiveId" clId="{452E303F-6C61-47E4-B03E-D018E7B13338}" dt="2020-07-23T05:34:58.242" v="105" actId="122"/>
          <ac:spMkLst>
            <pc:docMk/>
            <pc:sldMk cId="205192965" sldId="264"/>
            <ac:spMk id="2" creationId="{4C5A751B-789D-4645-BCE3-87BB10D7A33E}"/>
          </ac:spMkLst>
        </pc:spChg>
        <pc:spChg chg="add">
          <ac:chgData name="Mendy Rayford" userId="52b2053e9f4a823a" providerId="LiveId" clId="{452E303F-6C61-47E4-B03E-D018E7B13338}" dt="2020-07-23T05:43:53.013" v="128"/>
          <ac:spMkLst>
            <pc:docMk/>
            <pc:sldMk cId="205192965" sldId="264"/>
            <ac:spMk id="4" creationId="{21B02C50-48E0-4DED-B8B1-14749123C79A}"/>
          </ac:spMkLst>
        </pc:spChg>
        <pc:graphicFrameChg chg="add mod modGraphic">
          <ac:chgData name="Mendy Rayford" userId="52b2053e9f4a823a" providerId="LiveId" clId="{452E303F-6C61-47E4-B03E-D018E7B13338}" dt="2020-07-23T05:45:44.974" v="148" actId="1076"/>
          <ac:graphicFrameMkLst>
            <pc:docMk/>
            <pc:sldMk cId="205192965" sldId="264"/>
            <ac:graphicFrameMk id="6" creationId="{CBD5D8BE-5683-453D-9546-009B09A8D6DC}"/>
          </ac:graphicFrameMkLst>
        </pc:graphicFrameChg>
        <pc:picChg chg="add">
          <ac:chgData name="Mendy Rayford" userId="52b2053e9f4a823a" providerId="LiveId" clId="{452E303F-6C61-47E4-B03E-D018E7B13338}" dt="2020-07-23T05:43:53.013" v="128"/>
          <ac:picMkLst>
            <pc:docMk/>
            <pc:sldMk cId="205192965" sldId="264"/>
            <ac:picMk id="1026" creationId="{B4F13570-5688-4D48-84DE-4496B81932F4}"/>
          </ac:picMkLst>
        </pc:picChg>
        <pc:picChg chg="add">
          <ac:chgData name="Mendy Rayford" userId="52b2053e9f4a823a" providerId="LiveId" clId="{452E303F-6C61-47E4-B03E-D018E7B13338}" dt="2020-07-23T05:43:53.013" v="128"/>
          <ac:picMkLst>
            <pc:docMk/>
            <pc:sldMk cId="205192965" sldId="264"/>
            <ac:picMk id="1027" creationId="{12979F8B-F3D1-4653-8216-1CB89CE1EFA0}"/>
          </ac:picMkLst>
        </pc:picChg>
        <pc:picChg chg="add mod">
          <ac:chgData name="Mendy Rayford" userId="52b2053e9f4a823a" providerId="LiveId" clId="{452E303F-6C61-47E4-B03E-D018E7B13338}" dt="2020-07-23T05:46:12.978" v="158" actId="1076"/>
          <ac:picMkLst>
            <pc:docMk/>
            <pc:sldMk cId="205192965" sldId="264"/>
            <ac:picMk id="1028" creationId="{FD048F24-1EC7-440F-AB17-85160E3F7BC2}"/>
          </ac:picMkLst>
        </pc:picChg>
        <pc:picChg chg="add">
          <ac:chgData name="Mendy Rayford" userId="52b2053e9f4a823a" providerId="LiveId" clId="{452E303F-6C61-47E4-B03E-D018E7B13338}" dt="2020-07-23T05:43:53.013" v="128"/>
          <ac:picMkLst>
            <pc:docMk/>
            <pc:sldMk cId="205192965" sldId="264"/>
            <ac:picMk id="1029" creationId="{3D35EA52-7E28-4733-978F-06D6061DD397}"/>
          </ac:picMkLst>
        </pc:picChg>
        <pc:picChg chg="add">
          <ac:chgData name="Mendy Rayford" userId="52b2053e9f4a823a" providerId="LiveId" clId="{452E303F-6C61-47E4-B03E-D018E7B13338}" dt="2020-07-23T05:43:53.013" v="128"/>
          <ac:picMkLst>
            <pc:docMk/>
            <pc:sldMk cId="205192965" sldId="264"/>
            <ac:picMk id="1030" creationId="{4050411B-D2B9-44AA-85EC-1DE407CE846D}"/>
          </ac:picMkLst>
        </pc:picChg>
      </pc:sldChg>
      <pc:sldChg chg="new del ord">
        <pc:chgData name="Mendy Rayford" userId="52b2053e9f4a823a" providerId="LiveId" clId="{452E303F-6C61-47E4-B03E-D018E7B13338}" dt="2020-07-23T06:49:42.037" v="298" actId="47"/>
        <pc:sldMkLst>
          <pc:docMk/>
          <pc:sldMk cId="1702989910" sldId="264"/>
        </pc:sldMkLst>
      </pc:sldChg>
      <pc:sldChg chg="modSp new del mod ord">
        <pc:chgData name="Mendy Rayford" userId="52b2053e9f4a823a" providerId="LiveId" clId="{452E303F-6C61-47E4-B03E-D018E7B13338}" dt="2020-07-23T06:42:46.060" v="254" actId="47"/>
        <pc:sldMkLst>
          <pc:docMk/>
          <pc:sldMk cId="3281077447" sldId="265"/>
        </pc:sldMkLst>
        <pc:spChg chg="mod">
          <ac:chgData name="Mendy Rayford" userId="52b2053e9f4a823a" providerId="LiveId" clId="{452E303F-6C61-47E4-B03E-D018E7B13338}" dt="2020-07-23T05:47:09.681" v="167" actId="1076"/>
          <ac:spMkLst>
            <pc:docMk/>
            <pc:sldMk cId="3281077447" sldId="265"/>
            <ac:spMk id="2" creationId="{5282B227-97CF-4F76-8471-A6105637F239}"/>
          </ac:spMkLst>
        </pc:spChg>
        <pc:spChg chg="mod">
          <ac:chgData name="Mendy Rayford" userId="52b2053e9f4a823a" providerId="LiveId" clId="{452E303F-6C61-47E4-B03E-D018E7B13338}" dt="2020-07-23T06:25:38.747" v="233"/>
          <ac:spMkLst>
            <pc:docMk/>
            <pc:sldMk cId="3281077447" sldId="265"/>
            <ac:spMk id="3" creationId="{72296767-991D-4971-A9A9-E631B2757EFE}"/>
          </ac:spMkLst>
        </pc:spChg>
        <pc:spChg chg="mod">
          <ac:chgData name="Mendy Rayford" userId="52b2053e9f4a823a" providerId="LiveId" clId="{452E303F-6C61-47E4-B03E-D018E7B13338}" dt="2020-07-23T05:47:21.755" v="171" actId="14100"/>
          <ac:spMkLst>
            <pc:docMk/>
            <pc:sldMk cId="3281077447" sldId="265"/>
            <ac:spMk id="4" creationId="{D68E0A2E-9411-4837-815B-86EBE5C155AB}"/>
          </ac:spMkLst>
        </pc:spChg>
      </pc:sldChg>
      <pc:sldChg chg="addSp modSp new del mod">
        <pc:chgData name="Mendy Rayford" userId="52b2053e9f4a823a" providerId="LiveId" clId="{452E303F-6C61-47E4-B03E-D018E7B13338}" dt="2020-07-23T06:42:43.515" v="253" actId="47"/>
        <pc:sldMkLst>
          <pc:docMk/>
          <pc:sldMk cId="1061270691" sldId="266"/>
        </pc:sldMkLst>
        <pc:spChg chg="add mod">
          <ac:chgData name="Mendy Rayford" userId="52b2053e9f4a823a" providerId="LiveId" clId="{452E303F-6C61-47E4-B03E-D018E7B13338}" dt="2020-07-23T06:31:35.659" v="245" actId="1076"/>
          <ac:spMkLst>
            <pc:docMk/>
            <pc:sldMk cId="1061270691" sldId="266"/>
            <ac:spMk id="2" creationId="{B812E086-5783-44D4-AFC6-A0523BDBF0E8}"/>
          </ac:spMkLst>
        </pc:spChg>
      </pc:sldChg>
      <pc:sldChg chg="addSp modSp add del mod ord chgLayout">
        <pc:chgData name="Mendy Rayford" userId="52b2053e9f4a823a" providerId="LiveId" clId="{452E303F-6C61-47E4-B03E-D018E7B13338}" dt="2020-07-23T07:17:53.960" v="500" actId="47"/>
        <pc:sldMkLst>
          <pc:docMk/>
          <pc:sldMk cId="3682332130" sldId="301"/>
        </pc:sldMkLst>
        <pc:spChg chg="add mod ord">
          <ac:chgData name="Mendy Rayford" userId="52b2053e9f4a823a" providerId="LiveId" clId="{452E303F-6C61-47E4-B03E-D018E7B13338}" dt="2020-07-23T06:43:44.256" v="261" actId="700"/>
          <ac:spMkLst>
            <pc:docMk/>
            <pc:sldMk cId="3682332130" sldId="301"/>
            <ac:spMk id="2" creationId="{018BFF3C-97E8-4155-B9FD-85D5751154DE}"/>
          </ac:spMkLst>
        </pc:spChg>
        <pc:spChg chg="mod ord">
          <ac:chgData name="Mendy Rayford" userId="52b2053e9f4a823a" providerId="LiveId" clId="{452E303F-6C61-47E4-B03E-D018E7B13338}" dt="2020-07-23T06:50:31.466" v="303" actId="1076"/>
          <ac:spMkLst>
            <pc:docMk/>
            <pc:sldMk cId="3682332130" sldId="301"/>
            <ac:spMk id="4" creationId="{00000000-0000-0000-0000-000000000000}"/>
          </ac:spMkLst>
        </pc:spChg>
        <pc:spChg chg="add mod ord">
          <ac:chgData name="Mendy Rayford" userId="52b2053e9f4a823a" providerId="LiveId" clId="{452E303F-6C61-47E4-B03E-D018E7B13338}" dt="2020-07-23T06:43:44.256" v="261" actId="700"/>
          <ac:spMkLst>
            <pc:docMk/>
            <pc:sldMk cId="3682332130" sldId="301"/>
            <ac:spMk id="5" creationId="{DA96EC6A-7CD3-4666-B458-4989E2EDA9AC}"/>
          </ac:spMkLst>
        </pc:spChg>
        <pc:spChg chg="add mod ord">
          <ac:chgData name="Mendy Rayford" userId="52b2053e9f4a823a" providerId="LiveId" clId="{452E303F-6C61-47E4-B03E-D018E7B13338}" dt="2020-07-23T06:43:44.256" v="261" actId="700"/>
          <ac:spMkLst>
            <pc:docMk/>
            <pc:sldMk cId="3682332130" sldId="301"/>
            <ac:spMk id="6" creationId="{753E3F22-86E7-4FA9-9672-FD786A84C5E1}"/>
          </ac:spMkLst>
        </pc:spChg>
        <pc:picChg chg="mod ord">
          <ac:chgData name="Mendy Rayford" userId="52b2053e9f4a823a" providerId="LiveId" clId="{452E303F-6C61-47E4-B03E-D018E7B13338}" dt="2020-07-23T06:51:22.296" v="305" actId="14100"/>
          <ac:picMkLst>
            <pc:docMk/>
            <pc:sldMk cId="3682332130" sldId="301"/>
            <ac:picMk id="3" creationId="{00000000-0000-0000-0000-000000000000}"/>
          </ac:picMkLst>
        </pc:picChg>
      </pc:sldChg>
      <pc:sldChg chg="new del">
        <pc:chgData name="Mendy Rayford" userId="52b2053e9f4a823a" providerId="LiveId" clId="{452E303F-6C61-47E4-B03E-D018E7B13338}" dt="2020-07-23T06:44:22.476" v="265" actId="47"/>
        <pc:sldMkLst>
          <pc:docMk/>
          <pc:sldMk cId="1522983627" sldId="302"/>
        </pc:sldMkLst>
      </pc:sldChg>
      <pc:sldChg chg="addSp delSp modSp new mod setBg setFolMasterObjs setClrOvrMap delDesignElem chgLayout">
        <pc:chgData name="Mendy Rayford" userId="52b2053e9f4a823a" providerId="LiveId" clId="{452E303F-6C61-47E4-B03E-D018E7B13338}" dt="2020-07-24T05:31:28.662" v="886" actId="164"/>
        <pc:sldMkLst>
          <pc:docMk/>
          <pc:sldMk cId="4101179631" sldId="302"/>
        </pc:sldMkLst>
        <pc:spChg chg="del">
          <ac:chgData name="Mendy Rayford" userId="52b2053e9f4a823a" providerId="LiveId" clId="{452E303F-6C61-47E4-B03E-D018E7B13338}" dt="2020-07-23T06:53:31.118" v="307" actId="700"/>
          <ac:spMkLst>
            <pc:docMk/>
            <pc:sldMk cId="4101179631" sldId="302"/>
            <ac:spMk id="2" creationId="{126FAB77-2BA8-4238-93ED-C95749721BC8}"/>
          </ac:spMkLst>
        </pc:spChg>
        <pc:spChg chg="del">
          <ac:chgData name="Mendy Rayford" userId="52b2053e9f4a823a" providerId="LiveId" clId="{452E303F-6C61-47E4-B03E-D018E7B13338}" dt="2020-07-23T06:53:31.118" v="307" actId="700"/>
          <ac:spMkLst>
            <pc:docMk/>
            <pc:sldMk cId="4101179631" sldId="302"/>
            <ac:spMk id="3" creationId="{260D0E50-0ED6-4977-B935-07D1756ABB11}"/>
          </ac:spMkLst>
        </pc:spChg>
        <pc:spChg chg="add mod ord">
          <ac:chgData name="Mendy Rayford" userId="52b2053e9f4a823a" providerId="LiveId" clId="{452E303F-6C61-47E4-B03E-D018E7B13338}" dt="2020-07-24T05:26:46.270" v="871" actId="1076"/>
          <ac:spMkLst>
            <pc:docMk/>
            <pc:sldMk cId="4101179631" sldId="302"/>
            <ac:spMk id="3" creationId="{7F00B432-23F8-42D2-AE46-4AE2B3E5B237}"/>
          </ac:spMkLst>
        </pc:spChg>
        <pc:spChg chg="add del mod">
          <ac:chgData name="Mendy Rayford" userId="52b2053e9f4a823a" providerId="LiveId" clId="{452E303F-6C61-47E4-B03E-D018E7B13338}" dt="2020-07-24T05:10:24.658" v="675"/>
          <ac:spMkLst>
            <pc:docMk/>
            <pc:sldMk cId="4101179631" sldId="302"/>
            <ac:spMk id="4" creationId="{8685B207-46E5-48D3-9003-0B764D36E626}"/>
          </ac:spMkLst>
        </pc:spChg>
        <pc:spChg chg="del">
          <ac:chgData name="Mendy Rayford" userId="52b2053e9f4a823a" providerId="LiveId" clId="{452E303F-6C61-47E4-B03E-D018E7B13338}" dt="2020-07-23T06:53:31.118" v="307" actId="700"/>
          <ac:spMkLst>
            <pc:docMk/>
            <pc:sldMk cId="4101179631" sldId="302"/>
            <ac:spMk id="4" creationId="{A5063AD0-3EED-4043-852C-6EF177E5BA1C}"/>
          </ac:spMkLst>
        </pc:spChg>
        <pc:spChg chg="add del mod ord">
          <ac:chgData name="Mendy Rayford" userId="52b2053e9f4a823a" providerId="LiveId" clId="{452E303F-6C61-47E4-B03E-D018E7B13338}" dt="2020-07-23T07:16:23.140" v="485" actId="478"/>
          <ac:spMkLst>
            <pc:docMk/>
            <pc:sldMk cId="4101179631" sldId="302"/>
            <ac:spMk id="5" creationId="{93D9B3FE-178B-481F-81E9-BA76DDBC80D2}"/>
          </ac:spMkLst>
        </pc:spChg>
        <pc:spChg chg="add mod">
          <ac:chgData name="Mendy Rayford" userId="52b2053e9f4a823a" providerId="LiveId" clId="{452E303F-6C61-47E4-B03E-D018E7B13338}" dt="2020-07-24T05:31:28.662" v="886" actId="164"/>
          <ac:spMkLst>
            <pc:docMk/>
            <pc:sldMk cId="4101179631" sldId="302"/>
            <ac:spMk id="5" creationId="{B1A45C5B-90CE-400A-B5E8-3A5320CBE4FC}"/>
          </ac:spMkLst>
        </pc:spChg>
        <pc:spChg chg="add del mod ord">
          <ac:chgData name="Mendy Rayford" userId="52b2053e9f4a823a" providerId="LiveId" clId="{452E303F-6C61-47E4-B03E-D018E7B13338}" dt="2020-07-23T06:56:44.179" v="316" actId="478"/>
          <ac:spMkLst>
            <pc:docMk/>
            <pc:sldMk cId="4101179631" sldId="302"/>
            <ac:spMk id="6" creationId="{91254D12-169B-4D0A-93DE-AAE632403FCF}"/>
          </ac:spMkLst>
        </pc:spChg>
        <pc:spChg chg="add mod ord">
          <ac:chgData name="Mendy Rayford" userId="52b2053e9f4a823a" providerId="LiveId" clId="{452E303F-6C61-47E4-B03E-D018E7B13338}" dt="2020-07-24T05:31:28.662" v="886" actId="164"/>
          <ac:spMkLst>
            <pc:docMk/>
            <pc:sldMk cId="4101179631" sldId="302"/>
            <ac:spMk id="7" creationId="{B5328078-2F7D-4766-93F5-E7B8305489A6}"/>
          </ac:spMkLst>
        </pc:spChg>
        <pc:spChg chg="add del mod ord">
          <ac:chgData name="Mendy Rayford" userId="52b2053e9f4a823a" providerId="LiveId" clId="{452E303F-6C61-47E4-B03E-D018E7B13338}" dt="2020-07-23T06:54:24.695" v="309" actId="22"/>
          <ac:spMkLst>
            <pc:docMk/>
            <pc:sldMk cId="4101179631" sldId="302"/>
            <ac:spMk id="7" creationId="{FC76F272-5473-44D5-8F4F-2D3C12CFBDA6}"/>
          </ac:spMkLst>
        </pc:spChg>
        <pc:spChg chg="add del mod">
          <ac:chgData name="Mendy Rayford" userId="52b2053e9f4a823a" providerId="LiveId" clId="{452E303F-6C61-47E4-B03E-D018E7B13338}" dt="2020-07-23T07:03:30.600" v="350" actId="478"/>
          <ac:spMkLst>
            <pc:docMk/>
            <pc:sldMk cId="4101179631" sldId="302"/>
            <ac:spMk id="9" creationId="{A50EEA1B-0AD7-449D-A7C3-8463EF978A91}"/>
          </ac:spMkLst>
        </pc:spChg>
        <pc:spChg chg="add mod">
          <ac:chgData name="Mendy Rayford" userId="52b2053e9f4a823a" providerId="LiveId" clId="{452E303F-6C61-47E4-B03E-D018E7B13338}" dt="2020-07-24T05:28:03.950" v="878" actId="13926"/>
          <ac:spMkLst>
            <pc:docMk/>
            <pc:sldMk cId="4101179631" sldId="302"/>
            <ac:spMk id="9" creationId="{B53C5ADF-FD95-40DC-862E-735185E4E161}"/>
          </ac:spMkLst>
        </pc:spChg>
        <pc:spChg chg="add del">
          <ac:chgData name="Mendy Rayford" userId="52b2053e9f4a823a" providerId="LiveId" clId="{452E303F-6C61-47E4-B03E-D018E7B13338}" dt="2020-07-23T07:03:26.200" v="349" actId="26606"/>
          <ac:spMkLst>
            <pc:docMk/>
            <pc:sldMk cId="4101179631" sldId="302"/>
            <ac:spMk id="11" creationId="{16C5FA50-8D52-4617-AF91-5C7B1C8352F1}"/>
          </ac:spMkLst>
        </pc:spChg>
        <pc:spChg chg="add del">
          <ac:chgData name="Mendy Rayford" userId="52b2053e9f4a823a" providerId="LiveId" clId="{452E303F-6C61-47E4-B03E-D018E7B13338}" dt="2020-07-23T07:00:53.548" v="340"/>
          <ac:spMkLst>
            <pc:docMk/>
            <pc:sldMk cId="4101179631" sldId="302"/>
            <ac:spMk id="12" creationId="{4C608BEB-860E-4094-8511-78603564A75E}"/>
          </ac:spMkLst>
        </pc:spChg>
        <pc:spChg chg="add del mod ord topLvl">
          <ac:chgData name="Mendy Rayford" userId="52b2053e9f4a823a" providerId="LiveId" clId="{452E303F-6C61-47E4-B03E-D018E7B13338}" dt="2020-07-24T05:26:42.677" v="870" actId="1076"/>
          <ac:spMkLst>
            <pc:docMk/>
            <pc:sldMk cId="4101179631" sldId="302"/>
            <ac:spMk id="13" creationId="{23DF105F-BC47-488A-B28A-1548440841F4}"/>
          </ac:spMkLst>
        </pc:spChg>
        <pc:spChg chg="add del mod">
          <ac:chgData name="Mendy Rayford" userId="52b2053e9f4a823a" providerId="LiveId" clId="{452E303F-6C61-47E4-B03E-D018E7B13338}" dt="2020-07-23T07:15:55.230" v="479" actId="478"/>
          <ac:spMkLst>
            <pc:docMk/>
            <pc:sldMk cId="4101179631" sldId="302"/>
            <ac:spMk id="15" creationId="{B18516AB-C207-4723-BE2D-E93BD3A7E876}"/>
          </ac:spMkLst>
        </pc:spChg>
        <pc:spChg chg="add del">
          <ac:chgData name="Mendy Rayford" userId="52b2053e9f4a823a" providerId="LiveId" clId="{452E303F-6C61-47E4-B03E-D018E7B13338}" dt="2020-07-23T07:03:26.200" v="349" actId="26606"/>
          <ac:spMkLst>
            <pc:docMk/>
            <pc:sldMk cId="4101179631" sldId="302"/>
            <ac:spMk id="16" creationId="{E223798C-12AD-4B0C-A50C-D676347D67CF}"/>
          </ac:spMkLst>
        </pc:spChg>
        <pc:spChg chg="add del mod ord topLvl">
          <ac:chgData name="Mendy Rayford" userId="52b2053e9f4a823a" providerId="LiveId" clId="{452E303F-6C61-47E4-B03E-D018E7B13338}" dt="2020-07-24T04:43:49.013" v="580" actId="478"/>
          <ac:spMkLst>
            <pc:docMk/>
            <pc:sldMk cId="4101179631" sldId="302"/>
            <ac:spMk id="17" creationId="{346C9285-3394-4A02-9BEA-C202C0AF5758}"/>
          </ac:spMkLst>
        </pc:spChg>
        <pc:spChg chg="add del">
          <ac:chgData name="Mendy Rayford" userId="52b2053e9f4a823a" providerId="LiveId" clId="{452E303F-6C61-47E4-B03E-D018E7B13338}" dt="2020-07-24T04:59:51.072" v="627" actId="26606"/>
          <ac:spMkLst>
            <pc:docMk/>
            <pc:sldMk cId="4101179631" sldId="302"/>
            <ac:spMk id="18" creationId="{C28677EE-BC44-4A2F-B9C6-190101461EE6}"/>
          </ac:spMkLst>
        </pc:spChg>
        <pc:spChg chg="add del mod ord">
          <ac:chgData name="Mendy Rayford" userId="52b2053e9f4a823a" providerId="LiveId" clId="{452E303F-6C61-47E4-B03E-D018E7B13338}" dt="2020-07-23T07:16:49.341" v="490" actId="478"/>
          <ac:spMkLst>
            <pc:docMk/>
            <pc:sldMk cId="4101179631" sldId="302"/>
            <ac:spMk id="19" creationId="{DFA8DA48-7865-4F9E-82F0-387B81013A12}"/>
          </ac:spMkLst>
        </pc:spChg>
        <pc:spChg chg="add del">
          <ac:chgData name="Mendy Rayford" userId="52b2053e9f4a823a" providerId="LiveId" clId="{452E303F-6C61-47E4-B03E-D018E7B13338}" dt="2020-07-24T04:59:51.072" v="627" actId="26606"/>
          <ac:spMkLst>
            <pc:docMk/>
            <pc:sldMk cId="4101179631" sldId="302"/>
            <ac:spMk id="20" creationId="{42A5316D-ED2F-4F89-B4B4-8D9240B1A348}"/>
          </ac:spMkLst>
        </pc:spChg>
        <pc:spChg chg="add del mod">
          <ac:chgData name="Mendy Rayford" userId="52b2053e9f4a823a" providerId="LiveId" clId="{452E303F-6C61-47E4-B03E-D018E7B13338}" dt="2020-07-23T07:16:38.719" v="486" actId="478"/>
          <ac:spMkLst>
            <pc:docMk/>
            <pc:sldMk cId="4101179631" sldId="302"/>
            <ac:spMk id="21" creationId="{8425FB69-C040-4EBD-889F-96DB09CF34FB}"/>
          </ac:spMkLst>
        </pc:spChg>
        <pc:spChg chg="add del">
          <ac:chgData name="Mendy Rayford" userId="52b2053e9f4a823a" providerId="LiveId" clId="{452E303F-6C61-47E4-B03E-D018E7B13338}" dt="2020-07-24T04:59:53.119" v="629" actId="26606"/>
          <ac:spMkLst>
            <pc:docMk/>
            <pc:sldMk cId="4101179631" sldId="302"/>
            <ac:spMk id="23" creationId="{D0394FE2-BDDA-4ECE-B320-81AE19E90566}"/>
          </ac:spMkLst>
        </pc:spChg>
        <pc:spChg chg="add del">
          <ac:chgData name="Mendy Rayford" userId="52b2053e9f4a823a" providerId="LiveId" clId="{452E303F-6C61-47E4-B03E-D018E7B13338}" dt="2020-07-24T04:59:53.119" v="629" actId="26606"/>
          <ac:spMkLst>
            <pc:docMk/>
            <pc:sldMk cId="4101179631" sldId="302"/>
            <ac:spMk id="24" creationId="{0625AAC5-802A-4197-8804-2B78FF65CEE8}"/>
          </ac:spMkLst>
        </pc:spChg>
        <pc:spChg chg="add del">
          <ac:chgData name="Mendy Rayford" userId="52b2053e9f4a823a" providerId="LiveId" clId="{452E303F-6C61-47E4-B03E-D018E7B13338}" dt="2020-07-24T04:59:53.119" v="629" actId="26606"/>
          <ac:spMkLst>
            <pc:docMk/>
            <pc:sldMk cId="4101179631" sldId="302"/>
            <ac:spMk id="25" creationId="{A1B139DD-0E8D-42FA-9171-C5F001754A88}"/>
          </ac:spMkLst>
        </pc:spChg>
        <pc:spChg chg="add del">
          <ac:chgData name="Mendy Rayford" userId="52b2053e9f4a823a" providerId="LiveId" clId="{452E303F-6C61-47E4-B03E-D018E7B13338}" dt="2020-07-24T05:00:28.618" v="631" actId="26606"/>
          <ac:spMkLst>
            <pc:docMk/>
            <pc:sldMk cId="4101179631" sldId="302"/>
            <ac:spMk id="27" creationId="{C475749F-F487-4EFB-ABC7-C1359590EB76}"/>
          </ac:spMkLst>
        </pc:spChg>
        <pc:spChg chg="add del">
          <ac:chgData name="Mendy Rayford" userId="52b2053e9f4a823a" providerId="LiveId" clId="{452E303F-6C61-47E4-B03E-D018E7B13338}" dt="2020-07-24T05:00:35.412" v="633" actId="26606"/>
          <ac:spMkLst>
            <pc:docMk/>
            <pc:sldMk cId="4101179631" sldId="302"/>
            <ac:spMk id="29" creationId="{42A5316D-ED2F-4F89-B4B4-8D9240B1A348}"/>
          </ac:spMkLst>
        </pc:spChg>
        <pc:spChg chg="add del">
          <ac:chgData name="Mendy Rayford" userId="52b2053e9f4a823a" providerId="LiveId" clId="{452E303F-6C61-47E4-B03E-D018E7B13338}" dt="2020-07-24T05:00:35.412" v="633" actId="26606"/>
          <ac:spMkLst>
            <pc:docMk/>
            <pc:sldMk cId="4101179631" sldId="302"/>
            <ac:spMk id="30" creationId="{C28677EE-BC44-4A2F-B9C6-190101461EE6}"/>
          </ac:spMkLst>
        </pc:spChg>
        <pc:grpChg chg="add mod">
          <ac:chgData name="Mendy Rayford" userId="52b2053e9f4a823a" providerId="LiveId" clId="{452E303F-6C61-47E4-B03E-D018E7B13338}" dt="2020-07-24T05:31:28.662" v="886" actId="164"/>
          <ac:grpSpMkLst>
            <pc:docMk/>
            <pc:sldMk cId="4101179631" sldId="302"/>
            <ac:grpSpMk id="10" creationId="{B8370B28-81DD-46DB-A784-9EBCD5031991}"/>
          </ac:grpSpMkLst>
        </pc:grpChg>
        <pc:grpChg chg="add del mod">
          <ac:chgData name="Mendy Rayford" userId="52b2053e9f4a823a" providerId="LiveId" clId="{452E303F-6C61-47E4-B03E-D018E7B13338}" dt="2020-07-24T04:43:49.013" v="580" actId="478"/>
          <ac:grpSpMkLst>
            <pc:docMk/>
            <pc:sldMk cId="4101179631" sldId="302"/>
            <ac:grpSpMk id="22" creationId="{36ADCF23-62E1-4D89-A41B-A3C728EAE5AE}"/>
          </ac:grpSpMkLst>
        </pc:grpChg>
        <pc:picChg chg="add mod">
          <ac:chgData name="Mendy Rayford" userId="52b2053e9f4a823a" providerId="LiveId" clId="{452E303F-6C61-47E4-B03E-D018E7B13338}" dt="2020-07-24T05:25:53.094" v="864" actId="1076"/>
          <ac:picMkLst>
            <pc:docMk/>
            <pc:sldMk cId="4101179631" sldId="302"/>
            <ac:picMk id="2" creationId="{AB7FF136-2082-4319-8E4C-CA606C5CEE9E}"/>
          </ac:picMkLst>
        </pc:picChg>
        <pc:picChg chg="add mod ord modCrop">
          <ac:chgData name="Mendy Rayford" userId="52b2053e9f4a823a" providerId="LiveId" clId="{452E303F-6C61-47E4-B03E-D018E7B13338}" dt="2020-07-24T05:29:32.774" v="880" actId="14100"/>
          <ac:picMkLst>
            <pc:docMk/>
            <pc:sldMk cId="4101179631" sldId="302"/>
            <ac:picMk id="8" creationId="{8F6A1D12-41B5-4514-B472-93A1E40EFFBA}"/>
          </ac:picMkLst>
        </pc:picChg>
        <pc:cxnChg chg="add del">
          <ac:chgData name="Mendy Rayford" userId="52b2053e9f4a823a" providerId="LiveId" clId="{452E303F-6C61-47E4-B03E-D018E7B13338}" dt="2020-07-23T07:00:53.548" v="340"/>
          <ac:cxnSpMkLst>
            <pc:docMk/>
            <pc:sldMk cId="4101179631" sldId="302"/>
            <ac:cxnSpMk id="14" creationId="{1F16A8D4-FE87-4604-88B2-394B5D1EB437}"/>
          </ac:cxnSpMkLst>
        </pc:cxnChg>
      </pc:sldChg>
      <pc:sldChg chg="new del">
        <pc:chgData name="Mendy Rayford" userId="52b2053e9f4a823a" providerId="LiveId" clId="{452E303F-6C61-47E4-B03E-D018E7B13338}" dt="2020-07-24T05:30:25.803" v="882" actId="47"/>
        <pc:sldMkLst>
          <pc:docMk/>
          <pc:sldMk cId="4158540051" sldId="303"/>
        </pc:sldMkLst>
      </pc:sldChg>
      <pc:sldMasterChg chg="setBg modSldLayout">
        <pc:chgData name="Mendy Rayford" userId="52b2053e9f4a823a" providerId="LiveId" clId="{452E303F-6C61-47E4-B03E-D018E7B13338}" dt="2020-07-23T07:00:19.162" v="337"/>
        <pc:sldMasterMkLst>
          <pc:docMk/>
          <pc:sldMasterMk cId="3749579188" sldId="2147483648"/>
        </pc:sldMasterMkLst>
        <pc:sldLayoutChg chg="setBg">
          <pc:chgData name="Mendy Rayford" userId="52b2053e9f4a823a" providerId="LiveId" clId="{452E303F-6C61-47E4-B03E-D018E7B13338}" dt="2020-07-23T07:00:19.162" v="337"/>
          <pc:sldLayoutMkLst>
            <pc:docMk/>
            <pc:sldMasterMk cId="3749579188" sldId="2147483648"/>
            <pc:sldLayoutMk cId="183713022" sldId="2147483649"/>
          </pc:sldLayoutMkLst>
        </pc:sldLayoutChg>
        <pc:sldLayoutChg chg="setBg">
          <pc:chgData name="Mendy Rayford" userId="52b2053e9f4a823a" providerId="LiveId" clId="{452E303F-6C61-47E4-B03E-D018E7B13338}" dt="2020-07-23T07:00:19.162" v="337"/>
          <pc:sldLayoutMkLst>
            <pc:docMk/>
            <pc:sldMasterMk cId="3749579188" sldId="2147483648"/>
            <pc:sldLayoutMk cId="409190654" sldId="2147483650"/>
          </pc:sldLayoutMkLst>
        </pc:sldLayoutChg>
        <pc:sldLayoutChg chg="setBg">
          <pc:chgData name="Mendy Rayford" userId="52b2053e9f4a823a" providerId="LiveId" clId="{452E303F-6C61-47E4-B03E-D018E7B13338}" dt="2020-07-23T07:00:19.162" v="337"/>
          <pc:sldLayoutMkLst>
            <pc:docMk/>
            <pc:sldMasterMk cId="3749579188" sldId="2147483648"/>
            <pc:sldLayoutMk cId="3500353316" sldId="2147483651"/>
          </pc:sldLayoutMkLst>
        </pc:sldLayoutChg>
        <pc:sldLayoutChg chg="setBg">
          <pc:chgData name="Mendy Rayford" userId="52b2053e9f4a823a" providerId="LiveId" clId="{452E303F-6C61-47E4-B03E-D018E7B13338}" dt="2020-07-23T07:00:19.162" v="337"/>
          <pc:sldLayoutMkLst>
            <pc:docMk/>
            <pc:sldMasterMk cId="3749579188" sldId="2147483648"/>
            <pc:sldLayoutMk cId="3433091605" sldId="2147483652"/>
          </pc:sldLayoutMkLst>
        </pc:sldLayoutChg>
        <pc:sldLayoutChg chg="setBg">
          <pc:chgData name="Mendy Rayford" userId="52b2053e9f4a823a" providerId="LiveId" clId="{452E303F-6C61-47E4-B03E-D018E7B13338}" dt="2020-07-23T07:00:19.162" v="337"/>
          <pc:sldLayoutMkLst>
            <pc:docMk/>
            <pc:sldMasterMk cId="3749579188" sldId="2147483648"/>
            <pc:sldLayoutMk cId="393524722" sldId="2147483653"/>
          </pc:sldLayoutMkLst>
        </pc:sldLayoutChg>
        <pc:sldLayoutChg chg="setBg">
          <pc:chgData name="Mendy Rayford" userId="52b2053e9f4a823a" providerId="LiveId" clId="{452E303F-6C61-47E4-B03E-D018E7B13338}" dt="2020-07-23T07:00:19.162" v="337"/>
          <pc:sldLayoutMkLst>
            <pc:docMk/>
            <pc:sldMasterMk cId="3749579188" sldId="2147483648"/>
            <pc:sldLayoutMk cId="4067457911" sldId="2147483654"/>
          </pc:sldLayoutMkLst>
        </pc:sldLayoutChg>
        <pc:sldLayoutChg chg="setBg">
          <pc:chgData name="Mendy Rayford" userId="52b2053e9f4a823a" providerId="LiveId" clId="{452E303F-6C61-47E4-B03E-D018E7B13338}" dt="2020-07-23T07:00:19.162" v="337"/>
          <pc:sldLayoutMkLst>
            <pc:docMk/>
            <pc:sldMasterMk cId="3749579188" sldId="2147483648"/>
            <pc:sldLayoutMk cId="107690356" sldId="2147483655"/>
          </pc:sldLayoutMkLst>
        </pc:sldLayoutChg>
        <pc:sldLayoutChg chg="setBg">
          <pc:chgData name="Mendy Rayford" userId="52b2053e9f4a823a" providerId="LiveId" clId="{452E303F-6C61-47E4-B03E-D018E7B13338}" dt="2020-07-23T07:00:19.162" v="337"/>
          <pc:sldLayoutMkLst>
            <pc:docMk/>
            <pc:sldMasterMk cId="3749579188" sldId="2147483648"/>
            <pc:sldLayoutMk cId="1309144198" sldId="2147483656"/>
          </pc:sldLayoutMkLst>
        </pc:sldLayoutChg>
        <pc:sldLayoutChg chg="setBg">
          <pc:chgData name="Mendy Rayford" userId="52b2053e9f4a823a" providerId="LiveId" clId="{452E303F-6C61-47E4-B03E-D018E7B13338}" dt="2020-07-23T07:00:19.162" v="337"/>
          <pc:sldLayoutMkLst>
            <pc:docMk/>
            <pc:sldMasterMk cId="3749579188" sldId="2147483648"/>
            <pc:sldLayoutMk cId="3932746445" sldId="2147483657"/>
          </pc:sldLayoutMkLst>
        </pc:sldLayoutChg>
        <pc:sldLayoutChg chg="setBg">
          <pc:chgData name="Mendy Rayford" userId="52b2053e9f4a823a" providerId="LiveId" clId="{452E303F-6C61-47E4-B03E-D018E7B13338}" dt="2020-07-23T07:00:19.162" v="337"/>
          <pc:sldLayoutMkLst>
            <pc:docMk/>
            <pc:sldMasterMk cId="3749579188" sldId="2147483648"/>
            <pc:sldLayoutMk cId="3385139198" sldId="2147483658"/>
          </pc:sldLayoutMkLst>
        </pc:sldLayoutChg>
        <pc:sldLayoutChg chg="setBg">
          <pc:chgData name="Mendy Rayford" userId="52b2053e9f4a823a" providerId="LiveId" clId="{452E303F-6C61-47E4-B03E-D018E7B13338}" dt="2020-07-23T07:00:19.162" v="337"/>
          <pc:sldLayoutMkLst>
            <pc:docMk/>
            <pc:sldMasterMk cId="3749579188" sldId="2147483648"/>
            <pc:sldLayoutMk cId="3997015760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5BF59-252C-4A48-A1B3-8EE1F26C3D77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29766-8EE9-4512-9A0B-1AA9FAFB9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392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29766-8EE9-4512-9A0B-1AA9FAFB90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531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29766-8EE9-4512-9A0B-1AA9FAFB903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147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29766-8EE9-4512-9A0B-1AA9FAFB903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56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FA5F3-F9BD-4695-89E1-04BF307F698E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0A829-CC5A-4398-8323-12A9FCA62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523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FA5F3-F9BD-4695-89E1-04BF307F698E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0A829-CC5A-4398-8323-12A9FCA62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369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FA5F3-F9BD-4695-89E1-04BF307F698E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0A829-CC5A-4398-8323-12A9FCA62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752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FA5F3-F9BD-4695-89E1-04BF307F698E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0A829-CC5A-4398-8323-12A9FCA62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33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FA5F3-F9BD-4695-89E1-04BF307F698E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0A829-CC5A-4398-8323-12A9FCA62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6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FA5F3-F9BD-4695-89E1-04BF307F698E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0A829-CC5A-4398-8323-12A9FCA62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970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FA5F3-F9BD-4695-89E1-04BF307F698E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0A829-CC5A-4398-8323-12A9FCA62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53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FA5F3-F9BD-4695-89E1-04BF307F698E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0A829-CC5A-4398-8323-12A9FCA62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757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FA5F3-F9BD-4695-89E1-04BF307F698E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0A829-CC5A-4398-8323-12A9FCA62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517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FA5F3-F9BD-4695-89E1-04BF307F698E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0A829-CC5A-4398-8323-12A9FCA62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3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FA5F3-F9BD-4695-89E1-04BF307F698E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0A829-CC5A-4398-8323-12A9FCA62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905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FA5F3-F9BD-4695-89E1-04BF307F698E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0A829-CC5A-4398-8323-12A9FCA62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4605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members.dstonline.org/Non-Menu-Subpages/ER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members.dstonline.org/Non-Menu-Subpages/ER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members.dstonline.org/Non-Menu-Subpages/ERT" TargetMode="Externa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87F7658-E867-45D3-8104-B4E545063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879" y="199775"/>
            <a:ext cx="6455501" cy="126119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3600" b="0" i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Delta Emergency Response Team (ERT)</a:t>
            </a:r>
            <a:br>
              <a:rPr lang="en-US" sz="2800" b="0" i="0">
                <a:solidFill>
                  <a:schemeClr val="bg1"/>
                </a:solidFill>
                <a:effectLst/>
              </a:rPr>
            </a:b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D0567DC-0790-4C0C-919A-FEAF8F25A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4190" y="1460965"/>
            <a:ext cx="6634480" cy="22395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b="0" i="0">
                <a:solidFill>
                  <a:schemeClr val="bg1"/>
                </a:solidFill>
                <a:effectLst/>
              </a:rPr>
              <a:t>The ERT mission is to</a:t>
            </a:r>
          </a:p>
          <a:p>
            <a:r>
              <a:rPr lang="en-US" b="0" i="0">
                <a:solidFill>
                  <a:schemeClr val="bg1"/>
                </a:solidFill>
                <a:effectLst/>
              </a:rPr>
              <a:t>Increase awareness about emergency preparedness activities;</a:t>
            </a:r>
          </a:p>
          <a:p>
            <a:r>
              <a:rPr lang="en-US" b="0" i="0">
                <a:solidFill>
                  <a:schemeClr val="bg1"/>
                </a:solidFill>
                <a:effectLst/>
              </a:rPr>
              <a:t>Provide steps for early response and efficient recovery;</a:t>
            </a:r>
          </a:p>
          <a:p>
            <a:r>
              <a:rPr lang="en-US" b="0" i="0">
                <a:solidFill>
                  <a:schemeClr val="bg1"/>
                </a:solidFill>
                <a:effectLst/>
              </a:rPr>
              <a:t>Provide resource support and guidance for sorority members and communities impacted by natural or man-made disasters; and</a:t>
            </a:r>
          </a:p>
          <a:p>
            <a:r>
              <a:rPr lang="en-US" b="0" i="0">
                <a:solidFill>
                  <a:schemeClr val="bg1"/>
                </a:solidFill>
                <a:effectLst/>
              </a:rPr>
              <a:t>Provide effective and immediate communication strategies to facilitate and aid in preparedness and response.</a:t>
            </a:r>
            <a:endParaRPr lang="en-US" b="0" i="0" dirty="0">
              <a:solidFill>
                <a:schemeClr val="bg1"/>
              </a:solidFill>
              <a:effectLst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CD7A6F-3990-491B-B9B4-BD3BF26DF28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75" t="26016" r="26875" b="23577"/>
          <a:stretch>
            <a:fillRect/>
          </a:stretch>
        </p:blipFill>
        <p:spPr bwMode="auto">
          <a:xfrm>
            <a:off x="6928670" y="-59255"/>
            <a:ext cx="5263330" cy="44849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31EE415-BDE2-4C3C-A339-B519AE691B51}"/>
              </a:ext>
            </a:extLst>
          </p:cNvPr>
          <p:cNvGrpSpPr/>
          <p:nvPr/>
        </p:nvGrpSpPr>
        <p:grpSpPr>
          <a:xfrm>
            <a:off x="6818056" y="4836729"/>
            <a:ext cx="5484560" cy="1594389"/>
            <a:chOff x="7961657" y="3250997"/>
            <a:chExt cx="4207058" cy="1594389"/>
          </a:xfrm>
        </p:grpSpPr>
        <p:sp>
          <p:nvSpPr>
            <p:cNvPr id="6" name="Rectangle: Diagonal Corners Rounded 5">
              <a:extLst>
                <a:ext uri="{FF2B5EF4-FFF2-40B4-BE49-F238E27FC236}">
                  <a16:creationId xmlns:a16="http://schemas.microsoft.com/office/drawing/2014/main" id="{2D11F7F4-7F8B-4D41-9432-247B30D0BF20}"/>
                </a:ext>
              </a:extLst>
            </p:cNvPr>
            <p:cNvSpPr/>
            <p:nvPr/>
          </p:nvSpPr>
          <p:spPr>
            <a:xfrm>
              <a:off x="8327879" y="3734217"/>
              <a:ext cx="3755986" cy="1111169"/>
            </a:xfrm>
            <a:prstGeom prst="round2Diag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E4B3FDA-814C-471D-9B70-CBBBD224FF47}"/>
                </a:ext>
              </a:extLst>
            </p:cNvPr>
            <p:cNvSpPr txBox="1"/>
            <p:nvPr/>
          </p:nvSpPr>
          <p:spPr>
            <a:xfrm rot="10800000" flipV="1">
              <a:off x="7961657" y="3250997"/>
              <a:ext cx="420705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0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  <a:p>
              <a:r>
                <a:rPr lang="en-US" sz="2000" b="1" dirty="0">
                  <a:solidFill>
                    <a:srgbClr val="C00000"/>
                  </a:solidFill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https://members.dstonline.org/Non-Menu-Subpages/ERT</a:t>
              </a:r>
              <a:endParaRPr lang="en-US" sz="20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C9B5090-4490-43A4-97E6-1E3944DA5004}"/>
              </a:ext>
            </a:extLst>
          </p:cNvPr>
          <p:cNvSpPr txBox="1"/>
          <p:nvPr/>
        </p:nvSpPr>
        <p:spPr>
          <a:xfrm>
            <a:off x="6818056" y="4827216"/>
            <a:ext cx="3463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For more :information link to</a:t>
            </a:r>
            <a:r>
              <a:rPr lang="en-US" sz="1600" u="sng" dirty="0">
                <a:solidFill>
                  <a:schemeClr val="bg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5141919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3D495-25DD-4A5D-A74E-2DD869192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0789"/>
            <a:ext cx="10515600" cy="1359569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DISASTER SUPPLY LIST </a:t>
            </a:r>
            <a:br>
              <a:rPr lang="en-US" sz="3200" dirty="0">
                <a:latin typeface="Arial Black" panose="020B0A04020102020204" pitchFamily="34" charset="0"/>
              </a:rPr>
            </a:br>
            <a:r>
              <a:rPr lang="en-US" sz="32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Are</a:t>
            </a:r>
            <a:r>
              <a:rPr lang="en-US" sz="3200" dirty="0">
                <a:latin typeface="Arial Black" panose="020B0A04020102020204" pitchFamily="34" charset="0"/>
              </a:rPr>
              <a:t> </a:t>
            </a:r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You</a:t>
            </a:r>
            <a:r>
              <a:rPr lang="en-US" sz="3200" dirty="0">
                <a:latin typeface="Arial Black" panose="020B0A04020102020204" pitchFamily="34" charset="0"/>
              </a:rPr>
              <a:t> </a:t>
            </a:r>
            <a:r>
              <a:rPr lang="en-US" sz="32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Ready? </a:t>
            </a:r>
            <a:br>
              <a:rPr lang="en-US" sz="3200" dirty="0">
                <a:latin typeface="Arial Black" panose="020B0A04020102020204" pitchFamily="34" charset="0"/>
              </a:rPr>
            </a:br>
            <a:r>
              <a:rPr lang="en-US" sz="2400" dirty="0">
                <a:solidFill>
                  <a:srgbClr val="C00000"/>
                </a:solidFill>
                <a:latin typeface="Arial Black" panose="020B0A04020102020204" pitchFamily="34" charset="0"/>
              </a:rPr>
              <a:t>Recommended Disaster Supply Kit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DDAAB-5C51-419A-86B0-F0350C83FE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rot="21097013">
            <a:off x="1847465" y="2729189"/>
            <a:ext cx="7823434" cy="4462004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Duplicate identification for all family members.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Duplicate prescription for medication and glasses.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Contact numbers of family members and meeting point location maps.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Duplicate residency verification List of valuables for insurance claims.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+mj-lt"/>
              </a:rPr>
              <a:t>List of valuables for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CCBE31-E1E4-435E-B500-76B27DC7F619}"/>
              </a:ext>
            </a:extLst>
          </p:cNvPr>
          <p:cNvSpPr txBox="1"/>
          <p:nvPr/>
        </p:nvSpPr>
        <p:spPr>
          <a:xfrm rot="10800000" flipV="1">
            <a:off x="838200" y="2264065"/>
            <a:ext cx="3999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Emergency Identification: 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AFC6328A-D79C-4ECB-9C83-BBF5CC22D07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75" t="26016" r="26875" b="23577"/>
          <a:stretch>
            <a:fillRect/>
          </a:stretch>
        </p:blipFill>
        <p:spPr bwMode="auto">
          <a:xfrm>
            <a:off x="9468852" y="233768"/>
            <a:ext cx="1768642" cy="149360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6F45A0-E9BC-4AFB-BF0C-812E99538934}"/>
              </a:ext>
            </a:extLst>
          </p:cNvPr>
          <p:cNvSpPr txBox="1"/>
          <p:nvPr/>
        </p:nvSpPr>
        <p:spPr>
          <a:xfrm>
            <a:off x="5759182" y="5480910"/>
            <a:ext cx="3463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cs typeface="Aharoni" panose="02010803020104030203" pitchFamily="2" charset="-79"/>
              </a:rPr>
              <a:t>For more :information link to: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1708B27-0995-4E25-A746-49805C1CD9FA}"/>
              </a:ext>
            </a:extLst>
          </p:cNvPr>
          <p:cNvGrpSpPr/>
          <p:nvPr/>
        </p:nvGrpSpPr>
        <p:grpSpPr>
          <a:xfrm>
            <a:off x="5759182" y="5547930"/>
            <a:ext cx="11768855" cy="4663395"/>
            <a:chOff x="936313" y="181991"/>
            <a:chExt cx="11768855" cy="4663395"/>
          </a:xfrm>
        </p:grpSpPr>
        <p:sp>
          <p:nvSpPr>
            <p:cNvPr id="9" name="Rectangle: Diagonal Corners Rounded 8">
              <a:extLst>
                <a:ext uri="{FF2B5EF4-FFF2-40B4-BE49-F238E27FC236}">
                  <a16:creationId xmlns:a16="http://schemas.microsoft.com/office/drawing/2014/main" id="{E734FBCC-0BD1-4CA0-82D5-89C3F21D878B}"/>
                </a:ext>
              </a:extLst>
            </p:cNvPr>
            <p:cNvSpPr/>
            <p:nvPr/>
          </p:nvSpPr>
          <p:spPr>
            <a:xfrm>
              <a:off x="8327879" y="3734217"/>
              <a:ext cx="3755986" cy="1111169"/>
            </a:xfrm>
            <a:prstGeom prst="round2Diag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1E2CA5A-FC1D-4911-87C9-D2D83135C4E5}"/>
                </a:ext>
              </a:extLst>
            </p:cNvPr>
            <p:cNvSpPr txBox="1"/>
            <p:nvPr/>
          </p:nvSpPr>
          <p:spPr>
            <a:xfrm rot="10800000" flipV="1">
              <a:off x="936313" y="181991"/>
              <a:ext cx="117688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000" dirty="0">
                <a:solidFill>
                  <a:srgbClr val="C0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  <a:p>
              <a:r>
                <a:rPr lang="en-US" sz="2000" dirty="0">
                  <a:solidFill>
                    <a:srgbClr val="C00000"/>
                  </a:solidFill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https://members.dstonline.org/Non-Menu-Subpages/ERT</a:t>
              </a:r>
              <a:endParaRPr lang="en-US" sz="20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1654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Pentagon 2">
            <a:extLst>
              <a:ext uri="{FF2B5EF4-FFF2-40B4-BE49-F238E27FC236}">
                <a16:creationId xmlns:a16="http://schemas.microsoft.com/office/drawing/2014/main" id="{7F00B432-23F8-42D2-AE46-4AE2B3E5B237}"/>
              </a:ext>
            </a:extLst>
          </p:cNvPr>
          <p:cNvSpPr/>
          <p:nvPr/>
        </p:nvSpPr>
        <p:spPr>
          <a:xfrm rot="10800000">
            <a:off x="9055262" y="1720"/>
            <a:ext cx="3136738" cy="2560600"/>
          </a:xfrm>
          <a:prstGeom prst="homePlat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F6A1D12-41B5-4514-B472-93A1E40EFFB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t="28692" r="1935"/>
          <a:stretch/>
        </p:blipFill>
        <p:spPr>
          <a:xfrm>
            <a:off x="0" y="0"/>
            <a:ext cx="8274463" cy="7339669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AB7FF136-2082-4319-8E4C-CA606C5CE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75" t="26016" r="26875" b="23576"/>
          <a:stretch>
            <a:fillRect/>
          </a:stretch>
        </p:blipFill>
        <p:spPr bwMode="auto">
          <a:xfrm>
            <a:off x="9612564" y="5566008"/>
            <a:ext cx="1373820" cy="1152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3DF105F-BC47-488A-B28A-1548440841F4}"/>
              </a:ext>
            </a:extLst>
          </p:cNvPr>
          <p:cNvSpPr txBox="1"/>
          <p:nvPr/>
        </p:nvSpPr>
        <p:spPr>
          <a:xfrm rot="630911">
            <a:off x="9782616" y="497190"/>
            <a:ext cx="24075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EMERGENCY</a:t>
            </a:r>
          </a:p>
          <a:p>
            <a:pPr algn="ctr"/>
            <a:r>
              <a:rPr lang="en-US" sz="2400" dirty="0">
                <a:solidFill>
                  <a:sysClr val="windowText" lastClr="0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DISASTER</a:t>
            </a:r>
          </a:p>
          <a:p>
            <a:pPr algn="ctr"/>
            <a:r>
              <a:rPr lang="en-US" sz="2400" dirty="0">
                <a:solidFill>
                  <a:sysClr val="windowText" lastClr="0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 SUPPLY</a:t>
            </a:r>
          </a:p>
          <a:p>
            <a:pPr algn="ctr"/>
            <a:r>
              <a:rPr lang="en-US" sz="2400" dirty="0">
                <a:solidFill>
                  <a:sysClr val="windowText" lastClr="0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 LIST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8370B28-81DD-46DB-A784-9EBCD5031991}"/>
              </a:ext>
            </a:extLst>
          </p:cNvPr>
          <p:cNvGrpSpPr/>
          <p:nvPr/>
        </p:nvGrpSpPr>
        <p:grpSpPr>
          <a:xfrm>
            <a:off x="8327879" y="3624998"/>
            <a:ext cx="3755986" cy="1220388"/>
            <a:chOff x="8327879" y="3624998"/>
            <a:chExt cx="3755986" cy="1220388"/>
          </a:xfrm>
        </p:grpSpPr>
        <p:sp>
          <p:nvSpPr>
            <p:cNvPr id="7" name="Rectangle: Diagonal Corners Rounded 6">
              <a:extLst>
                <a:ext uri="{FF2B5EF4-FFF2-40B4-BE49-F238E27FC236}">
                  <a16:creationId xmlns:a16="http://schemas.microsoft.com/office/drawing/2014/main" id="{B5328078-2F7D-4766-93F5-E7B8305489A6}"/>
                </a:ext>
              </a:extLst>
            </p:cNvPr>
            <p:cNvSpPr/>
            <p:nvPr/>
          </p:nvSpPr>
          <p:spPr>
            <a:xfrm>
              <a:off x="8327879" y="3734217"/>
              <a:ext cx="3755986" cy="1111169"/>
            </a:xfrm>
            <a:prstGeom prst="round2Diag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1A45C5B-90CE-400A-B5E8-3A5320CBE4FC}"/>
                </a:ext>
              </a:extLst>
            </p:cNvPr>
            <p:cNvSpPr txBox="1"/>
            <p:nvPr/>
          </p:nvSpPr>
          <p:spPr>
            <a:xfrm rot="10800000" flipV="1">
              <a:off x="8491343" y="3624998"/>
              <a:ext cx="358815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0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  <a:p>
              <a:r>
                <a:rPr lang="en-US" sz="2000" dirty="0">
                  <a:solidFill>
                    <a:schemeClr val="bg1"/>
                  </a:solidFill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https://members.dstonline.org/Non-Menu-Subpages/ERT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53C5ADF-FD95-40DC-862E-735185E4E161}"/>
              </a:ext>
            </a:extLst>
          </p:cNvPr>
          <p:cNvSpPr txBox="1"/>
          <p:nvPr/>
        </p:nvSpPr>
        <p:spPr>
          <a:xfrm>
            <a:off x="8437927" y="2998152"/>
            <a:ext cx="3302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ysClr val="windowText" lastClr="0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For more information link to:</a:t>
            </a:r>
          </a:p>
        </p:txBody>
      </p:sp>
    </p:spTree>
    <p:extLst>
      <p:ext uri="{BB962C8B-B14F-4D97-AF65-F5344CB8AC3E}">
        <p14:creationId xmlns:p14="http://schemas.microsoft.com/office/powerpoint/2010/main" val="4101179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</TotalTime>
  <Words>179</Words>
  <Application>Microsoft Office PowerPoint</Application>
  <PresentationFormat>Widescreen</PresentationFormat>
  <Paragraphs>29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Arial Black</vt:lpstr>
      <vt:lpstr>Calibri</vt:lpstr>
      <vt:lpstr>Calibri Light</vt:lpstr>
      <vt:lpstr>Office Theme</vt:lpstr>
      <vt:lpstr>Delta Emergency Response Team (ERT) </vt:lpstr>
      <vt:lpstr>DISASTER SUPPLY LIST  Are You Ready?  Recommended Disaster Supply Kit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Delta Emergency Response Team (ERT)</dc:title>
  <dc:creator>Mendy Rayford</dc:creator>
  <cp:lastModifiedBy>Mendy Rayford</cp:lastModifiedBy>
  <cp:revision>5</cp:revision>
  <dcterms:created xsi:type="dcterms:W3CDTF">2020-07-22T05:43:38Z</dcterms:created>
  <dcterms:modified xsi:type="dcterms:W3CDTF">2020-07-24T05:52:25Z</dcterms:modified>
</cp:coreProperties>
</file>