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6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3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9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C19A-E148-2543-9783-D4C8566EFBD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457D-200E-E84D-882E-2058031F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6214" y="516235"/>
            <a:ext cx="5884581" cy="923330"/>
          </a:xfrm>
          <a:prstGeom prst="rect">
            <a:avLst/>
          </a:prstGeom>
          <a:solidFill>
            <a:srgbClr val="00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Celebrar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Nuestra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650999"/>
            <a:ext cx="4978400" cy="3951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689" y="5859146"/>
            <a:ext cx="8874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ush Script Std"/>
                <a:cs typeface="Brush Script Std"/>
              </a:rPr>
              <a:t>Our Lady Of Guadalupe Church, San Bernardino</a:t>
            </a:r>
            <a:endParaRPr lang="en-US" sz="3200" dirty="0">
              <a:latin typeface="Brush Script Std"/>
              <a:cs typeface="Brush Script Std"/>
            </a:endParaRPr>
          </a:p>
        </p:txBody>
      </p:sp>
    </p:spTree>
    <p:extLst>
      <p:ext uri="{BB962C8B-B14F-4D97-AF65-F5344CB8AC3E}">
        <p14:creationId xmlns:p14="http://schemas.microsoft.com/office/powerpoint/2010/main" val="173347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95" y="177105"/>
            <a:ext cx="8959905" cy="17543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Aclamación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antes de la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Evangelio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26" y="2082800"/>
            <a:ext cx="7939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Cantamos</a:t>
            </a:r>
            <a:r>
              <a:rPr lang="en-US" sz="3200" dirty="0" smtClean="0"/>
              <a:t> el “,</a:t>
            </a:r>
            <a:r>
              <a:rPr lang="en-US" sz="3200" dirty="0" err="1" smtClean="0"/>
              <a:t>Aleluya</a:t>
            </a:r>
            <a:r>
              <a:rPr lang="en-US" sz="3200" dirty="0" smtClean="0"/>
              <a:t>!”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alabar</a:t>
            </a:r>
            <a:r>
              <a:rPr lang="en-US" sz="3200" dirty="0" smtClean="0"/>
              <a:t> a Dios </a:t>
            </a:r>
            <a:r>
              <a:rPr lang="en-US" sz="3200" dirty="0" err="1" smtClean="0"/>
              <a:t>por</a:t>
            </a:r>
            <a:endParaRPr lang="en-US" sz="3200" dirty="0" smtClean="0"/>
          </a:p>
          <a:p>
            <a:r>
              <a:rPr lang="en-US" sz="3200" dirty="0" smtClean="0"/>
              <a:t>La Buena Nueva. Durante la </a:t>
            </a:r>
            <a:r>
              <a:rPr lang="en-US" sz="3200" dirty="0" err="1" smtClean="0"/>
              <a:t>Cuaresma</a:t>
            </a:r>
            <a:r>
              <a:rPr lang="en-US" sz="3200" dirty="0" smtClean="0"/>
              <a:t> </a:t>
            </a:r>
            <a:r>
              <a:rPr lang="en-US" sz="3200" dirty="0" err="1" smtClean="0"/>
              <a:t>usamos</a:t>
            </a:r>
            <a:r>
              <a:rPr lang="en-US" sz="3200" dirty="0" smtClean="0"/>
              <a:t> </a:t>
            </a:r>
          </a:p>
          <a:p>
            <a:r>
              <a:rPr lang="en-US" sz="3200" dirty="0" err="1"/>
              <a:t>u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aclamación</a:t>
            </a:r>
            <a:r>
              <a:rPr lang="en-US" sz="3200" dirty="0" smtClean="0"/>
              <a:t> </a:t>
            </a:r>
            <a:r>
              <a:rPr lang="en-US" sz="3200" dirty="0" err="1" smtClean="0"/>
              <a:t>diferente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1326" y="4063305"/>
            <a:ext cx="6117217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Lectura de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Evangelio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409" y="5118100"/>
            <a:ext cx="8094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ponemos</a:t>
            </a:r>
            <a:r>
              <a:rPr lang="en-US" sz="3200" dirty="0" smtClean="0"/>
              <a:t> de pie y </a:t>
            </a:r>
            <a:r>
              <a:rPr lang="en-US" sz="3200" dirty="0" err="1" smtClean="0"/>
              <a:t>escuchamos</a:t>
            </a:r>
            <a:r>
              <a:rPr lang="en-US" sz="3200" dirty="0" smtClean="0"/>
              <a:t> el </a:t>
            </a:r>
            <a:r>
              <a:rPr lang="en-US" sz="3200" dirty="0" err="1" smtClean="0"/>
              <a:t>Evangelio</a:t>
            </a:r>
            <a:endParaRPr lang="en-US" sz="3200" dirty="0" smtClean="0"/>
          </a:p>
          <a:p>
            <a:r>
              <a:rPr lang="en-US" sz="3200" dirty="0" smtClean="0"/>
              <a:t>Del </a:t>
            </a:r>
            <a:r>
              <a:rPr lang="en-US" sz="3200" dirty="0" err="1" smtClean="0"/>
              <a:t>Señor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812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480" y="100210"/>
            <a:ext cx="240924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Homilia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480" y="1181100"/>
            <a:ext cx="84405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sacerdote</a:t>
            </a:r>
            <a:r>
              <a:rPr lang="en-US" sz="3200" dirty="0" smtClean="0"/>
              <a:t>  el </a:t>
            </a:r>
            <a:r>
              <a:rPr lang="en-US" sz="3200" dirty="0" err="1" smtClean="0"/>
              <a:t>diácono</a:t>
            </a:r>
            <a:r>
              <a:rPr lang="en-US" sz="3200" dirty="0" smtClean="0"/>
              <a:t> </a:t>
            </a:r>
            <a:r>
              <a:rPr lang="en-US" sz="3200" dirty="0" err="1" smtClean="0"/>
              <a:t>explica</a:t>
            </a:r>
            <a:r>
              <a:rPr lang="en-US" sz="3200" dirty="0" smtClean="0"/>
              <a:t> la </a:t>
            </a:r>
            <a:r>
              <a:rPr lang="en-US" sz="3200" dirty="0" err="1" smtClean="0"/>
              <a:t>palabra</a:t>
            </a:r>
            <a:r>
              <a:rPr lang="en-US" sz="3200" dirty="0" smtClean="0"/>
              <a:t> de Dios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30480" y="1994476"/>
            <a:ext cx="462943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Profesión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Fe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" y="2955906"/>
            <a:ext cx="8772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Proclamamos</a:t>
            </a:r>
            <a:r>
              <a:rPr lang="en-US" sz="3200" dirty="0" smtClean="0"/>
              <a:t> </a:t>
            </a:r>
            <a:r>
              <a:rPr lang="en-US" sz="3200" dirty="0" err="1" smtClean="0"/>
              <a:t>nuestra</a:t>
            </a:r>
            <a:r>
              <a:rPr lang="en-US" sz="3200" dirty="0" smtClean="0"/>
              <a:t> </a:t>
            </a:r>
            <a:r>
              <a:rPr lang="en-US" sz="3200" dirty="0" err="1" smtClean="0"/>
              <a:t>fe</a:t>
            </a:r>
            <a:r>
              <a:rPr lang="en-US" sz="3200" dirty="0" smtClean="0"/>
              <a:t> </a:t>
            </a:r>
            <a:r>
              <a:rPr lang="en-US" sz="3200" dirty="0" err="1" smtClean="0"/>
              <a:t>mediante</a:t>
            </a:r>
            <a:r>
              <a:rPr lang="en-US" sz="3200" dirty="0" smtClean="0"/>
              <a:t> el Credo </a:t>
            </a:r>
            <a:r>
              <a:rPr lang="en-US" sz="3200" dirty="0" err="1" smtClean="0"/>
              <a:t>Niceno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0480" y="4050605"/>
            <a:ext cx="5305697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Oración Universal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" y="5144076"/>
            <a:ext cx="9206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Rezamos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nuestras</a:t>
            </a:r>
            <a:r>
              <a:rPr lang="en-US" sz="3200" dirty="0" smtClean="0"/>
              <a:t> </a:t>
            </a:r>
            <a:r>
              <a:rPr lang="en-US" sz="3200" dirty="0" err="1" smtClean="0"/>
              <a:t>necesidades</a:t>
            </a:r>
            <a:r>
              <a:rPr lang="en-US" sz="3200" dirty="0" smtClean="0"/>
              <a:t> y las de los demas.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414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748" y="274935"/>
            <a:ext cx="682831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Liturgia de la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Eucaristía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548" y="1295112"/>
            <a:ext cx="84232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Celebramos</a:t>
            </a:r>
            <a:r>
              <a:rPr lang="en-US" sz="3200" dirty="0" smtClean="0"/>
              <a:t> la </a:t>
            </a:r>
            <a:r>
              <a:rPr lang="en-US" sz="3200" dirty="0" err="1" smtClean="0"/>
              <a:t>presencia</a:t>
            </a:r>
            <a:r>
              <a:rPr lang="en-US" sz="3200" dirty="0" smtClean="0"/>
              <a:t> de Cristo en la </a:t>
            </a:r>
            <a:r>
              <a:rPr lang="en-US" sz="3200" dirty="0" err="1" smtClean="0"/>
              <a:t>Eucaristía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26" y="1879888"/>
            <a:ext cx="5374300" cy="45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48" y="2273876"/>
            <a:ext cx="7756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Llevamos</a:t>
            </a:r>
            <a:r>
              <a:rPr lang="en-US" sz="3200" dirty="0" smtClean="0"/>
              <a:t> los </a:t>
            </a:r>
            <a:r>
              <a:rPr lang="en-US" sz="3200" dirty="0" err="1" smtClean="0"/>
              <a:t>dones</a:t>
            </a:r>
            <a:r>
              <a:rPr lang="en-US" sz="3200" dirty="0" smtClean="0"/>
              <a:t> del pan y el vino al altar.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71267" y="274935"/>
            <a:ext cx="8214748" cy="17543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Presentacion y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preparación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los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3111500"/>
            <a:ext cx="3378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394" y="274935"/>
            <a:ext cx="7865029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Oración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sobre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las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ofrendas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2311399"/>
            <a:ext cx="4470400" cy="4218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1396424"/>
            <a:ext cx="88701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sacerdote</a:t>
            </a:r>
            <a:r>
              <a:rPr lang="en-US" sz="3200" dirty="0" smtClean="0"/>
              <a:t> </a:t>
            </a:r>
            <a:r>
              <a:rPr lang="en-US" sz="3200" dirty="0" err="1" smtClean="0"/>
              <a:t>reza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Dios </a:t>
            </a:r>
            <a:r>
              <a:rPr lang="en-US" sz="3200" dirty="0" err="1" smtClean="0"/>
              <a:t>acepte</a:t>
            </a:r>
            <a:r>
              <a:rPr lang="en-US" sz="3200" dirty="0" smtClean="0"/>
              <a:t> </a:t>
            </a:r>
            <a:r>
              <a:rPr lang="en-US" sz="3200" dirty="0" err="1" smtClean="0"/>
              <a:t>nuestro</a:t>
            </a:r>
            <a:r>
              <a:rPr lang="en-US" sz="3200" dirty="0" smtClean="0"/>
              <a:t> </a:t>
            </a:r>
            <a:r>
              <a:rPr lang="en-US" sz="3200" dirty="0" err="1" smtClean="0"/>
              <a:t>Sacrificio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509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32" y="257770"/>
            <a:ext cx="5727349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Plegaria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Eucaristica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032" y="1498600"/>
            <a:ext cx="8389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oración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agradecimiento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el </a:t>
            </a:r>
            <a:r>
              <a:rPr lang="en-US" sz="3200" dirty="0" err="1" smtClean="0"/>
              <a:t>momento</a:t>
            </a:r>
            <a:endParaRPr lang="en-US" sz="3200" dirty="0" smtClean="0"/>
          </a:p>
          <a:p>
            <a:r>
              <a:rPr lang="en-US" sz="3200" dirty="0" err="1" smtClean="0"/>
              <a:t>Culminante</a:t>
            </a:r>
            <a:r>
              <a:rPr lang="en-US" sz="3200" dirty="0" smtClean="0"/>
              <a:t> de </a:t>
            </a:r>
            <a:r>
              <a:rPr lang="en-US" sz="3200" dirty="0" err="1" smtClean="0"/>
              <a:t>toda</a:t>
            </a:r>
            <a:r>
              <a:rPr lang="en-US" sz="3200" dirty="0" smtClean="0"/>
              <a:t> </a:t>
            </a:r>
            <a:r>
              <a:rPr lang="en-US" sz="3200" smtClean="0"/>
              <a:t>celebración.El</a:t>
            </a:r>
            <a:r>
              <a:rPr lang="en-US" sz="3200" dirty="0" smtClean="0"/>
              <a:t> pan y vino son </a:t>
            </a:r>
          </a:p>
          <a:p>
            <a:r>
              <a:rPr lang="en-US" sz="3200" dirty="0" err="1" smtClean="0"/>
              <a:t>Consagrados</a:t>
            </a:r>
            <a:r>
              <a:rPr lang="en-US" sz="3200" dirty="0" smtClean="0"/>
              <a:t> y se </a:t>
            </a:r>
            <a:r>
              <a:rPr lang="en-US" sz="3200" dirty="0" err="1" smtClean="0"/>
              <a:t>covierten</a:t>
            </a:r>
            <a:r>
              <a:rPr lang="en-US" sz="3200" dirty="0" smtClean="0"/>
              <a:t> </a:t>
            </a:r>
            <a:r>
              <a:rPr lang="en-US" sz="3200" dirty="0" err="1" smtClean="0"/>
              <a:t>verdaderamente</a:t>
            </a:r>
            <a:r>
              <a:rPr lang="en-US" sz="3200" dirty="0" smtClean="0"/>
              <a:t> el el</a:t>
            </a:r>
          </a:p>
          <a:p>
            <a:r>
              <a:rPr lang="en-US" sz="3200" dirty="0" err="1" smtClean="0"/>
              <a:t>Cuerpo</a:t>
            </a:r>
            <a:r>
              <a:rPr lang="en-US" sz="3200" dirty="0" smtClean="0"/>
              <a:t> y la Sangre de </a:t>
            </a:r>
            <a:r>
              <a:rPr lang="en-US" sz="3200" dirty="0" err="1" smtClean="0"/>
              <a:t>Jesucristo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53" y="3708400"/>
            <a:ext cx="4541147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5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51" y="224135"/>
            <a:ext cx="564770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charset="2"/>
              <a:buChar char="u"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Prefacio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0" indent="-685800">
              <a:buFont typeface="Wingdings" charset="2"/>
              <a:buChar char="u"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Santo</a:t>
            </a:r>
          </a:p>
          <a:p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0" indent="-685800">
              <a:buFont typeface="Wingdings" charset="2"/>
              <a:buChar char="u"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Misterio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Fe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1066512"/>
            <a:ext cx="6213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Damos</a:t>
            </a:r>
            <a:r>
              <a:rPr lang="en-US" sz="3200" dirty="0" smtClean="0"/>
              <a:t> las gracias y </a:t>
            </a:r>
            <a:r>
              <a:rPr lang="en-US" sz="3200" dirty="0" err="1" smtClean="0"/>
              <a:t>alabamos</a:t>
            </a:r>
            <a:r>
              <a:rPr lang="en-US" sz="3200" dirty="0" smtClean="0"/>
              <a:t> a Dios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03339" y="3598576"/>
            <a:ext cx="66317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Cantamos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aclamación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alabanza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03339" y="5882362"/>
            <a:ext cx="7079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Proclamamos</a:t>
            </a:r>
            <a:r>
              <a:rPr lang="en-US" sz="3200" dirty="0" smtClean="0"/>
              <a:t> la </a:t>
            </a:r>
            <a:r>
              <a:rPr lang="en-US" sz="3200" dirty="0" err="1" smtClean="0"/>
              <a:t>muerte</a:t>
            </a:r>
            <a:r>
              <a:rPr lang="en-US" sz="3200" dirty="0" smtClean="0"/>
              <a:t> y la </a:t>
            </a:r>
            <a:r>
              <a:rPr lang="en-US" sz="3200" dirty="0" err="1" smtClean="0"/>
              <a:t>Resurrección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0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830" y="262235"/>
            <a:ext cx="6018144" cy="923330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Rito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Comunión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06" y="1256724"/>
            <a:ext cx="8509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preparamos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recibir</a:t>
            </a:r>
            <a:r>
              <a:rPr lang="en-US" sz="3200" dirty="0" smtClean="0"/>
              <a:t> el </a:t>
            </a:r>
            <a:r>
              <a:rPr lang="en-US" sz="3200" dirty="0" err="1" smtClean="0"/>
              <a:t>Cuerpo</a:t>
            </a:r>
            <a:r>
              <a:rPr lang="en-US" sz="3200" dirty="0" smtClean="0"/>
              <a:t> y la </a:t>
            </a:r>
            <a:r>
              <a:rPr lang="en-US" sz="3200" dirty="0"/>
              <a:t>S</a:t>
            </a:r>
            <a:r>
              <a:rPr lang="en-US" sz="3200" dirty="0" smtClean="0"/>
              <a:t>angre </a:t>
            </a:r>
            <a:endParaRPr lang="en-US" sz="3200" dirty="0" smtClean="0"/>
          </a:p>
          <a:p>
            <a:r>
              <a:rPr lang="en-US" sz="3200" dirty="0" smtClean="0"/>
              <a:t>de </a:t>
            </a:r>
            <a:r>
              <a:rPr lang="en-US" sz="3200" dirty="0" err="1" smtClean="0"/>
              <a:t>Jesucristo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68" y="2400241"/>
            <a:ext cx="5217506" cy="34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1429" y="118070"/>
            <a:ext cx="5314150" cy="923330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Oración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del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Señor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529" y="1066800"/>
            <a:ext cx="4565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Rezamos</a:t>
            </a:r>
            <a:r>
              <a:rPr lang="en-US" sz="3200" dirty="0" smtClean="0"/>
              <a:t> el Padre </a:t>
            </a:r>
            <a:r>
              <a:rPr lang="en-US" sz="3200" dirty="0" err="1" smtClean="0"/>
              <a:t>Nuestro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93" y="2362200"/>
            <a:ext cx="6554107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6629" y="250111"/>
            <a:ext cx="4044459" cy="923330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Rito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Paz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929" y="1223953"/>
            <a:ext cx="7591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ofrecemos</a:t>
            </a:r>
            <a:r>
              <a:rPr lang="en-US" sz="3200" dirty="0" smtClean="0"/>
              <a:t> </a:t>
            </a:r>
            <a:r>
              <a:rPr lang="en-US" sz="3200" dirty="0" err="1" smtClean="0"/>
              <a:t>mutuamente</a:t>
            </a:r>
            <a:r>
              <a:rPr lang="en-US" sz="3200" dirty="0" smtClean="0"/>
              <a:t> la </a:t>
            </a:r>
            <a:r>
              <a:rPr lang="en-US" sz="3200" dirty="0" err="1" smtClean="0"/>
              <a:t>paz</a:t>
            </a:r>
            <a:r>
              <a:rPr lang="en-US" sz="3200" dirty="0" smtClean="0"/>
              <a:t> de Cristo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808729"/>
            <a:ext cx="461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1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300" y="304800"/>
            <a:ext cx="5014113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Celebrar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día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Señor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40" y="1307068"/>
            <a:ext cx="9146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 Domingo </a:t>
            </a:r>
            <a:r>
              <a:rPr lang="en-US" sz="3200" dirty="0" err="1" smtClean="0"/>
              <a:t>es</a:t>
            </a:r>
            <a:r>
              <a:rPr lang="en-US" sz="3200" dirty="0" smtClean="0"/>
              <a:t> el </a:t>
            </a:r>
            <a:r>
              <a:rPr lang="en-US" sz="3200" dirty="0" err="1" smtClean="0"/>
              <a:t>día</a:t>
            </a:r>
            <a:r>
              <a:rPr lang="en-US" sz="3200" dirty="0" smtClean="0"/>
              <a:t> en el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celebramos</a:t>
            </a:r>
            <a:r>
              <a:rPr lang="en-US" sz="3200" dirty="0" smtClean="0"/>
              <a:t> la</a:t>
            </a:r>
          </a:p>
          <a:p>
            <a:r>
              <a:rPr lang="en-US" sz="3200" dirty="0" err="1" smtClean="0"/>
              <a:t>Resurrección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Jesús</a:t>
            </a:r>
            <a:r>
              <a:rPr lang="en-US" sz="3200" dirty="0" smtClean="0"/>
              <a:t>. El Domingo </a:t>
            </a:r>
            <a:r>
              <a:rPr lang="en-US" sz="3200" dirty="0" err="1" smtClean="0"/>
              <a:t>es</a:t>
            </a:r>
            <a:r>
              <a:rPr lang="en-US" sz="3200" dirty="0" smtClean="0"/>
              <a:t> le dia del </a:t>
            </a:r>
            <a:r>
              <a:rPr lang="en-US" sz="3200" dirty="0" err="1" smtClean="0"/>
              <a:t>Seńor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36" y="2394093"/>
            <a:ext cx="4276379" cy="4276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825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629" y="173623"/>
            <a:ext cx="4796806" cy="923330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Cordero de Dios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649"/>
          <a:stretch/>
        </p:blipFill>
        <p:spPr>
          <a:xfrm>
            <a:off x="2702329" y="2205352"/>
            <a:ext cx="4054071" cy="423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042" y="1295112"/>
            <a:ext cx="81010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Rezamos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el </a:t>
            </a:r>
            <a:r>
              <a:rPr lang="en-US" sz="3200" dirty="0" err="1" smtClean="0"/>
              <a:t>perdón</a:t>
            </a:r>
            <a:r>
              <a:rPr lang="en-US" sz="3200" dirty="0" smtClean="0"/>
              <a:t>, </a:t>
            </a:r>
            <a:r>
              <a:rPr lang="en-US" sz="3200" dirty="0" smtClean="0"/>
              <a:t>la </a:t>
            </a:r>
            <a:r>
              <a:rPr lang="en-US" sz="3200" dirty="0" err="1" smtClean="0"/>
              <a:t>misericordia</a:t>
            </a:r>
            <a:r>
              <a:rPr lang="en-US" sz="3200" dirty="0" smtClean="0"/>
              <a:t> y la </a:t>
            </a:r>
            <a:r>
              <a:rPr lang="en-US" sz="3200" dirty="0" err="1" smtClean="0"/>
              <a:t>paz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534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427" y="173623"/>
            <a:ext cx="3144010" cy="923330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Comunión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139806"/>
            <a:ext cx="3583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Recibimos</a:t>
            </a:r>
            <a:r>
              <a:rPr lang="en-US" sz="3200" dirty="0" smtClean="0"/>
              <a:t> al </a:t>
            </a:r>
            <a:r>
              <a:rPr lang="en-US" sz="3200" dirty="0" err="1" smtClean="0"/>
              <a:t>Cuerpo</a:t>
            </a:r>
            <a:endParaRPr lang="en-US" sz="3200" dirty="0" smtClean="0"/>
          </a:p>
          <a:p>
            <a:r>
              <a:rPr lang="en-US" sz="3200" dirty="0" smtClean="0"/>
              <a:t> y la Sangre de </a:t>
            </a:r>
          </a:p>
          <a:p>
            <a:r>
              <a:rPr lang="en-US" sz="3200" dirty="0" err="1" smtClean="0"/>
              <a:t>Jesucristo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35" y="160171"/>
            <a:ext cx="5206062" cy="65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2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5566" y="49213"/>
            <a:ext cx="7210403" cy="1754327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Oracion 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después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Comunión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268" y="1803540"/>
            <a:ext cx="8428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Rezamos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la </a:t>
            </a:r>
            <a:r>
              <a:rPr lang="en-US" sz="3200" dirty="0" err="1" smtClean="0"/>
              <a:t>Eucaristía</a:t>
            </a:r>
            <a:r>
              <a:rPr lang="en-US" sz="3200" dirty="0" smtClean="0"/>
              <a:t> </a:t>
            </a: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fortalezca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vivir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lo </a:t>
            </a:r>
            <a:r>
              <a:rPr lang="en-US" sz="3200" dirty="0" err="1" smtClean="0"/>
              <a:t>hizo</a:t>
            </a:r>
            <a:r>
              <a:rPr lang="en-US" sz="3200" dirty="0" smtClean="0"/>
              <a:t> </a:t>
            </a:r>
            <a:r>
              <a:rPr lang="en-US" sz="3200" dirty="0" err="1" smtClean="0"/>
              <a:t>Jesús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476500"/>
            <a:ext cx="36003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Alma de Cristo, </a:t>
            </a:r>
            <a:r>
              <a:rPr lang="en-US" b="1" u="sng" dirty="0" err="1"/>
              <a:t>santifícame</a:t>
            </a:r>
            <a:r>
              <a:rPr lang="en-US" b="1" u="sng" dirty="0"/>
              <a:t>.</a:t>
            </a:r>
          </a:p>
          <a:p>
            <a:r>
              <a:rPr lang="en-US" b="1" u="sng" dirty="0" err="1" smtClean="0"/>
              <a:t>Cuerpo</a:t>
            </a:r>
            <a:r>
              <a:rPr lang="en-US" b="1" u="sng" dirty="0" smtClean="0"/>
              <a:t> </a:t>
            </a:r>
            <a:r>
              <a:rPr lang="en-US" b="1" u="sng" dirty="0"/>
              <a:t>de Cristo, </a:t>
            </a:r>
            <a:r>
              <a:rPr lang="en-US" b="1" u="sng" dirty="0" err="1"/>
              <a:t>sálvame</a:t>
            </a:r>
            <a:r>
              <a:rPr lang="en-US" b="1" u="sng" dirty="0" smtClean="0"/>
              <a:t>.</a:t>
            </a:r>
            <a:endParaRPr lang="en-US" b="1" u="sng" dirty="0"/>
          </a:p>
          <a:p>
            <a:r>
              <a:rPr lang="en-US" b="1" u="sng" dirty="0"/>
              <a:t>Sangre de Cristo, </a:t>
            </a:r>
            <a:r>
              <a:rPr lang="en-US" b="1" u="sng" dirty="0" err="1" smtClean="0"/>
              <a:t>embriágame</a:t>
            </a:r>
            <a:r>
              <a:rPr lang="en-US" b="1" u="sng" dirty="0"/>
              <a:t>.</a:t>
            </a:r>
          </a:p>
          <a:p>
            <a:r>
              <a:rPr lang="en-US" b="1" u="sng" dirty="0" smtClean="0"/>
              <a:t>Agua </a:t>
            </a:r>
            <a:r>
              <a:rPr lang="en-US" b="1" u="sng" dirty="0"/>
              <a:t>del </a:t>
            </a:r>
            <a:r>
              <a:rPr lang="en-US" b="1" u="sng" dirty="0" err="1"/>
              <a:t>costado</a:t>
            </a:r>
            <a:r>
              <a:rPr lang="en-US" b="1" u="sng" dirty="0"/>
              <a:t> de Cristo, </a:t>
            </a:r>
            <a:r>
              <a:rPr lang="en-US" b="1" u="sng" dirty="0" err="1"/>
              <a:t>lávame</a:t>
            </a:r>
            <a:r>
              <a:rPr lang="en-US" b="1" u="sng" dirty="0"/>
              <a:t>.</a:t>
            </a:r>
          </a:p>
          <a:p>
            <a:r>
              <a:rPr lang="en-US" b="1" u="sng" dirty="0" err="1" smtClean="0"/>
              <a:t>Pasión</a:t>
            </a:r>
            <a:r>
              <a:rPr lang="en-US" b="1" u="sng" dirty="0" smtClean="0"/>
              <a:t> </a:t>
            </a:r>
            <a:r>
              <a:rPr lang="en-US" b="1" u="sng" dirty="0"/>
              <a:t>de Cristo, </a:t>
            </a:r>
            <a:r>
              <a:rPr lang="en-US" b="1" u="sng" dirty="0" err="1"/>
              <a:t>confórtame</a:t>
            </a:r>
            <a:r>
              <a:rPr lang="en-US" b="1" u="sng" dirty="0"/>
              <a:t>.</a:t>
            </a:r>
          </a:p>
          <a:p>
            <a:endParaRPr lang="en-US" b="1" u="sng" dirty="0"/>
          </a:p>
          <a:p>
            <a:r>
              <a:rPr lang="en-US" b="1" u="sng" dirty="0"/>
              <a:t>¡Oh, </a:t>
            </a:r>
            <a:r>
              <a:rPr lang="en-US" b="1" u="sng" dirty="0" err="1"/>
              <a:t>buen</a:t>
            </a:r>
            <a:r>
              <a:rPr lang="en-US" b="1" u="sng" dirty="0"/>
              <a:t> </a:t>
            </a:r>
            <a:r>
              <a:rPr lang="en-US" b="1" u="sng" dirty="0" err="1"/>
              <a:t>Jesús</a:t>
            </a:r>
            <a:r>
              <a:rPr lang="en-US" b="1" u="sng" dirty="0"/>
              <a:t>!, </a:t>
            </a:r>
            <a:r>
              <a:rPr lang="en-US" b="1" u="sng" dirty="0" err="1"/>
              <a:t>óyeme</a:t>
            </a:r>
            <a:r>
              <a:rPr lang="en-US" b="1" u="sng" dirty="0"/>
              <a:t>.</a:t>
            </a:r>
          </a:p>
          <a:p>
            <a:r>
              <a:rPr lang="en-US" b="1" u="sng" dirty="0" err="1" smtClean="0"/>
              <a:t>Dentro</a:t>
            </a:r>
            <a:r>
              <a:rPr lang="en-US" b="1" u="sng" dirty="0" smtClean="0"/>
              <a:t> </a:t>
            </a:r>
            <a:r>
              <a:rPr lang="en-US" b="1" u="sng" dirty="0"/>
              <a:t>de </a:t>
            </a:r>
            <a:r>
              <a:rPr lang="en-US" b="1" u="sng" dirty="0" err="1"/>
              <a:t>tus</a:t>
            </a:r>
            <a:r>
              <a:rPr lang="en-US" b="1" u="sng" dirty="0"/>
              <a:t> </a:t>
            </a:r>
            <a:r>
              <a:rPr lang="en-US" b="1" u="sng" dirty="0" err="1"/>
              <a:t>llagas</a:t>
            </a:r>
            <a:r>
              <a:rPr lang="en-US" b="1" u="sng" dirty="0"/>
              <a:t>, </a:t>
            </a:r>
            <a:r>
              <a:rPr lang="en-US" b="1" u="sng" dirty="0" err="1"/>
              <a:t>escóndeme</a:t>
            </a:r>
            <a:r>
              <a:rPr lang="en-US" b="1" u="sng" dirty="0"/>
              <a:t>.</a:t>
            </a:r>
          </a:p>
          <a:p>
            <a:r>
              <a:rPr lang="en-US" b="1" u="sng" dirty="0" smtClean="0"/>
              <a:t>No </a:t>
            </a:r>
            <a:r>
              <a:rPr lang="en-US" b="1" u="sng" dirty="0" err="1"/>
              <a:t>permitas</a:t>
            </a:r>
            <a:r>
              <a:rPr lang="en-US" b="1" u="sng" dirty="0"/>
              <a:t> </a:t>
            </a:r>
            <a:r>
              <a:rPr lang="en-US" b="1" u="sng" dirty="0" err="1"/>
              <a:t>que</a:t>
            </a:r>
            <a:r>
              <a:rPr lang="en-US" b="1" u="sng" dirty="0"/>
              <a:t> me </a:t>
            </a:r>
            <a:r>
              <a:rPr lang="en-US" b="1" u="sng" dirty="0" err="1"/>
              <a:t>aparte</a:t>
            </a:r>
            <a:r>
              <a:rPr lang="en-US" b="1" u="sng" dirty="0"/>
              <a:t> de Ti.</a:t>
            </a:r>
          </a:p>
          <a:p>
            <a:r>
              <a:rPr lang="en-US" b="1" u="sng" dirty="0" smtClean="0"/>
              <a:t>Del </a:t>
            </a:r>
            <a:r>
              <a:rPr lang="en-US" b="1" u="sng" dirty="0" err="1"/>
              <a:t>maligno</a:t>
            </a:r>
            <a:r>
              <a:rPr lang="en-US" b="1" u="sng" dirty="0"/>
              <a:t> </a:t>
            </a:r>
            <a:r>
              <a:rPr lang="en-US" b="1" u="sng" dirty="0" err="1"/>
              <a:t>enemigo</a:t>
            </a:r>
            <a:r>
              <a:rPr lang="en-US" b="1" u="sng" dirty="0"/>
              <a:t>, </a:t>
            </a:r>
            <a:r>
              <a:rPr lang="en-US" b="1" u="sng" dirty="0" err="1"/>
              <a:t>defiéndeme</a:t>
            </a:r>
            <a:r>
              <a:rPr lang="en-US" b="1" u="sng" dirty="0"/>
              <a:t>.</a:t>
            </a:r>
          </a:p>
          <a:p>
            <a:r>
              <a:rPr lang="en-US" b="1" u="sng" dirty="0" smtClean="0"/>
              <a:t>En </a:t>
            </a:r>
            <a:r>
              <a:rPr lang="en-US" b="1" u="sng" dirty="0"/>
              <a:t>la </a:t>
            </a:r>
            <a:r>
              <a:rPr lang="en-US" b="1" u="sng" dirty="0" err="1"/>
              <a:t>hora</a:t>
            </a:r>
            <a:r>
              <a:rPr lang="en-US" b="1" u="sng" dirty="0"/>
              <a:t> de mi </a:t>
            </a:r>
            <a:r>
              <a:rPr lang="en-US" b="1" u="sng" dirty="0" err="1"/>
              <a:t>muerte</a:t>
            </a:r>
            <a:r>
              <a:rPr lang="en-US" b="1" u="sng" dirty="0"/>
              <a:t>, </a:t>
            </a:r>
            <a:r>
              <a:rPr lang="en-US" b="1" u="sng" dirty="0" err="1"/>
              <a:t>llámame</a:t>
            </a:r>
            <a:r>
              <a:rPr lang="en-US" b="1" u="sng" dirty="0"/>
              <a:t>.</a:t>
            </a:r>
          </a:p>
          <a:p>
            <a:endParaRPr lang="en-US" b="1" u="sng" dirty="0"/>
          </a:p>
          <a:p>
            <a:r>
              <a:rPr lang="en-US" b="1" u="sng" dirty="0"/>
              <a:t>Y </a:t>
            </a:r>
            <a:r>
              <a:rPr lang="en-US" b="1" u="sng" dirty="0" err="1"/>
              <a:t>mándame</a:t>
            </a:r>
            <a:r>
              <a:rPr lang="en-US" b="1" u="sng" dirty="0"/>
              <a:t> </a:t>
            </a:r>
            <a:r>
              <a:rPr lang="en-US" b="1" u="sng" dirty="0" err="1"/>
              <a:t>ir</a:t>
            </a:r>
            <a:r>
              <a:rPr lang="en-US" b="1" u="sng" dirty="0"/>
              <a:t> a Ti.</a:t>
            </a:r>
          </a:p>
          <a:p>
            <a:r>
              <a:rPr lang="en-US" b="1" u="sng" dirty="0" smtClean="0"/>
              <a:t>Para </a:t>
            </a:r>
            <a:r>
              <a:rPr lang="en-US" b="1" u="sng" dirty="0" err="1"/>
              <a:t>que</a:t>
            </a:r>
            <a:r>
              <a:rPr lang="en-US" b="1" u="sng" dirty="0"/>
              <a:t> con </a:t>
            </a:r>
            <a:r>
              <a:rPr lang="en-US" b="1" u="sng" dirty="0" err="1"/>
              <a:t>tus</a:t>
            </a:r>
            <a:r>
              <a:rPr lang="en-US" b="1" u="sng" dirty="0"/>
              <a:t> </a:t>
            </a:r>
            <a:r>
              <a:rPr lang="en-US" b="1" u="sng" dirty="0" err="1"/>
              <a:t>santos</a:t>
            </a:r>
            <a:r>
              <a:rPr lang="en-US" b="1" u="sng" dirty="0"/>
              <a:t> </a:t>
            </a:r>
            <a:r>
              <a:rPr lang="en-US" b="1" u="sng" dirty="0" err="1"/>
              <a:t>te</a:t>
            </a:r>
            <a:r>
              <a:rPr lang="en-US" b="1" u="sng" dirty="0"/>
              <a:t> </a:t>
            </a:r>
            <a:r>
              <a:rPr lang="en-US" b="1" u="sng" dirty="0" err="1"/>
              <a:t>alabe</a:t>
            </a:r>
            <a:r>
              <a:rPr lang="en-US" b="1" u="sng" dirty="0"/>
              <a:t>.</a:t>
            </a:r>
          </a:p>
          <a:p>
            <a:r>
              <a:rPr lang="en-US" b="1" u="sng" dirty="0" err="1" smtClean="0"/>
              <a:t>Por</a:t>
            </a:r>
            <a:r>
              <a:rPr lang="en-US" b="1" u="sng" dirty="0" smtClean="0"/>
              <a:t> </a:t>
            </a:r>
            <a:r>
              <a:rPr lang="en-US" b="1" u="sng" dirty="0"/>
              <a:t>los </a:t>
            </a:r>
            <a:r>
              <a:rPr lang="en-US" b="1" u="sng" dirty="0" err="1"/>
              <a:t>siglos</a:t>
            </a:r>
            <a:r>
              <a:rPr lang="en-US" b="1" u="sng" dirty="0"/>
              <a:t> de los </a:t>
            </a:r>
            <a:r>
              <a:rPr lang="en-US" b="1" u="sng" dirty="0" err="1"/>
              <a:t>siglos</a:t>
            </a:r>
            <a:r>
              <a:rPr lang="en-US" b="1" u="sng" dirty="0"/>
              <a:t>. Amén.</a:t>
            </a:r>
          </a:p>
        </p:txBody>
      </p:sp>
    </p:spTree>
    <p:extLst>
      <p:ext uri="{BB962C8B-B14F-4D97-AF65-F5344CB8AC3E}">
        <p14:creationId xmlns:p14="http://schemas.microsoft.com/office/powerpoint/2010/main" val="50126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320" y="541635"/>
            <a:ext cx="5587362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Rito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Conclusión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819" y="1632685"/>
            <a:ext cx="8270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Enviados</a:t>
            </a:r>
            <a:r>
              <a:rPr lang="en-US" sz="3200" dirty="0" smtClean="0"/>
              <a:t> a </a:t>
            </a:r>
            <a:r>
              <a:rPr lang="en-US" sz="3200" dirty="0" err="1" smtClean="0"/>
              <a:t>glorificar</a:t>
            </a:r>
            <a:r>
              <a:rPr lang="en-US" sz="3200" dirty="0" smtClean="0"/>
              <a:t> al </a:t>
            </a:r>
            <a:r>
              <a:rPr lang="en-US" sz="3200" dirty="0" err="1" smtClean="0"/>
              <a:t>Señor</a:t>
            </a:r>
            <a:r>
              <a:rPr lang="en-US" sz="3200" dirty="0" smtClean="0"/>
              <a:t> con </a:t>
            </a:r>
            <a:r>
              <a:rPr lang="en-US" sz="3200" dirty="0" err="1" smtClean="0"/>
              <a:t>nuestras</a:t>
            </a:r>
            <a:r>
              <a:rPr lang="en-US" sz="3200" dirty="0" smtClean="0"/>
              <a:t> </a:t>
            </a:r>
            <a:r>
              <a:rPr lang="en-US" sz="3200" dirty="0" err="1" smtClean="0"/>
              <a:t>vidas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36923" y="2760007"/>
            <a:ext cx="3229557" cy="923330"/>
          </a:xfrm>
          <a:prstGeom prst="rect">
            <a:avLst/>
          </a:prstGeom>
          <a:solidFill>
            <a:srgbClr val="7F7F7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Bendición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320" y="3931907"/>
            <a:ext cx="5343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Recibimos</a:t>
            </a:r>
            <a:r>
              <a:rPr lang="en-US" sz="3200" dirty="0" smtClean="0"/>
              <a:t> la </a:t>
            </a:r>
            <a:r>
              <a:rPr lang="en-US" sz="3200" dirty="0" err="1" smtClean="0"/>
              <a:t>bendición</a:t>
            </a:r>
            <a:r>
              <a:rPr lang="en-US" sz="3200" dirty="0" smtClean="0"/>
              <a:t> de Dios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736923" y="5166911"/>
            <a:ext cx="3221442" cy="923330"/>
          </a:xfrm>
          <a:prstGeom prst="rect">
            <a:avLst/>
          </a:prstGeom>
          <a:solidFill>
            <a:srgbClr val="7F7F7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Despedida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87" y="6090241"/>
            <a:ext cx="91252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Somos</a:t>
            </a:r>
            <a:r>
              <a:rPr lang="en-US" sz="3200" dirty="0" smtClean="0"/>
              <a:t> </a:t>
            </a:r>
            <a:r>
              <a:rPr lang="en-US" sz="3200" dirty="0" err="1" smtClean="0"/>
              <a:t>enviados</a:t>
            </a:r>
            <a:r>
              <a:rPr lang="en-US" sz="3200" dirty="0" smtClean="0"/>
              <a:t> a </a:t>
            </a:r>
            <a:r>
              <a:rPr lang="en-US" sz="3200" dirty="0" err="1" smtClean="0"/>
              <a:t>glorificar</a:t>
            </a:r>
            <a:r>
              <a:rPr lang="en-US" sz="3200" dirty="0" smtClean="0"/>
              <a:t> al </a:t>
            </a:r>
            <a:r>
              <a:rPr lang="en-US" sz="3200" dirty="0" err="1" smtClean="0"/>
              <a:t>Señor</a:t>
            </a:r>
            <a:r>
              <a:rPr lang="en-US" sz="3200" dirty="0" smtClean="0"/>
              <a:t> con </a:t>
            </a:r>
            <a:r>
              <a:rPr lang="en-US" sz="3200" dirty="0" err="1" smtClean="0"/>
              <a:t>nuestra</a:t>
            </a:r>
            <a:r>
              <a:rPr lang="en-US" sz="3200" dirty="0" smtClean="0"/>
              <a:t> </a:t>
            </a:r>
            <a:r>
              <a:rPr lang="en-US" sz="3200" dirty="0" err="1" smtClean="0"/>
              <a:t>vida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74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800100"/>
            <a:ext cx="74045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600" dirty="0" err="1" smtClean="0"/>
              <a:t>Recuerda</a:t>
            </a:r>
            <a:r>
              <a:rPr lang="en-US" sz="3600" dirty="0" smtClean="0"/>
              <a:t> </a:t>
            </a:r>
            <a:r>
              <a:rPr lang="en-US" sz="3600" dirty="0" err="1" smtClean="0"/>
              <a:t>traer</a:t>
            </a:r>
            <a:r>
              <a:rPr lang="en-US" sz="3600" dirty="0" smtClean="0"/>
              <a:t> </a:t>
            </a:r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mascarrilla</a:t>
            </a:r>
            <a:r>
              <a:rPr lang="en-US" sz="3600" dirty="0" smtClean="0"/>
              <a:t> </a:t>
            </a:r>
            <a:r>
              <a:rPr lang="en-US" sz="3600" dirty="0" err="1" smtClean="0"/>
              <a:t>puesta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desinfectante</a:t>
            </a:r>
            <a:endParaRPr lang="en-US" sz="3600" dirty="0" smtClean="0"/>
          </a:p>
          <a:p>
            <a:pPr marL="285750" indent="-285750">
              <a:buFont typeface="Wingdings" charset="2"/>
              <a:buChar char="q"/>
            </a:pPr>
            <a:endParaRPr lang="en-US" sz="3600" dirty="0"/>
          </a:p>
          <a:p>
            <a:endParaRPr lang="en-US" sz="36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600" dirty="0" err="1" smtClean="0"/>
              <a:t>Mantener</a:t>
            </a:r>
            <a:r>
              <a:rPr lang="en-US" sz="3600" dirty="0" smtClean="0"/>
              <a:t> 6 pies de </a:t>
            </a:r>
            <a:r>
              <a:rPr lang="en-US" sz="3600" dirty="0" err="1" smtClean="0"/>
              <a:t>sana</a:t>
            </a:r>
            <a:r>
              <a:rPr lang="en-US" sz="3600" dirty="0" smtClean="0"/>
              <a:t> </a:t>
            </a:r>
            <a:r>
              <a:rPr lang="en-US" sz="3600" dirty="0" err="1" smtClean="0"/>
              <a:t>distancia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36" y="1536244"/>
            <a:ext cx="2011673" cy="1506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92" y="2368430"/>
            <a:ext cx="1349254" cy="13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48387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342" y="541635"/>
            <a:ext cx="6702526" cy="923330"/>
          </a:xfrm>
          <a:prstGeom prst="rect">
            <a:avLst/>
          </a:prstGeom>
          <a:solidFill>
            <a:srgbClr val="00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Ordinario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39900"/>
            <a:ext cx="9187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misa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la celebracion sacramental </a:t>
            </a:r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dirty="0" err="1" smtClean="0"/>
              <a:t>importante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de la </a:t>
            </a:r>
            <a:r>
              <a:rPr lang="en-US" sz="3200" dirty="0" err="1" smtClean="0"/>
              <a:t>Iglesia</a:t>
            </a:r>
            <a:r>
              <a:rPr lang="en-US" sz="3200" dirty="0" smtClean="0"/>
              <a:t> y </a:t>
            </a:r>
            <a:r>
              <a:rPr lang="en-US" sz="3200" dirty="0" err="1" smtClean="0"/>
              <a:t>sigue</a:t>
            </a:r>
            <a:r>
              <a:rPr lang="en-US" sz="3200" dirty="0" smtClean="0"/>
              <a:t> un </a:t>
            </a:r>
            <a:r>
              <a:rPr lang="en-US" sz="3200" dirty="0" err="1" smtClean="0"/>
              <a:t>orden</a:t>
            </a:r>
            <a:r>
              <a:rPr lang="en-US" sz="3200" dirty="0" smtClean="0"/>
              <a:t> </a:t>
            </a:r>
            <a:r>
              <a:rPr lang="en-US" sz="3200" dirty="0" err="1" smtClean="0"/>
              <a:t>establecido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2946400"/>
            <a:ext cx="2573602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301" y="219670"/>
            <a:ext cx="4303807" cy="923330"/>
          </a:xfrm>
          <a:prstGeom prst="rect">
            <a:avLst/>
          </a:prstGeom>
          <a:solidFill>
            <a:srgbClr val="00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Ritos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Iniciales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66" y="1326634"/>
            <a:ext cx="8922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preparamos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la </a:t>
            </a:r>
            <a:r>
              <a:rPr lang="en-US" sz="3200" dirty="0" err="1" smtClean="0"/>
              <a:t>celebración</a:t>
            </a:r>
            <a:r>
              <a:rPr lang="en-US" sz="3200" dirty="0" smtClean="0"/>
              <a:t> de la </a:t>
            </a:r>
            <a:r>
              <a:rPr lang="en-US" sz="3200" dirty="0" err="1" smtClean="0"/>
              <a:t>Eucaristía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92" y="2362200"/>
            <a:ext cx="6009318" cy="33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947" y="440035"/>
            <a:ext cx="85521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Procesión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 canto de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entrada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92" y="1548824"/>
            <a:ext cx="8568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reunimos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/>
              <a:t> </a:t>
            </a:r>
            <a:r>
              <a:rPr lang="en-US" sz="3200" dirty="0" err="1" smtClean="0"/>
              <a:t>comunidad</a:t>
            </a:r>
            <a:r>
              <a:rPr lang="en-US" sz="3200" dirty="0" smtClean="0"/>
              <a:t> y </a:t>
            </a:r>
            <a:r>
              <a:rPr lang="en-US" sz="3200" dirty="0" err="1" smtClean="0"/>
              <a:t>alabamos</a:t>
            </a:r>
            <a:r>
              <a:rPr lang="en-US" sz="3200" dirty="0" smtClean="0"/>
              <a:t> a Dios </a:t>
            </a:r>
          </a:p>
          <a:p>
            <a:r>
              <a:rPr lang="en-US" sz="3200" dirty="0" smtClean="0"/>
              <a:t>en </a:t>
            </a:r>
            <a:r>
              <a:rPr lang="en-US" sz="3200" dirty="0" err="1" smtClean="0"/>
              <a:t>procesión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23890" y="3062584"/>
            <a:ext cx="213941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Saludo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90" y="4133589"/>
            <a:ext cx="7512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sacerdote</a:t>
            </a:r>
            <a:r>
              <a:rPr lang="en-US" sz="3200" dirty="0" smtClean="0"/>
              <a:t> </a:t>
            </a:r>
            <a:r>
              <a:rPr lang="en-US" sz="3200" dirty="0" err="1" smtClean="0"/>
              <a:t>nos</a:t>
            </a:r>
            <a:r>
              <a:rPr lang="en-US" sz="3200" dirty="0" smtClean="0"/>
              <a:t> da la </a:t>
            </a:r>
            <a:r>
              <a:rPr lang="en-US" sz="3200" dirty="0" err="1" smtClean="0"/>
              <a:t>bienvenida</a:t>
            </a:r>
            <a:r>
              <a:rPr lang="en-US" sz="3200" dirty="0" smtClean="0"/>
              <a:t> y </a:t>
            </a:r>
            <a:r>
              <a:rPr lang="en-US" sz="3200" dirty="0" err="1" smtClean="0"/>
              <a:t>rezamos</a:t>
            </a:r>
            <a:endParaRPr lang="en-US" sz="3200" dirty="0" smtClean="0"/>
          </a:p>
          <a:p>
            <a:r>
              <a:rPr lang="en-US" sz="3200" dirty="0" smtClean="0"/>
              <a:t>La </a:t>
            </a:r>
            <a:r>
              <a:rPr lang="en-US" sz="3200" dirty="0" err="1" smtClean="0"/>
              <a:t>Senal</a:t>
            </a:r>
            <a:r>
              <a:rPr lang="en-US" sz="3200" dirty="0" smtClean="0"/>
              <a:t> de la Cruz.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304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829" y="173335"/>
            <a:ext cx="485395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Penitencial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29" y="1252091"/>
            <a:ext cx="7088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Recordamos</a:t>
            </a:r>
            <a:r>
              <a:rPr lang="en-US" sz="3200" dirty="0" smtClean="0"/>
              <a:t> </a:t>
            </a:r>
            <a:r>
              <a:rPr lang="en-US" sz="3200" dirty="0" err="1" smtClean="0"/>
              <a:t>nuestros</a:t>
            </a:r>
            <a:r>
              <a:rPr lang="en-US" sz="3200" dirty="0" smtClean="0"/>
              <a:t> </a:t>
            </a:r>
            <a:r>
              <a:rPr lang="en-US" sz="3200" dirty="0" err="1" smtClean="0"/>
              <a:t>pecados</a:t>
            </a:r>
            <a:r>
              <a:rPr lang="en-US" sz="3200" dirty="0" smtClean="0"/>
              <a:t> y </a:t>
            </a:r>
            <a:r>
              <a:rPr lang="en-US" sz="3200" dirty="0" err="1" smtClean="0"/>
              <a:t>pedimos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Misericordia</a:t>
            </a:r>
            <a:r>
              <a:rPr lang="en-US" sz="3200" dirty="0" smtClean="0"/>
              <a:t> a Dios.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0829" y="2459335"/>
            <a:ext cx="192639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Gloria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9" y="3543300"/>
            <a:ext cx="9099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Alabamos</a:t>
            </a:r>
            <a:r>
              <a:rPr lang="en-US" sz="3200" dirty="0" smtClean="0"/>
              <a:t> a Dios con un canto</a:t>
            </a:r>
          </a:p>
          <a:p>
            <a:r>
              <a:rPr lang="en-US" sz="3200" dirty="0" smtClean="0"/>
              <a:t>No se </a:t>
            </a:r>
            <a:r>
              <a:rPr lang="en-US" sz="3200" dirty="0" err="1" smtClean="0"/>
              <a:t>canta</a:t>
            </a:r>
            <a:r>
              <a:rPr lang="en-US" sz="3200" dirty="0" smtClean="0"/>
              <a:t> el Gloria </a:t>
            </a:r>
            <a:r>
              <a:rPr lang="en-US" sz="3200" dirty="0" err="1" smtClean="0"/>
              <a:t>durante</a:t>
            </a:r>
            <a:r>
              <a:rPr lang="en-US" sz="3200" dirty="0" smtClean="0"/>
              <a:t> el </a:t>
            </a:r>
            <a:r>
              <a:rPr lang="en-US" sz="3200" dirty="0" err="1" smtClean="0"/>
              <a:t>Adviento</a:t>
            </a:r>
            <a:r>
              <a:rPr lang="en-US" sz="3200" dirty="0" smtClean="0"/>
              <a:t> o </a:t>
            </a:r>
            <a:r>
              <a:rPr lang="en-US" sz="3200" dirty="0" err="1" smtClean="0"/>
              <a:t>Cuaresma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7609" y="4793853"/>
            <a:ext cx="473053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Oración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Colecta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609" y="5917912"/>
            <a:ext cx="82321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Pedimos</a:t>
            </a:r>
            <a:r>
              <a:rPr lang="en-US" sz="3200" dirty="0" smtClean="0"/>
              <a:t> a Dios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escuche</a:t>
            </a:r>
            <a:r>
              <a:rPr lang="en-US" sz="3200" dirty="0" smtClean="0"/>
              <a:t> </a:t>
            </a:r>
            <a:r>
              <a:rPr lang="en-US" sz="3200" dirty="0" err="1" smtClean="0"/>
              <a:t>nuestras</a:t>
            </a:r>
            <a:r>
              <a:rPr lang="en-US" sz="3200" dirty="0" smtClean="0"/>
              <a:t> </a:t>
            </a:r>
            <a:r>
              <a:rPr lang="en-US" sz="3200" dirty="0" err="1" smtClean="0"/>
              <a:t>oraciones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85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85668"/>
            <a:ext cx="3435350" cy="4032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2368" y="342205"/>
            <a:ext cx="6229477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Liturgia de la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Palabra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570" y="1478002"/>
            <a:ext cx="702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Escuchamos</a:t>
            </a:r>
            <a:r>
              <a:rPr lang="en-US" sz="3200" dirty="0" smtClean="0"/>
              <a:t> el plan de </a:t>
            </a:r>
            <a:r>
              <a:rPr lang="en-US" sz="3200" dirty="0" err="1" smtClean="0"/>
              <a:t>Salvación</a:t>
            </a:r>
            <a:r>
              <a:rPr lang="en-US" sz="3200" dirty="0" smtClean="0"/>
              <a:t> de Dios.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6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051" y="321587"/>
            <a:ext cx="475690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Primera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Lectura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051" y="1291949"/>
            <a:ext cx="7409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Escuchamos</a:t>
            </a:r>
            <a:r>
              <a:rPr lang="en-US" sz="3200" dirty="0" smtClean="0"/>
              <a:t> la </a:t>
            </a:r>
            <a:r>
              <a:rPr lang="en-US" sz="3200" dirty="0" err="1" smtClean="0"/>
              <a:t>Palabra</a:t>
            </a:r>
            <a:r>
              <a:rPr lang="en-US" sz="3200" dirty="0" smtClean="0"/>
              <a:t> de Dios, del </a:t>
            </a:r>
            <a:r>
              <a:rPr lang="en-US" sz="3200" dirty="0" err="1" smtClean="0"/>
              <a:t>Antiguo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Testamento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8051" y="2548216"/>
            <a:ext cx="5823041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Salmo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Responsorial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51" y="3607214"/>
            <a:ext cx="7312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Respondemos</a:t>
            </a:r>
            <a:r>
              <a:rPr lang="en-US" sz="3200" dirty="0" smtClean="0"/>
              <a:t> a la </a:t>
            </a:r>
            <a:r>
              <a:rPr lang="en-US" sz="3200" dirty="0" err="1" smtClean="0"/>
              <a:t>Palabra</a:t>
            </a:r>
            <a:r>
              <a:rPr lang="en-US" sz="3200" dirty="0" smtClean="0"/>
              <a:t> de Dios con </a:t>
            </a:r>
            <a:r>
              <a:rPr lang="en-US" sz="3200" dirty="0" err="1" smtClean="0"/>
              <a:t>una</a:t>
            </a:r>
            <a:endParaRPr lang="en-US" sz="3200" dirty="0" smtClean="0"/>
          </a:p>
          <a:p>
            <a:r>
              <a:rPr lang="en-US" sz="3200" dirty="0" err="1" smtClean="0"/>
              <a:t>canción</a:t>
            </a:r>
            <a:r>
              <a:rPr lang="en-US" sz="3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051" y="4850705"/>
            <a:ext cx="4933074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Segunda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Lectura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051" y="5780782"/>
            <a:ext cx="5891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Escuchamos</a:t>
            </a:r>
            <a:r>
              <a:rPr lang="en-US" sz="3200" dirty="0" smtClean="0"/>
              <a:t> la </a:t>
            </a:r>
            <a:r>
              <a:rPr lang="en-US" sz="3200" dirty="0" err="1" smtClean="0"/>
              <a:t>Palabra</a:t>
            </a:r>
            <a:r>
              <a:rPr lang="en-US" sz="3200" dirty="0" smtClean="0"/>
              <a:t> de Dios del </a:t>
            </a:r>
          </a:p>
          <a:p>
            <a:r>
              <a:rPr lang="en-US" sz="3200" dirty="0" smtClean="0"/>
              <a:t>Nuevo </a:t>
            </a:r>
            <a:r>
              <a:rPr lang="en-US" sz="3200" dirty="0" err="1" smtClean="0"/>
              <a:t>Testamento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689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575</Words>
  <Application>Microsoft Macintosh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</dc:creator>
  <cp:lastModifiedBy>Alma</cp:lastModifiedBy>
  <cp:revision>19</cp:revision>
  <dcterms:created xsi:type="dcterms:W3CDTF">2021-02-23T18:22:55Z</dcterms:created>
  <dcterms:modified xsi:type="dcterms:W3CDTF">2021-02-24T19:47:06Z</dcterms:modified>
</cp:coreProperties>
</file>