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204" autoAdjust="0"/>
    <p:restoredTop sz="94664" autoAdjust="0"/>
  </p:normalViewPr>
  <p:slideViewPr>
    <p:cSldViewPr snapToGrid="0">
      <p:cViewPr varScale="1">
        <p:scale>
          <a:sx n="128" d="100"/>
          <a:sy n="128" d="100"/>
        </p:scale>
        <p:origin x="69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Lake of the </a:t>
            </a:r>
            <a:r>
              <a:rPr lang="en-US" sz="2000" b="1" u="sng" dirty="0" err="1"/>
              <a:t>Arbuckles</a:t>
            </a:r>
            <a:r>
              <a:rPr lang="en-US" sz="2000" b="1" u="sng" dirty="0"/>
              <a:t> Results</a:t>
            </a:r>
            <a:br>
              <a:rPr lang="en-US" sz="2000" b="1" u="sng" dirty="0"/>
            </a:br>
            <a:r>
              <a:rPr lang="en-US" sz="2000" b="1" u="sng" dirty="0"/>
              <a:t>July 7,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65112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S. LEAF/G. ALLEN		3		5.71		14.72			66.72</a:t>
            </a:r>
          </a:p>
          <a:p>
            <a:r>
              <a:rPr lang="en-US" sz="800" b="1" u="sng" dirty="0"/>
              <a:t>L. LANKFORD/K. LANKFORD		2		4.48		7.88			57.88</a:t>
            </a:r>
          </a:p>
          <a:p>
            <a:r>
              <a:rPr lang="en-US" sz="800" b="1" u="sng" dirty="0"/>
              <a:t>A. HOLLIMAN/K. </a:t>
            </a:r>
            <a:r>
              <a:rPr lang="en-US" sz="800" b="1" u="sng"/>
              <a:t>BILLINGS</a:t>
            </a:r>
            <a:r>
              <a:rPr lang="en-US" sz="800" b="1" u="sng" dirty="0"/>
              <a:t>		2		3.98		7.15			56.15</a:t>
            </a:r>
          </a:p>
          <a:p>
            <a:r>
              <a:rPr lang="en-US" sz="800" b="1" u="sng" dirty="0"/>
              <a:t>K. BUTLER/K. BUTLER		3		2.83		4.68			52.68</a:t>
            </a:r>
          </a:p>
          <a:p>
            <a:r>
              <a:rPr lang="en-US" sz="800" b="1" u="sng" dirty="0"/>
              <a:t>M. PIERCE/D. MILLER		3		2.19		4.22			51.22</a:t>
            </a:r>
          </a:p>
          <a:p>
            <a:r>
              <a:rPr lang="en-US" sz="800" b="1" u="sng" dirty="0"/>
              <a:t>J. MARTINEZ/H. MARTINEZ		3		DNW		2.65			48.65</a:t>
            </a:r>
          </a:p>
          <a:p>
            <a:r>
              <a:rPr lang="en-US" sz="800" b="1" u="sng" dirty="0"/>
              <a:t>A. OROSCO/O. OROSCO		1		3.46*		2.46			47.46</a:t>
            </a:r>
          </a:p>
          <a:p>
            <a:r>
              <a:rPr lang="en-US" sz="800" b="1" u="sng" dirty="0"/>
              <a:t>B. BARNETT/Z. FANSLER		2		DNW		1.50			45.50</a:t>
            </a:r>
          </a:p>
          <a:p>
            <a:r>
              <a:rPr lang="en-US" sz="800" b="1" u="sng" dirty="0"/>
              <a:t>J. SCOTT/J. SCOTT		2		2.18@		1.18			44.18</a:t>
            </a:r>
          </a:p>
          <a:p>
            <a:r>
              <a:rPr lang="en-US" sz="800" b="1" u="sng" dirty="0"/>
              <a:t>J. DOWNS/B. TOMPKINS		1		.91		.91			42.91</a:t>
            </a:r>
          </a:p>
          <a:p>
            <a:r>
              <a:rPr lang="en-US" sz="800" b="1" u="sng" dirty="0"/>
              <a:t>G. BRANNON/T. JIMESON		1		.89		.89			41.89</a:t>
            </a:r>
          </a:p>
          <a:p>
            <a:r>
              <a:rPr lang="en-US" sz="800" b="1" u="sng" dirty="0"/>
              <a:t>M. MICHELSON/C. GOODWIN		0		0.00		0.00			  1.00</a:t>
            </a:r>
          </a:p>
          <a:p>
            <a:r>
              <a:rPr lang="en-US" sz="800" b="1" u="sng" dirty="0"/>
              <a:t>K. DAVENPORT/T. DAVENPORT		0		0.00		0.00			  1.00</a:t>
            </a:r>
          </a:p>
          <a:p>
            <a:r>
              <a:rPr lang="en-US" sz="800" b="1" u="sng" dirty="0"/>
              <a:t>M. LANKFORD/J. LANKFORD		0		0.00		0.00			  1.00 </a:t>
            </a:r>
          </a:p>
          <a:p>
            <a:r>
              <a:rPr lang="en-US" sz="800" b="1" u="sng" dirty="0"/>
              <a:t>K. DIGBY/J.J. MONROE		0		0.00		0.00			  1.00</a:t>
            </a:r>
          </a:p>
          <a:p>
            <a:r>
              <a:rPr lang="en-US" sz="800" b="1" u="sng" dirty="0"/>
              <a:t>J. WYATT/T. GIPSON		0		0.00		0.00			  1.00</a:t>
            </a:r>
          </a:p>
          <a:p>
            <a:r>
              <a:rPr lang="en-US" sz="800" b="1" u="sng" dirty="0"/>
              <a:t>R. JARVIS/B. JARVIS		0		0.00		0.00			  1.00</a:t>
            </a:r>
          </a:p>
          <a:p>
            <a:r>
              <a:rPr lang="en-US" sz="800" b="1" u="sng" dirty="0"/>
              <a:t>S. OUSLEY/M. OUSLEY		0		0.00		0.00			  1.00</a:t>
            </a:r>
          </a:p>
          <a:p>
            <a:r>
              <a:rPr lang="en-US" sz="800" b="1" u="sng" dirty="0"/>
              <a:t>B. BREEZE/S. BIDDLE		DNF</a:t>
            </a:r>
          </a:p>
          <a:p>
            <a:r>
              <a:rPr lang="en-US" sz="800" b="1" u="sng" dirty="0"/>
              <a:t>* 1 POUND PENALTY – DEAD FISH</a:t>
            </a:r>
          </a:p>
          <a:p>
            <a:r>
              <a:rPr lang="en-US" sz="800" b="1" u="sng" dirty="0"/>
              <a:t>@ 1 POUND PENALTY – SHORT FISH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</Words>
  <Application>Microsoft Office PowerPoint</Application>
  <PresentationFormat>Widescreen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Lake of the Arbuckles Results July 7,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23</cp:revision>
  <dcterms:created xsi:type="dcterms:W3CDTF">2018-01-16T00:45:31Z</dcterms:created>
  <dcterms:modified xsi:type="dcterms:W3CDTF">2018-07-08T18:42:30Z</dcterms:modified>
  <cp:contentStatus/>
</cp:coreProperties>
</file>