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Arbuckle</a:t>
            </a:r>
            <a:br>
              <a:rPr lang="en-US" sz="2000" b="1" u="sng" dirty="0"/>
            </a:br>
            <a:r>
              <a:rPr lang="en-US" sz="2000" b="1" u="sng" dirty="0"/>
              <a:t>March 26, 2022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5425801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1000" b="1" u="sng" dirty="0"/>
              <a:t>G. GREEN/M. REEVES		3		</a:t>
            </a:r>
            <a:r>
              <a:rPr lang="en-US" sz="1200" b="1" u="sng" dirty="0">
                <a:solidFill>
                  <a:srgbClr val="FF0000"/>
                </a:solidFill>
              </a:rPr>
              <a:t>6.62</a:t>
            </a:r>
            <a:r>
              <a:rPr lang="en-US" sz="1000" b="1" u="sng" dirty="0"/>
              <a:t>		9.62			61.62</a:t>
            </a:r>
          </a:p>
          <a:p>
            <a:r>
              <a:rPr lang="en-US" sz="1000" b="1" u="sng" dirty="0"/>
              <a:t>M. MICHELSON/T. MICHELSON(1</a:t>
            </a:r>
            <a:r>
              <a:rPr lang="en-US" sz="1000" b="1" u="sng" baseline="30000" dirty="0"/>
              <a:t>ST</a:t>
            </a:r>
            <a:r>
              <a:rPr lang="en-US" sz="1000" b="1" u="sng" dirty="0"/>
              <a:t> SUB)	2		6.17		8.93			58.93</a:t>
            </a:r>
          </a:p>
          <a:p>
            <a:r>
              <a:rPr lang="en-US" sz="1000" b="1" u="sng" dirty="0"/>
              <a:t>L. LANKFORD/M. LANKFOFRD		1		3.89		3.89			52.89</a:t>
            </a:r>
          </a:p>
          <a:p>
            <a:r>
              <a:rPr lang="en-US" sz="1000" b="1" u="sng" dirty="0"/>
              <a:t>J. HEAD/J. COMPTON		0		0.00		0.00			  1.00</a:t>
            </a:r>
          </a:p>
          <a:p>
            <a:r>
              <a:rPr lang="en-US" sz="1000" b="1" u="sng" dirty="0"/>
              <a:t>M. BROWN/J. HAMILTON		0		0.00		0.00			  1.00</a:t>
            </a:r>
          </a:p>
          <a:p>
            <a:r>
              <a:rPr lang="en-US" sz="1000" b="1" u="sng" dirty="0"/>
              <a:t>T. WILLIAMSON/K.C. JOINERS		0		0.00		0.00			  1.00</a:t>
            </a:r>
          </a:p>
          <a:p>
            <a:r>
              <a:rPr lang="en-US" sz="1000" b="1" u="sng" dirty="0"/>
              <a:t>J. FRYE/C. PEET		0		0.00		0.00			  1.00</a:t>
            </a:r>
          </a:p>
          <a:p>
            <a:r>
              <a:rPr lang="en-US" sz="1000" b="1" u="sng" dirty="0"/>
              <a:t>S. LEAF/C. YOUNG		0		0.00		0.00			  1.00</a:t>
            </a:r>
          </a:p>
          <a:p>
            <a:r>
              <a:rPr lang="en-US" sz="1000" b="1" u="sng" dirty="0"/>
              <a:t>K. BUTLER/K. BUTLER 		0		0.00		0.00			  1.00</a:t>
            </a:r>
          </a:p>
          <a:p>
            <a:r>
              <a:rPr lang="en-US" sz="1000" b="1" u="sng" dirty="0"/>
              <a:t>K. DAVENPORT/T. DAVENPORT 	0		0.00		0.00			  1.00</a:t>
            </a:r>
          </a:p>
          <a:p>
            <a:r>
              <a:rPr lang="en-US" sz="1000" b="1" u="sng" dirty="0"/>
              <a:t>V. POWERS/T. POWERS		0		0.00		0.00			  1.00</a:t>
            </a:r>
          </a:p>
          <a:p>
            <a:r>
              <a:rPr lang="en-US" sz="1000" b="1" u="sng" dirty="0"/>
              <a:t>R. CASTLEBERRY/J. CASTLEBERRY	0		0.00		0.00			  1.00</a:t>
            </a:r>
          </a:p>
          <a:p>
            <a:endParaRPr lang="en-US" sz="1000" b="1" u="sng" dirty="0"/>
          </a:p>
          <a:p>
            <a:r>
              <a:rPr lang="en-US" sz="1000" b="1" u="sng" dirty="0"/>
              <a:t>* 1</a:t>
            </a:r>
            <a:r>
              <a:rPr lang="en-US" sz="1000" b="1" u="sng" baseline="30000" dirty="0"/>
              <a:t>ST</a:t>
            </a:r>
            <a:r>
              <a:rPr lang="en-US" sz="1000" b="1" u="sng" dirty="0"/>
              <a:t> SUB FOR C. GOODWIN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284</Words>
  <Application>Microsoft Office PowerPoint</Application>
  <PresentationFormat>Widescreen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Arbuckle March 26,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34</cp:revision>
  <dcterms:created xsi:type="dcterms:W3CDTF">2018-01-16T00:45:31Z</dcterms:created>
  <dcterms:modified xsi:type="dcterms:W3CDTF">2022-05-08T16:37:02Z</dcterms:modified>
  <cp:contentStatus/>
</cp:coreProperties>
</file>