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A0C3D2A2-CBDC-40D5-B64C-6D4A337EA250}"/>
    <pc:docChg chg="modSld">
      <pc:chgData name="Mike Michelson" userId="3df118cceba7de93" providerId="LiveId" clId="{A0C3D2A2-CBDC-40D5-B64C-6D4A337EA250}" dt="2020-09-13T21:58:39.258" v="66" actId="255"/>
      <pc:docMkLst>
        <pc:docMk/>
      </pc:docMkLst>
      <pc:sldChg chg="modSp mod">
        <pc:chgData name="Mike Michelson" userId="3df118cceba7de93" providerId="LiveId" clId="{A0C3D2A2-CBDC-40D5-B64C-6D4A337EA250}" dt="2020-09-13T21:58:39.258" v="66" actId="255"/>
        <pc:sldMkLst>
          <pc:docMk/>
          <pc:sldMk cId="579371405" sldId="256"/>
        </pc:sldMkLst>
        <pc:spChg chg="mod">
          <ac:chgData name="Mike Michelson" userId="3df118cceba7de93" providerId="LiveId" clId="{A0C3D2A2-CBDC-40D5-B64C-6D4A337EA250}" dt="2020-09-13T21:58:39.258" v="66" actId="255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9/13/2020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Lake of the Arbuckles</a:t>
            </a:r>
            <a:br>
              <a:rPr lang="en-US" sz="2000" b="1" u="sng" dirty="0"/>
            </a:br>
            <a:r>
              <a:rPr lang="en-US" sz="2000" b="1" u="sng" dirty="0"/>
              <a:t>September 12,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0"/>
            <a:ext cx="10515600" cy="306391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K. BUTLER/K. BUTLER		4		DNW		5.96			56.96</a:t>
            </a:r>
          </a:p>
          <a:p>
            <a:r>
              <a:rPr lang="en-US" sz="800" b="1" u="sng" dirty="0"/>
              <a:t>C. FRANKLIN/C. MARSHALL		1		</a:t>
            </a:r>
            <a:r>
              <a:rPr lang="en-US" sz="1000" u="sng" dirty="0">
                <a:solidFill>
                  <a:srgbClr val="FF0000"/>
                </a:solidFill>
              </a:rPr>
              <a:t>4.98</a:t>
            </a:r>
            <a:r>
              <a:rPr lang="en-US" sz="800" b="1" u="sng" dirty="0"/>
              <a:t>		4.98			55.98</a:t>
            </a:r>
          </a:p>
          <a:p>
            <a:r>
              <a:rPr lang="en-US" sz="800" b="1" u="sng" dirty="0"/>
              <a:t>R. ARNHART/G. ARNHART		1		3.42		3.42			52.42</a:t>
            </a:r>
          </a:p>
          <a:p>
            <a:r>
              <a:rPr lang="en-US" sz="800" b="1" u="sng" dirty="0"/>
              <a:t>M. REEVES/G. GREEN		1		2.23		2.23			50.23</a:t>
            </a:r>
          </a:p>
          <a:p>
            <a:r>
              <a:rPr lang="en-US" sz="800" b="1" u="sng" dirty="0"/>
              <a:t>M. MICHELSON/T. MICHELSON*		1		1.65		1.65			48.65</a:t>
            </a:r>
          </a:p>
          <a:p>
            <a:r>
              <a:rPr lang="en-US" sz="800" b="1" u="sng" dirty="0"/>
              <a:t>L. LANKFORD/R. JARVIS		1		  .81		  .81			46.81</a:t>
            </a:r>
          </a:p>
          <a:p>
            <a:r>
              <a:rPr lang="en-US" sz="800" b="1" u="sng" dirty="0"/>
              <a:t>W. MURPHY/R. MURPHY		0		0.00		0.00			  1.00</a:t>
            </a:r>
          </a:p>
          <a:p>
            <a:r>
              <a:rPr lang="en-US" sz="800" b="1" u="sng" dirty="0"/>
              <a:t>M. PIERCE/D. MILLER		0		0.00		0.00			  1.00</a:t>
            </a:r>
          </a:p>
          <a:p>
            <a:r>
              <a:rPr lang="en-US" sz="800" b="1" u="sng" dirty="0"/>
              <a:t>K. DAVENPORT/T. DAVENPORT 		DNF		DNF		DNF			  0.00</a:t>
            </a:r>
          </a:p>
          <a:p>
            <a:r>
              <a:rPr lang="en-US" sz="800" b="1" u="sng" dirty="0"/>
              <a:t>*T. MICHELSON 1</a:t>
            </a:r>
            <a:r>
              <a:rPr lang="en-US" sz="800" b="1" u="sng" baseline="30000" dirty="0"/>
              <a:t>ST</a:t>
            </a:r>
            <a:r>
              <a:rPr lang="en-US" sz="800" b="1" u="sng" dirty="0"/>
              <a:t> SUB FOR C. GOODWIN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226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Lake of the Arbuckles September 12,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28</cp:revision>
  <dcterms:created xsi:type="dcterms:W3CDTF">2018-01-16T00:45:31Z</dcterms:created>
  <dcterms:modified xsi:type="dcterms:W3CDTF">2020-09-13T21:58:53Z</dcterms:modified>
  <cp:contentStatus/>
</cp:coreProperties>
</file>