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51" autoAdjust="0"/>
    <p:restoredTop sz="96940" autoAdjust="0"/>
  </p:normalViewPr>
  <p:slideViewPr>
    <p:cSldViewPr snapToGrid="0">
      <p:cViewPr varScale="1">
        <p:scale>
          <a:sx n="136" d="100"/>
          <a:sy n="136" d="100"/>
        </p:scale>
        <p:origin x="37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Ellsworth Results</a:t>
            </a:r>
            <a:br>
              <a:rPr lang="en-US" sz="2000" b="1" u="sng" dirty="0"/>
            </a:br>
            <a:r>
              <a:rPr lang="en-US" sz="2000" b="1" u="sng" dirty="0"/>
              <a:t>August 18,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200" b="1" u="sng" dirty="0"/>
              <a:t>S. LEAF/G. ALLEN		4		9.24		17.62			69.62</a:t>
            </a:r>
          </a:p>
          <a:p>
            <a:r>
              <a:rPr lang="en-US" sz="1200" b="1" u="sng" dirty="0"/>
              <a:t>K. BUTLER/K. BUTLER		5		4.41		13.65			64.65</a:t>
            </a:r>
          </a:p>
          <a:p>
            <a:r>
              <a:rPr lang="en-US" sz="1200" b="1" u="sng" dirty="0"/>
              <a:t>L. LANKFORD/K. LANKFORD	5		3.04		12.03			62.03</a:t>
            </a:r>
          </a:p>
          <a:p>
            <a:r>
              <a:rPr lang="en-US" sz="1200" b="1" u="sng" dirty="0"/>
              <a:t>M. MICHELSON/C. GOODWIN	5		3.04		11.32			60.32</a:t>
            </a:r>
          </a:p>
          <a:p>
            <a:r>
              <a:rPr lang="en-US" sz="1200" b="1" u="sng" dirty="0"/>
              <a:t>G. BRANNAN/T. JIMESON	3		3.68		10.59			57.59</a:t>
            </a:r>
          </a:p>
          <a:p>
            <a:r>
              <a:rPr lang="en-US" sz="1200" b="1" u="sng" dirty="0"/>
              <a:t>J. WYATT/T. GIPSON		5		2.34		  8.20			55.20</a:t>
            </a:r>
          </a:p>
          <a:p>
            <a:r>
              <a:rPr lang="en-US" sz="1200" b="1" u="sng" dirty="0"/>
              <a:t>A. HOLLIMAN/K. BILLINGS	3		3.94		  7.61			52.61</a:t>
            </a:r>
          </a:p>
          <a:p>
            <a:r>
              <a:rPr lang="en-US" sz="1200" b="1" u="sng" dirty="0"/>
              <a:t>M. LANKFORD/J. LANKFORD	4		3.31		  7.56			51.56</a:t>
            </a:r>
          </a:p>
          <a:p>
            <a:r>
              <a:rPr lang="en-US" sz="1200" b="1" u="sng" dirty="0"/>
              <a:t>M. PIERCE/D. MILLER		2		2.96		  4.83			47.83</a:t>
            </a:r>
          </a:p>
          <a:p>
            <a:r>
              <a:rPr lang="en-US" sz="1200" b="1" u="sng" dirty="0"/>
              <a:t>C. CONDER/Z. FANSLER		1		1.47		  1.47			43.47</a:t>
            </a:r>
          </a:p>
          <a:p>
            <a:r>
              <a:rPr lang="en-US" sz="1200" b="1" u="sng" dirty="0"/>
              <a:t>S. OUSLEY/F. VANPELT		0		0.00		  0.00			  1.00</a:t>
            </a:r>
          </a:p>
          <a:p>
            <a:r>
              <a:rPr lang="en-US" sz="1200" b="1" u="sng" dirty="0"/>
              <a:t>B.BREEZE/S. BIDDLE		0		0.00		  0.00			  1.00</a:t>
            </a:r>
          </a:p>
          <a:p>
            <a:r>
              <a:rPr lang="en-US" sz="1200" b="1" u="sng" dirty="0"/>
              <a:t>J. MARTINEZ/H. MARTINEZ	0		0.00		  0.00			  1.00</a:t>
            </a:r>
          </a:p>
          <a:p>
            <a:endParaRPr lang="en-US" sz="12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Ellsworth Results August 18,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21</cp:revision>
  <dcterms:created xsi:type="dcterms:W3CDTF">2018-01-16T00:45:31Z</dcterms:created>
  <dcterms:modified xsi:type="dcterms:W3CDTF">2018-08-19T23:04:29Z</dcterms:modified>
  <cp:contentStatus/>
</cp:coreProperties>
</file>