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ichelson" userId="3df118cceba7de93" providerId="LiveId" clId="{DFDEB5AA-779F-42E2-8E9B-2B34998D46C5}"/>
    <pc:docChg chg="modSld">
      <pc:chgData name="Mike Michelson" userId="3df118cceba7de93" providerId="LiveId" clId="{DFDEB5AA-779F-42E2-8E9B-2B34998D46C5}" dt="2021-07-12T22:54:14.500" v="1021" actId="14100"/>
      <pc:docMkLst>
        <pc:docMk/>
      </pc:docMkLst>
      <pc:sldChg chg="modSp mod">
        <pc:chgData name="Mike Michelson" userId="3df118cceba7de93" providerId="LiveId" clId="{DFDEB5AA-779F-42E2-8E9B-2B34998D46C5}" dt="2021-07-12T22:54:14.500" v="1021" actId="14100"/>
        <pc:sldMkLst>
          <pc:docMk/>
          <pc:sldMk cId="579371405" sldId="256"/>
        </pc:sldMkLst>
        <pc:spChg chg="mod">
          <ac:chgData name="Mike Michelson" userId="3df118cceba7de93" providerId="LiveId" clId="{DFDEB5AA-779F-42E2-8E9B-2B34998D46C5}" dt="2021-07-12T22:25:15.273" v="37" actId="6549"/>
          <ac:spMkLst>
            <pc:docMk/>
            <pc:sldMk cId="579371405" sldId="256"/>
            <ac:spMk id="4" creationId="{B82E4493-856D-447A-8ECC-8E9978E5BEBE}"/>
          </ac:spMkLst>
        </pc:spChg>
        <pc:spChg chg="mod">
          <ac:chgData name="Mike Michelson" userId="3df118cceba7de93" providerId="LiveId" clId="{DFDEB5AA-779F-42E2-8E9B-2B34998D46C5}" dt="2021-07-12T22:54:14.500" v="1021" actId="14100"/>
          <ac:spMkLst>
            <pc:docMk/>
            <pc:sldMk cId="579371405" sldId="256"/>
            <ac:spMk id="5" creationId="{27F50444-4261-43D9-8714-20856E5687E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Ellsworth</a:t>
            </a:r>
            <a:br>
              <a:rPr lang="en-US" sz="2000" b="1" u="sng" dirty="0"/>
            </a:br>
            <a:r>
              <a:rPr lang="en-US" sz="2000" b="1" u="sng" dirty="0"/>
              <a:t>July 10, 2021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4280151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1000" b="1" u="sng" dirty="0"/>
              <a:t>M. GREEN/G. REEVES		5		3.58		12.52			64.52</a:t>
            </a:r>
          </a:p>
          <a:p>
            <a:r>
              <a:rPr lang="en-US" sz="1000" b="1" u="sng" dirty="0"/>
              <a:t>R. CASTLEBERRY/J. CASTLEBERRY	5		</a:t>
            </a:r>
            <a:r>
              <a:rPr lang="en-US" sz="1400" b="1" u="sng" dirty="0">
                <a:solidFill>
                  <a:srgbClr val="FF0000"/>
                </a:solidFill>
              </a:rPr>
              <a:t>5.04</a:t>
            </a:r>
            <a:r>
              <a:rPr lang="en-US" sz="1000" b="1" u="sng" dirty="0"/>
              <a:t>		11.50			63.50</a:t>
            </a:r>
          </a:p>
          <a:p>
            <a:r>
              <a:rPr lang="en-US" sz="1000" b="1" u="sng" dirty="0"/>
              <a:t>S. LEAF/C. YOUNG		5		4.59		11.18			61.18</a:t>
            </a:r>
          </a:p>
          <a:p>
            <a:r>
              <a:rPr lang="en-US" sz="1000" b="1" u="sng" dirty="0"/>
              <a:t>M. MICHELSON/C. GOODWIN		5		2.56		  9.50			58.50</a:t>
            </a:r>
          </a:p>
          <a:p>
            <a:r>
              <a:rPr lang="en-US" sz="1000" b="1" u="sng" dirty="0"/>
              <a:t>L. LANKFORD/K. LANKFORD		5		2.10		  8.87			56.87</a:t>
            </a:r>
          </a:p>
          <a:p>
            <a:r>
              <a:rPr lang="en-US" sz="1000" b="1" u="sng" dirty="0"/>
              <a:t>K. BUTLER/K. BUTLER		5		4.68		  8.85@@			55.85</a:t>
            </a:r>
          </a:p>
          <a:p>
            <a:r>
              <a:rPr lang="en-US" sz="1000" b="1" u="sng" dirty="0"/>
              <a:t>K. DAVENPORT/T. DAVENPORT	5		1.89		  7.14			53.14</a:t>
            </a:r>
          </a:p>
          <a:p>
            <a:r>
              <a:rPr lang="en-US" sz="1000" b="1" u="sng" dirty="0"/>
              <a:t>D. PHIPPS/D. PHIPPS		5		1.55		  5.85			50.85</a:t>
            </a:r>
          </a:p>
          <a:p>
            <a:r>
              <a:rPr lang="en-US" sz="1000" b="1" u="sng" dirty="0"/>
              <a:t>A. HOLLIMAN		2		2.32		  4.01			47.01</a:t>
            </a:r>
          </a:p>
          <a:p>
            <a:r>
              <a:rPr lang="en-US" sz="1000" b="1" u="sng" dirty="0"/>
              <a:t>J. DOWNS/R. DAY		3		1.58		  3.66			45.66</a:t>
            </a:r>
          </a:p>
          <a:p>
            <a:r>
              <a:rPr lang="en-US" sz="1000" b="1" u="sng" dirty="0"/>
              <a:t>R. ARNHART/G. ARNHART		2		1.86		  3.27			44.27</a:t>
            </a:r>
          </a:p>
          <a:p>
            <a:r>
              <a:rPr lang="en-US" sz="1000" b="1" u="sng" dirty="0"/>
              <a:t>B. SCOTT/J. COATES		DNF							  0.00</a:t>
            </a:r>
          </a:p>
          <a:p>
            <a:endParaRPr lang="en-US" sz="800" b="1" u="sng" dirty="0"/>
          </a:p>
          <a:p>
            <a:r>
              <a:rPr lang="en-US" sz="1000" b="1" u="sng" dirty="0"/>
              <a:t>@ ONE POUND PENALTY-DEAD FISH</a:t>
            </a:r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272</Words>
  <Application>Microsoft Office PowerPoint</Application>
  <PresentationFormat>Widescreen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Ellsworth July 10,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28</cp:revision>
  <dcterms:created xsi:type="dcterms:W3CDTF">2018-01-16T00:45:31Z</dcterms:created>
  <dcterms:modified xsi:type="dcterms:W3CDTF">2021-07-12T22:54:33Z</dcterms:modified>
  <cp:contentStatus/>
</cp:coreProperties>
</file>