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72" d="100"/>
          <a:sy n="72" d="100"/>
        </p:scale>
        <p:origin x="1266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ichelson" userId="3df118cceba7de93" providerId="LiveId" clId="{D9374149-6FFE-4423-B177-754060A95FA5}"/>
    <pc:docChg chg="modSld modNotesMaster">
      <pc:chgData name="Mike Michelson" userId="3df118cceba7de93" providerId="LiveId" clId="{D9374149-6FFE-4423-B177-754060A95FA5}" dt="2020-06-15T00:19:30.889" v="75"/>
      <pc:docMkLst>
        <pc:docMk/>
      </pc:docMkLst>
      <pc:sldChg chg="modSp mod">
        <pc:chgData name="Mike Michelson" userId="3df118cceba7de93" providerId="LiveId" clId="{D9374149-6FFE-4423-B177-754060A95FA5}" dt="2020-06-15T00:14:26.055" v="74" actId="6549"/>
        <pc:sldMkLst>
          <pc:docMk/>
          <pc:sldMk cId="579371405" sldId="256"/>
        </pc:sldMkLst>
        <pc:spChg chg="mod">
          <ac:chgData name="Mike Michelson" userId="3df118cceba7de93" providerId="LiveId" clId="{D9374149-6FFE-4423-B177-754060A95FA5}" dt="2020-06-15T00:14:26.055" v="74" actId="6549"/>
          <ac:spMkLst>
            <pc:docMk/>
            <pc:sldMk cId="579371405" sldId="256"/>
            <ac:spMk id="5" creationId="{27F50444-4261-43D9-8714-20856E5687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6/14/2020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Ellsworth Results</a:t>
            </a:r>
            <a:br>
              <a:rPr lang="en-US" sz="2000" b="1" u="sng" dirty="0"/>
            </a:br>
            <a:r>
              <a:rPr lang="en-US" sz="2000" b="1" u="sng" dirty="0"/>
              <a:t>June 13, 2020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4395561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K. BUTLER/K. BUTLER		5		3.48		13.12			65.12</a:t>
            </a:r>
          </a:p>
          <a:p>
            <a:r>
              <a:rPr lang="en-US" sz="800" b="1" u="sng" dirty="0"/>
              <a:t>M. MICHELSON/C. GOODWIN		5		</a:t>
            </a:r>
            <a:r>
              <a:rPr lang="en-US" sz="1000" b="1" u="sng" dirty="0">
                <a:solidFill>
                  <a:srgbClr val="FF0000"/>
                </a:solidFill>
              </a:rPr>
              <a:t>4.16</a:t>
            </a:r>
            <a:r>
              <a:rPr lang="en-US" sz="800" b="1" u="sng" dirty="0"/>
              <a:t>		12.36*			64.36</a:t>
            </a:r>
          </a:p>
          <a:p>
            <a:r>
              <a:rPr lang="en-US" sz="800" b="1" u="sng" dirty="0"/>
              <a:t>R. ARNHART/G. ZARING		5		3.92		11.37			61.37</a:t>
            </a:r>
          </a:p>
          <a:p>
            <a:r>
              <a:rPr lang="en-US" sz="800" b="1" u="sng" dirty="0"/>
              <a:t>M. REEVES/G. GREEN		5		3.90		10.49*			59.49</a:t>
            </a:r>
          </a:p>
          <a:p>
            <a:r>
              <a:rPr lang="en-US" sz="800" b="1" u="sng" dirty="0"/>
              <a:t>C. MARSHALL/C. FRANKLIN		5		2.78		  9.98			57.98</a:t>
            </a:r>
          </a:p>
          <a:p>
            <a:r>
              <a:rPr lang="en-US" sz="800" b="1" u="sng" dirty="0"/>
              <a:t>J. MARTINES/T. GIPSON		5		2.66		  9.38			56.38</a:t>
            </a:r>
          </a:p>
          <a:p>
            <a:r>
              <a:rPr lang="en-US" sz="800" b="1" u="sng" dirty="0"/>
              <a:t>L. LANKFORD/R. JARVIS		4		2.55		  8.68			53.68</a:t>
            </a:r>
          </a:p>
          <a:p>
            <a:r>
              <a:rPr lang="en-US" sz="800" b="1" u="sng" dirty="0"/>
              <a:t>D. SCOTT			4		DNW		  7.85			51.85</a:t>
            </a:r>
          </a:p>
          <a:p>
            <a:r>
              <a:rPr lang="en-US" sz="800" b="1" u="sng" dirty="0"/>
              <a:t>B. BREEZE/J. WYATT		5		DNW		  7.68			51.68</a:t>
            </a:r>
          </a:p>
          <a:p>
            <a:r>
              <a:rPr lang="en-US" sz="800" b="1" u="sng" dirty="0"/>
              <a:t>K. DAVENPORT/T. DAVENPORT		5		DNW		  5.65			48.65</a:t>
            </a:r>
          </a:p>
          <a:p>
            <a:r>
              <a:rPr lang="en-US" sz="800" b="1" u="sng" dirty="0"/>
              <a:t>D. MILLER/M. PIERCE		3		2.83		  5.61			46.61</a:t>
            </a:r>
          </a:p>
          <a:p>
            <a:r>
              <a:rPr lang="en-US" sz="800" b="1" u="sng" dirty="0"/>
              <a:t>C. CONDER/Z. FANSLER		4		1.85		  5.59			45.59</a:t>
            </a:r>
          </a:p>
          <a:p>
            <a:r>
              <a:rPr lang="en-US" sz="800" b="1" u="sng" dirty="0"/>
              <a:t>B. TOMPKINS/S. TOMPKINS		3		2.25		  5.52			44.52</a:t>
            </a:r>
          </a:p>
          <a:p>
            <a:r>
              <a:rPr lang="en-US" sz="800" b="1" u="sng" dirty="0"/>
              <a:t>W. MURPHY/R. MURPHY		1		4.06		  4.06			42.06</a:t>
            </a:r>
          </a:p>
          <a:p>
            <a:r>
              <a:rPr lang="en-US" sz="800" b="1" u="sng" dirty="0"/>
              <a:t>S. LEAF/G. ALLEN		2		DNW		  3.05			40.05</a:t>
            </a:r>
          </a:p>
          <a:p>
            <a:r>
              <a:rPr lang="en-US" sz="1400" dirty="0"/>
              <a:t>* = 1 pound penalty dead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343</Words>
  <Application>Microsoft Office PowerPoint</Application>
  <PresentationFormat>Widescreen</PresentationFormat>
  <Paragraphs>59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Ellsworth Results June 13,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30</cp:revision>
  <cp:lastPrinted>2020-06-15T00:19:33Z</cp:lastPrinted>
  <dcterms:created xsi:type="dcterms:W3CDTF">2018-01-16T00:45:31Z</dcterms:created>
  <dcterms:modified xsi:type="dcterms:W3CDTF">2020-06-15T00:19:40Z</dcterms:modified>
  <cp:contentStatus/>
</cp:coreProperties>
</file>