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Ellsworth Results</a:t>
            </a:r>
            <a:br>
              <a:rPr lang="en-US" sz="2000" b="1" u="sng"/>
            </a:br>
            <a:r>
              <a:rPr lang="en-US" sz="2000" b="1" u="sng"/>
              <a:t>June 15, 2019</a:t>
            </a:r>
            <a:endParaRPr lang="en-US" sz="2000" b="1" u="sng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3516671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800" b="1" u="sng" dirty="0"/>
              <a:t>L. LANKFORD/R. JARVIS		5		2.52		12.14			64.14</a:t>
            </a:r>
          </a:p>
          <a:p>
            <a:r>
              <a:rPr lang="en-US" sz="800" b="1" u="sng" dirty="0"/>
              <a:t>J. SCOTT/C. FRANKLIN		5		3.05		11.38			62.38</a:t>
            </a:r>
          </a:p>
          <a:p>
            <a:r>
              <a:rPr lang="en-US" sz="800" b="1" u="sng" dirty="0"/>
              <a:t>B. BREEZE/J. MARTINEZ		5		2.41		10.45			60.45</a:t>
            </a:r>
          </a:p>
          <a:p>
            <a:r>
              <a:rPr lang="en-US" sz="800" b="1" u="sng" dirty="0"/>
              <a:t>M. MICHELSON/C. GOODWIN		5		3.02		 9.36			58.36</a:t>
            </a:r>
          </a:p>
          <a:p>
            <a:r>
              <a:rPr lang="en-US" sz="800" b="1" u="sng" dirty="0"/>
              <a:t>C. CONDER/Z. FANSLER		5		2.25		8.42			56.42</a:t>
            </a:r>
          </a:p>
          <a:p>
            <a:r>
              <a:rPr lang="en-US" sz="800" b="1" u="sng" dirty="0"/>
              <a:t>J. DOWNS/B. TOMPKINS		2		4.22		6.17			53.17</a:t>
            </a:r>
          </a:p>
          <a:p>
            <a:r>
              <a:rPr lang="en-US" sz="800" b="1" u="sng" dirty="0"/>
              <a:t>S. LEAF/G. ALLEN		3		2.38		5.95			50.95</a:t>
            </a:r>
          </a:p>
          <a:p>
            <a:r>
              <a:rPr lang="en-US" sz="800" b="1" u="sng" dirty="0"/>
              <a:t>K. BUTLER/K. BUTLER 		1		2.84		2.84			46.84</a:t>
            </a:r>
          </a:p>
          <a:p>
            <a:r>
              <a:rPr lang="en-US" sz="800" b="1" u="sng" dirty="0"/>
              <a:t>K. DAVENPORT/T. DAVENPORT 		2		1.63		2.39			45.39</a:t>
            </a:r>
          </a:p>
          <a:p>
            <a:r>
              <a:rPr lang="en-US" sz="800" b="1" u="sng" dirty="0"/>
              <a:t>A. HOLLIMAN/K. BILLINGS		2		DNW		2.03			44.03</a:t>
            </a:r>
          </a:p>
          <a:p>
            <a:r>
              <a:rPr lang="en-US" sz="800" b="1" u="sng" dirty="0"/>
              <a:t>W. MURPHY/R. MURPHY	 	1		1.22		1.22			42.22</a:t>
            </a:r>
          </a:p>
          <a:p>
            <a:r>
              <a:rPr lang="en-US" sz="800" b="1" u="sng" dirty="0"/>
              <a:t>A. BALARD/J. MERKLE		0		0.00		0.00			  1.00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4</Words>
  <Application>Microsoft Office PowerPoint</Application>
  <PresentationFormat>Widescreen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Ellsworth Results June 15,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26</cp:revision>
  <dcterms:created xsi:type="dcterms:W3CDTF">2018-01-16T00:45:31Z</dcterms:created>
  <dcterms:modified xsi:type="dcterms:W3CDTF">2019-06-16T21:06:21Z</dcterms:modified>
  <cp:contentStatus/>
</cp:coreProperties>
</file>