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64" autoAdjust="0"/>
  </p:normalViewPr>
  <p:slideViewPr>
    <p:cSldViewPr snapToGrid="0">
      <p:cViewPr varScale="1">
        <p:scale>
          <a:sx n="108" d="100"/>
          <a:sy n="108" d="100"/>
        </p:scale>
        <p:origin x="145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Ellsworth</a:t>
            </a:r>
            <a:br>
              <a:rPr lang="en-US" sz="2000" b="1" u="sng" dirty="0"/>
            </a:br>
            <a:r>
              <a:rPr lang="en-US" sz="2000" b="1" u="sng" dirty="0"/>
              <a:t>September 25, 2021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1"/>
            <a:ext cx="10515600" cy="3916166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1000" b="1" u="sng" dirty="0"/>
              <a:t>G. GREEN/M. REEVES		5		3.44		14.55			66.55</a:t>
            </a:r>
          </a:p>
          <a:p>
            <a:r>
              <a:rPr lang="en-US" sz="1000" b="1" u="sng" dirty="0"/>
              <a:t>R. CASTLEBERRY/J. CASTLEBERRY	5		4.94		14.52			65.52</a:t>
            </a:r>
          </a:p>
          <a:p>
            <a:r>
              <a:rPr lang="en-US" sz="1000" b="1" u="sng" dirty="0"/>
              <a:t>M. MICHELSON/C. GOODWIN		5		2.76		12.26			62.26</a:t>
            </a:r>
          </a:p>
          <a:p>
            <a:r>
              <a:rPr lang="en-US" sz="1000" b="1" u="sng" dirty="0"/>
              <a:t>C. PEET/J. FRYE		5		</a:t>
            </a:r>
            <a:r>
              <a:rPr lang="en-US" sz="1400" u="sng" dirty="0">
                <a:solidFill>
                  <a:srgbClr val="FF0000"/>
                </a:solidFill>
              </a:rPr>
              <a:t>5.32</a:t>
            </a:r>
            <a:r>
              <a:rPr lang="en-US" sz="1000" b="1" u="sng" dirty="0"/>
              <a:t>		10.65			60.65</a:t>
            </a:r>
          </a:p>
          <a:p>
            <a:r>
              <a:rPr lang="en-US" sz="1000" b="1" u="sng" dirty="0"/>
              <a:t>A. HOLLIMAN/K. BILLINGS		5		2.44		  8.67			56.67</a:t>
            </a:r>
          </a:p>
          <a:p>
            <a:r>
              <a:rPr lang="en-US" sz="1000" b="1" u="sng" dirty="0"/>
              <a:t>B. SCOTT/J. COATS		4		1.91		  6.84			52.84</a:t>
            </a:r>
          </a:p>
          <a:p>
            <a:r>
              <a:rPr lang="en-US" sz="1000" b="1" u="sng" dirty="0"/>
              <a:t>D. PHIPPS/D. PHIPPS		4		2.09		  6.27			51.27</a:t>
            </a:r>
          </a:p>
          <a:p>
            <a:r>
              <a:rPr lang="en-US" sz="1000" b="1" u="sng" dirty="0"/>
              <a:t>R. ARNHART/G. ARNHART		2		4.70		  5.56			49.56</a:t>
            </a:r>
          </a:p>
          <a:p>
            <a:r>
              <a:rPr lang="en-US" sz="1000" b="1" u="sng" dirty="0"/>
              <a:t>K. DAVENPORT/T. DAVENPORT	3		2.17		  4.08			47.08</a:t>
            </a:r>
          </a:p>
          <a:p>
            <a:r>
              <a:rPr lang="en-US" sz="1000" b="1" u="sng" dirty="0"/>
              <a:t>J. DOWNS/R. DAY		2		1.58		  2.58			44.58</a:t>
            </a:r>
          </a:p>
          <a:p>
            <a:r>
              <a:rPr lang="en-US" sz="1000" b="1" u="sng" dirty="0"/>
              <a:t>M. LANKFORD/J. LANKFORD		0		0.00		  0.00			  1.00</a:t>
            </a:r>
          </a:p>
          <a:p>
            <a:r>
              <a:rPr lang="en-US" sz="1000" b="1" u="sng" dirty="0"/>
              <a:t>M. PIERCE/D. MILLER		0		0.00		  0.00			  1.00</a:t>
            </a:r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273</Words>
  <Application>Microsoft Office PowerPoint</Application>
  <PresentationFormat>Widescreen</PresentationFormat>
  <Paragraphs>47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Ellsworth September 25,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27</cp:revision>
  <dcterms:created xsi:type="dcterms:W3CDTF">2018-01-16T00:45:31Z</dcterms:created>
  <dcterms:modified xsi:type="dcterms:W3CDTF">2021-09-26T16:27:15Z</dcterms:modified>
  <cp:contentStatus/>
</cp:coreProperties>
</file>