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ichelson" userId="3df118cceba7de93" providerId="LiveId" clId="{4642FA75-14A1-43C1-8DFC-EE97568D94B9}"/>
    <pc:docChg chg="modSld">
      <pc:chgData name="Mike Michelson" userId="3df118cceba7de93" providerId="LiveId" clId="{4642FA75-14A1-43C1-8DFC-EE97568D94B9}" dt="2020-08-16T17:45:47.603" v="67" actId="20577"/>
      <pc:docMkLst>
        <pc:docMk/>
      </pc:docMkLst>
      <pc:sldChg chg="modSp mod">
        <pc:chgData name="Mike Michelson" userId="3df118cceba7de93" providerId="LiveId" clId="{4642FA75-14A1-43C1-8DFC-EE97568D94B9}" dt="2020-08-16T17:45:47.603" v="67" actId="20577"/>
        <pc:sldMkLst>
          <pc:docMk/>
          <pc:sldMk cId="579371405" sldId="256"/>
        </pc:sldMkLst>
        <pc:spChg chg="mod">
          <ac:chgData name="Mike Michelson" userId="3df118cceba7de93" providerId="LiveId" clId="{4642FA75-14A1-43C1-8DFC-EE97568D94B9}" dt="2020-08-16T17:45:47.603" v="67" actId="20577"/>
          <ac:spMkLst>
            <pc:docMk/>
            <pc:sldMk cId="579371405" sldId="256"/>
            <ac:spMk id="5" creationId="{27F50444-4261-43D9-8714-20856E5687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Fort Cobb Results</a:t>
            </a:r>
            <a:br>
              <a:rPr lang="en-US" sz="2000" b="1" u="sng" dirty="0"/>
            </a:br>
            <a:r>
              <a:rPr lang="en-US" sz="2000" b="1" u="sng" dirty="0"/>
              <a:t>August 15, 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4306784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J. SCOTT**/C. FRANKLIN		5		3.85		15.17			67.17</a:t>
            </a:r>
          </a:p>
          <a:p>
            <a:r>
              <a:rPr lang="en-US" sz="800" b="1" u="sng" dirty="0"/>
              <a:t>M. REEVES/G. GREEN 		4		</a:t>
            </a:r>
            <a:r>
              <a:rPr lang="en-US" sz="1000" u="sng" dirty="0">
                <a:solidFill>
                  <a:srgbClr val="FF0000"/>
                </a:solidFill>
              </a:rPr>
              <a:t>4.73</a:t>
            </a:r>
            <a:r>
              <a:rPr lang="en-US" sz="800" b="1" u="sng" dirty="0"/>
              <a:t>		15.02			66.02</a:t>
            </a:r>
          </a:p>
          <a:p>
            <a:r>
              <a:rPr lang="en-US" sz="800" b="1" u="sng" dirty="0"/>
              <a:t>L. LANKFORD/R. JARVIS		3		3.76		  9.57			58.57</a:t>
            </a:r>
          </a:p>
          <a:p>
            <a:r>
              <a:rPr lang="en-US" sz="800" b="1" u="sng" dirty="0"/>
              <a:t>M. MICHELSON/C. GOODWIN		3		3.90		  9.39*			57.39</a:t>
            </a:r>
          </a:p>
          <a:p>
            <a:r>
              <a:rPr lang="en-US" sz="800" b="1" u="sng" dirty="0"/>
              <a:t>K. BUTLER/K. BUTLER		3		3.54		  7.96			54.96</a:t>
            </a:r>
          </a:p>
          <a:p>
            <a:r>
              <a:rPr lang="en-US" sz="800" b="1" u="sng" dirty="0"/>
              <a:t>J. MARTINES/T</a:t>
            </a:r>
            <a:r>
              <a:rPr lang="en-US" sz="800" b="1" u="sng"/>
              <a:t>.GIPSON</a:t>
            </a:r>
            <a:r>
              <a:rPr lang="en-US" sz="800" b="1" u="sng" dirty="0"/>
              <a:t>		3		2.36		  6.35			52.35</a:t>
            </a:r>
          </a:p>
          <a:p>
            <a:r>
              <a:rPr lang="en-US" sz="800" b="1" u="sng" dirty="0"/>
              <a:t>B. TOMPKINS/S. TOMPKINS		1		3.22		  3.22			48.22</a:t>
            </a:r>
          </a:p>
          <a:p>
            <a:r>
              <a:rPr lang="en-US" sz="800" b="1" u="sng" dirty="0"/>
              <a:t>S. LEAF/G. ALLEN		1		2.64		  2.64			46.64</a:t>
            </a:r>
          </a:p>
          <a:p>
            <a:r>
              <a:rPr lang="en-US" sz="800" b="1" u="sng" dirty="0"/>
              <a:t>K. DAVENPORT/T. DAVENPORT		1		2.52		  2.52			45.52</a:t>
            </a:r>
          </a:p>
          <a:p>
            <a:r>
              <a:rPr lang="en-US" sz="800" b="1" u="sng" dirty="0"/>
              <a:t>M. LANKFORD/G. LANKFORD		1		1.51		  1.51			43.51</a:t>
            </a:r>
          </a:p>
          <a:p>
            <a:r>
              <a:rPr lang="en-US" sz="800" b="1" u="sng" dirty="0"/>
              <a:t>R. ARNHART/G. ARNHART		0		0.00		  0.00			  1.00</a:t>
            </a:r>
          </a:p>
          <a:p>
            <a:r>
              <a:rPr lang="en-US" sz="800" b="1" u="sng" dirty="0"/>
              <a:t>W. MURPHY/R. MURPHY		0		0.00		  0.00			  1.00</a:t>
            </a:r>
          </a:p>
          <a:p>
            <a:r>
              <a:rPr lang="en-US" sz="800" b="1" u="sng" dirty="0"/>
              <a:t>M. PIERCE/D. MILLER		0		0.00		  0.00			  1.00</a:t>
            </a:r>
          </a:p>
          <a:p>
            <a:r>
              <a:rPr lang="en-US" sz="800" b="1" u="sng" dirty="0"/>
              <a:t>B. BREEZE/J. WYATT		0		0.00		  0.00			  1.00</a:t>
            </a:r>
          </a:p>
          <a:p>
            <a:r>
              <a:rPr lang="en-US" sz="1000" b="1" dirty="0"/>
              <a:t>* = 1 pound Penalty Dead Fish</a:t>
            </a:r>
          </a:p>
          <a:p>
            <a:r>
              <a:rPr lang="en-US" sz="1000" b="1" dirty="0"/>
              <a:t>** = First Sub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335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Fort Cobb Results August 15,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29</cp:revision>
  <dcterms:created xsi:type="dcterms:W3CDTF">2018-01-16T00:45:31Z</dcterms:created>
  <dcterms:modified xsi:type="dcterms:W3CDTF">2020-08-16T17:46:02Z</dcterms:modified>
  <cp:contentStatus/>
</cp:coreProperties>
</file>