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3814" autoAdjust="0"/>
    <p:restoredTop sz="94664" autoAdjust="0"/>
  </p:normalViewPr>
  <p:slideViewPr>
    <p:cSldViewPr snapToGrid="0">
      <p:cViewPr varScale="1">
        <p:scale>
          <a:sx n="108" d="100"/>
          <a:sy n="108" d="100"/>
        </p:scale>
        <p:origin x="1458" y="10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95" d="100"/>
          <a:sy n="95" d="100"/>
        </p:scale>
        <p:origin x="3660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5C0EEC-123B-4F8B-AE01-41EAA982675F}" type="datetimeFigureOut">
              <a:rPr lang="en-US" smtClean="0"/>
              <a:t>8/29/2021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2A7E21-D136-4C83-90F5-C00182A884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59666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2A7E21-D136-4C83-90F5-C00182A884F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36523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EDB0C4-424A-477B-9B6D-F6A48DFFD14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1627A09-5341-4434-8D9A-7F4A7613E91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FB610A-4709-4A13-A87C-BC964A6385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B2AB2-66EF-43A8-A0EA-7C64256052AE}" type="datetimeFigureOut">
              <a:rPr lang="en-US" smtClean="0"/>
              <a:t>8/29/2021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194A0D-D24B-42B8-AE4E-5387E0C069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8EFE34-A6EF-4DD5-BD33-4B5A639D12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50A1C-8B2C-4BC7-A83C-6B82537BA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88134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A7667C-39B9-418C-AA3D-63E924732B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AA05FF3-5D95-491E-8CF0-9C74B23CC2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A6C504-19B2-4E8B-B2DB-E2B96EEB4F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B2AB2-66EF-43A8-A0EA-7C64256052AE}" type="datetimeFigureOut">
              <a:rPr lang="en-US" smtClean="0"/>
              <a:t>8/29/2021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8CA15A-915E-4D35-9428-6EDDCF8F1B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5B7C74-E1A8-49A9-86B9-E9B9142E54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50A1C-8B2C-4BC7-A83C-6B82537BA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49984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A2FBFC5-517C-401B-83C6-0E17978AD63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328A6B8-0B2E-4021-8788-42391EC2B67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3C9C90-466F-4018-AC71-A89C57C131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B2AB2-66EF-43A8-A0EA-7C64256052AE}" type="datetimeFigureOut">
              <a:rPr lang="en-US" smtClean="0"/>
              <a:t>8/29/2021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C8B8F7-2C92-4896-B7AE-C7532EF091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D64154-C99F-4484-B131-9D18DEF543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50A1C-8B2C-4BC7-A83C-6B82537BA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51367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5A989B-22FD-4C8B-9744-1564831588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9BD788-0ABE-499A-9817-CC0F86E373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3248F5-2C88-4401-8498-AD4C6DA4FF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B2AB2-66EF-43A8-A0EA-7C64256052AE}" type="datetimeFigureOut">
              <a:rPr lang="en-US" smtClean="0"/>
              <a:t>8/29/2021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781FAD-5920-4F9D-ABD0-FE33EDEFBB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ADC5D8-FCD2-42AE-A935-B8A969B4E0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50A1C-8B2C-4BC7-A83C-6B82537BA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2771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8F01F9-BB70-4ADD-ACF0-19377EBB42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32E0A8C-8EEE-433B-B60D-E8EF31A313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0FC7BD-0B15-4320-871B-0E191F15F6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B2AB2-66EF-43A8-A0EA-7C64256052AE}" type="datetimeFigureOut">
              <a:rPr lang="en-US" smtClean="0"/>
              <a:t>8/29/2021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9569B8-3F6D-40CC-A320-D61C6525A0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5F46E1-651E-4D33-A92F-FF474AD499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50A1C-8B2C-4BC7-A83C-6B82537BA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2064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0CFF32-23FF-46BC-A990-B9199A9B32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54DE14-A79C-487C-906F-8AA46C7C651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D805F07-B6BC-4454-A64C-3A956BD1807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1764424-6AFA-4098-9239-6BCF8A7DDB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B2AB2-66EF-43A8-A0EA-7C64256052AE}" type="datetimeFigureOut">
              <a:rPr lang="en-US" smtClean="0"/>
              <a:t>8/29/2021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5B48BC3-DEAF-4430-ABA3-7F5CD0B8DA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67D4238-CFA9-4236-A455-B1B20AE41F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50A1C-8B2C-4BC7-A83C-6B82537BA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31355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2B7500-2053-442E-9A2F-23B56EFA1E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69FDA8C-21EE-4739-99F9-456BFEBD3D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A2AFD86-A7E8-47D0-A126-23496DAB571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1311EC4-522B-4EC1-BE62-6C82FD1D748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3A3D101-8A5D-43E2-BDFA-0B302722FB1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1C350A7-B633-44FD-8E8C-120D7BBDA0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B2AB2-66EF-43A8-A0EA-7C64256052AE}" type="datetimeFigureOut">
              <a:rPr lang="en-US" smtClean="0"/>
              <a:t>8/29/2021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59D4E82-99D2-4446-8211-062EC02340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9A2F798-22C3-4110-B7D0-7833E8EE75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50A1C-8B2C-4BC7-A83C-6B82537BA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19909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07DDC0-0871-4E8C-AF26-CCA8BEC894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6527D1C-75A4-4EA4-BBE8-AB93407C1F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B2AB2-66EF-43A8-A0EA-7C64256052AE}" type="datetimeFigureOut">
              <a:rPr lang="en-US" smtClean="0"/>
              <a:t>8/29/2021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1B96E11-76BF-42CB-8B55-09F76533D9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DDD0682-2780-48DE-86E0-D4586BCBAD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50A1C-8B2C-4BC7-A83C-6B82537BA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79608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E21F140-8E0D-45B4-9498-FBA74C7775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B2AB2-66EF-43A8-A0EA-7C64256052AE}" type="datetimeFigureOut">
              <a:rPr lang="en-US" smtClean="0"/>
              <a:t>8/29/2021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D32A5EA-00C1-48C2-954D-D8F3107561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7A6717E-1B31-4A8F-9A1C-96EB097A8D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50A1C-8B2C-4BC7-A83C-6B82537BA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99144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C76E0E-52CC-4591-B054-3FD8E6B95F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EBBD5E-265D-449E-B476-C1A7921EE7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AF91B02-E4B8-432A-993D-527CFEB3DF5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1A29D8B-3F8A-4051-890A-C876B12965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B2AB2-66EF-43A8-A0EA-7C64256052AE}" type="datetimeFigureOut">
              <a:rPr lang="en-US" smtClean="0"/>
              <a:t>8/29/2021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D0A360A-2A81-444D-AFBB-9DB35152EA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B2F5574-B6D4-421A-9F3A-07BDA232E5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50A1C-8B2C-4BC7-A83C-6B82537BA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48151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900912-7868-4C4B-B125-03C3889F38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A88CED1-9FB4-469F-A1C4-901753C3AE8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BAB51FE-B7F3-4892-AA36-498E4FBFF4F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78F9320-2D33-49A5-BA4A-5A8B05AA4E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B2AB2-66EF-43A8-A0EA-7C64256052AE}" type="datetimeFigureOut">
              <a:rPr lang="en-US" smtClean="0"/>
              <a:t>8/29/2021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60A7AC8-77A2-4D00-A264-82BBE99756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6AFF891-432A-4A12-97A2-2D00AA46B6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50A1C-8B2C-4BC7-A83C-6B82537BA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75387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EB02B27-C8DA-437C-B428-9EF669B044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F7658CF-E675-42AE-B1DE-AA38809440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695239-5166-491B-8C1C-11577D7164C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AB2AB2-66EF-43A8-A0EA-7C64256052AE}" type="datetimeFigureOut">
              <a:rPr lang="en-US" smtClean="0"/>
              <a:t>8/29/2021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47F05B-B2DD-45A4-A342-02914DD6231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1E885C-3A3A-4136-BFCF-2D5C1A0ABEE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050A1C-8B2C-4BC7-A83C-6B82537BA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17357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82E4493-856D-447A-8ECC-8E9978E5BE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66053"/>
          </a:xfrm>
        </p:spPr>
        <p:txBody>
          <a:bodyPr>
            <a:noAutofit/>
          </a:bodyPr>
          <a:lstStyle/>
          <a:p>
            <a:pPr algn="ctr"/>
            <a:r>
              <a:rPr lang="en-US" sz="2000" b="1" u="sng" dirty="0"/>
              <a:t>Fort Cobb</a:t>
            </a:r>
            <a:br>
              <a:rPr lang="en-US" sz="2000" b="1" u="sng" dirty="0"/>
            </a:br>
            <a:r>
              <a:rPr lang="en-US" sz="2000" b="1" u="sng" dirty="0"/>
              <a:t>August 28, 2021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27F50444-4261-43D9-8714-20856E5687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46451"/>
            <a:ext cx="10515600" cy="4120353"/>
          </a:xfrm>
        </p:spPr>
        <p:txBody>
          <a:bodyPr>
            <a:normAutofit/>
          </a:bodyPr>
          <a:lstStyle/>
          <a:p>
            <a:r>
              <a:rPr lang="en-US" sz="1400" b="1" u="sng" dirty="0"/>
              <a:t>TEAM			# OF FISH		BIG BASS		WEIGHT</a:t>
            </a:r>
            <a:r>
              <a:rPr lang="en-US" sz="2000" b="1" u="sng" dirty="0"/>
              <a:t>			</a:t>
            </a:r>
            <a:r>
              <a:rPr lang="en-US" sz="1400" b="1" u="sng" dirty="0"/>
              <a:t>POINTS</a:t>
            </a:r>
          </a:p>
          <a:p>
            <a:r>
              <a:rPr lang="en-US" sz="800" b="1" u="sng" dirty="0"/>
              <a:t>R. CASTLEBERRY/J. CASTLEBERRY		5		5.39		17.55			69.55</a:t>
            </a:r>
          </a:p>
          <a:p>
            <a:r>
              <a:rPr lang="en-US" sz="800" b="1" u="sng" dirty="0"/>
              <a:t>D. PHIPPS/D. PHIPPS		5		3.89		13.59*			64.59</a:t>
            </a:r>
          </a:p>
          <a:p>
            <a:r>
              <a:rPr lang="en-US" sz="800" b="1" u="sng" dirty="0"/>
              <a:t>A. HOLLIMAN			4		4.07		12.34			61.34</a:t>
            </a:r>
          </a:p>
          <a:p>
            <a:r>
              <a:rPr lang="en-US" sz="800" b="1" u="sng" dirty="0"/>
              <a:t>R.ARNHART/G.ARNHART		3		3.79		  9.02			57.02</a:t>
            </a:r>
          </a:p>
          <a:p>
            <a:r>
              <a:rPr lang="en-US" sz="800" b="1" u="sng" dirty="0"/>
              <a:t>L. LANKFORD/K.LANKFORD		3		3.52		  7.35			54.35</a:t>
            </a:r>
          </a:p>
          <a:p>
            <a:r>
              <a:rPr lang="en-US" sz="800" b="1" u="sng" dirty="0"/>
              <a:t>S. LEAG/C. YOUNG		1		</a:t>
            </a:r>
            <a:r>
              <a:rPr lang="en-US" sz="1200" b="1" u="sng" dirty="0">
                <a:solidFill>
                  <a:srgbClr val="FF0000"/>
                </a:solidFill>
              </a:rPr>
              <a:t>5.45</a:t>
            </a:r>
            <a:r>
              <a:rPr lang="en-US" sz="800" b="1" u="sng" dirty="0"/>
              <a:t>		  5.45			52.45</a:t>
            </a:r>
          </a:p>
          <a:p>
            <a:r>
              <a:rPr lang="en-US" sz="800" b="1" u="sng" dirty="0"/>
              <a:t>M. GREEN/G. REEVES		2		3.19		  5.38			50.38</a:t>
            </a:r>
          </a:p>
          <a:p>
            <a:r>
              <a:rPr lang="en-US" sz="800" b="1" u="sng" dirty="0"/>
              <a:t>J. DOWNS/R. DAY		1		1.90		  1.90			45.90</a:t>
            </a:r>
          </a:p>
          <a:p>
            <a:r>
              <a:rPr lang="en-US" sz="800" b="1" u="sng" dirty="0"/>
              <a:t>M. MICHELSON/C. GOODWIN		0		0.00		  0.00			  1.00</a:t>
            </a:r>
          </a:p>
          <a:p>
            <a:r>
              <a:rPr lang="en-US" sz="800" b="1" u="sng" dirty="0"/>
              <a:t>B. TOMPKINS/S. TOMPKINS		0		0.00		  0.00			  1.00</a:t>
            </a:r>
          </a:p>
          <a:p>
            <a:r>
              <a:rPr lang="en-US" sz="800" b="1" u="sng" dirty="0"/>
              <a:t>K. DAVENPORT/T. DAVENPORT		0		0.00		  0.00			  1.00</a:t>
            </a:r>
          </a:p>
          <a:p>
            <a:r>
              <a:rPr lang="en-US" sz="800" b="1" u="sng" dirty="0"/>
              <a:t>B. SCOTT/J. COATS		0		0.00		</a:t>
            </a:r>
            <a:r>
              <a:rPr lang="en-US" sz="800" b="1" u="sng"/>
              <a:t>  0.00			  1.00</a:t>
            </a:r>
            <a:endParaRPr lang="en-US" sz="800" b="1" u="sng" dirty="0"/>
          </a:p>
          <a:p>
            <a:endParaRPr lang="en-US" sz="800" b="1" u="sng" dirty="0"/>
          </a:p>
          <a:p>
            <a:r>
              <a:rPr lang="en-US" sz="1000" b="1" u="sng" dirty="0"/>
              <a:t>* ONE POUND PENALTY DEAD FISH</a:t>
            </a:r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1000" b="1" u="sng" dirty="0"/>
          </a:p>
          <a:p>
            <a:endParaRPr lang="en-US" sz="1200" b="1" u="sng" dirty="0"/>
          </a:p>
          <a:p>
            <a:endParaRPr lang="en-US" sz="2000" b="1" u="sng" dirty="0"/>
          </a:p>
          <a:p>
            <a:endParaRPr lang="en-US" sz="1600" b="1" u="sng" dirty="0"/>
          </a:p>
          <a:p>
            <a:endParaRPr lang="en-US" sz="1600" b="1" u="sng" dirty="0"/>
          </a:p>
          <a:p>
            <a:endParaRPr lang="en-US" sz="1600" b="1" u="sng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95F8FE5D-AF3E-4034-9F2C-2F8A978BC88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838200" y="385748"/>
            <a:ext cx="1190936" cy="64008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/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D92204CB-E7BD-4C65-B9EE-9AA798D0D17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52462" y="385748"/>
            <a:ext cx="1190936" cy="64008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/>
        </p:spPr>
      </p:pic>
    </p:spTree>
    <p:extLst>
      <p:ext uri="{BB962C8B-B14F-4D97-AF65-F5344CB8AC3E}">
        <p14:creationId xmlns:p14="http://schemas.microsoft.com/office/powerpoint/2010/main" val="5793714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182</TotalTime>
  <Words>283</Words>
  <Application>Microsoft Office PowerPoint</Application>
  <PresentationFormat>Widescreen</PresentationFormat>
  <Paragraphs>58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Fort Cobb August 28, 2021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FORT COBB RESULTS 2018</dc:title>
  <dc:creator>michelsonmichael@yahoo.com</dc:creator>
  <cp:lastModifiedBy>Mike Michelson</cp:lastModifiedBy>
  <cp:revision>29</cp:revision>
  <dcterms:created xsi:type="dcterms:W3CDTF">2018-01-16T00:45:31Z</dcterms:created>
  <dcterms:modified xsi:type="dcterms:W3CDTF">2021-08-29T15:09:06Z</dcterms:modified>
  <cp:contentStatus/>
</cp:coreProperties>
</file>