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Fort Cobb Results</a:t>
            </a:r>
            <a:br>
              <a:rPr lang="en-US" sz="2000" b="1" u="sng" dirty="0"/>
            </a:br>
            <a:r>
              <a:rPr lang="en-US" sz="2000" b="1" u="sng" dirty="0"/>
              <a:t>July 20, 2019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4679646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M. MICHELSON/C. GOODWIN		5		3.54		16.57			68.57</a:t>
            </a:r>
          </a:p>
          <a:p>
            <a:r>
              <a:rPr lang="en-US" sz="800" b="1" u="sng" dirty="0"/>
              <a:t>S. LEAF/G. ALLEN		5		4.61		15.85			66.85</a:t>
            </a:r>
          </a:p>
          <a:p>
            <a:r>
              <a:rPr lang="en-US" sz="800" b="1" u="sng" dirty="0"/>
              <a:t>C. CONDER/Z. FANSLER		5		</a:t>
            </a:r>
            <a:r>
              <a:rPr lang="en-US" sz="1000" b="1" u="sng" dirty="0">
                <a:solidFill>
                  <a:srgbClr val="FF0000"/>
                </a:solidFill>
              </a:rPr>
              <a:t>4.79</a:t>
            </a:r>
            <a:r>
              <a:rPr lang="en-US" sz="800" b="1" u="sng" dirty="0"/>
              <a:t>		14.45			65.45</a:t>
            </a:r>
          </a:p>
          <a:p>
            <a:r>
              <a:rPr lang="en-US" sz="800" b="1" u="sng" dirty="0"/>
              <a:t>K. BUTLER/K. BUTLER		5		3.22		14.20			63.20</a:t>
            </a:r>
          </a:p>
          <a:p>
            <a:r>
              <a:rPr lang="en-US" sz="800" b="1" u="sng" dirty="0"/>
              <a:t>C. LEVELLE/K. BAKER		5		3.63		13.72			61.72</a:t>
            </a:r>
          </a:p>
          <a:p>
            <a:r>
              <a:rPr lang="en-US" sz="800" b="1" u="sng" dirty="0"/>
              <a:t>L. LANKFORD/R. JARVIS		5		4.28		13.01			60.01</a:t>
            </a:r>
          </a:p>
          <a:p>
            <a:r>
              <a:rPr lang="en-US" sz="800" b="1" u="sng" dirty="0"/>
              <a:t>J. DOWNS/B. TOMPKINS		5		3.09		12.11			58.11</a:t>
            </a:r>
          </a:p>
          <a:p>
            <a:r>
              <a:rPr lang="en-US" sz="800" b="1" u="sng" dirty="0"/>
              <a:t>G. GREEN/M. REEYES		5		2.86		12.07			57.07</a:t>
            </a:r>
          </a:p>
          <a:p>
            <a:r>
              <a:rPr lang="en-US" sz="800" b="1" u="sng" dirty="0"/>
              <a:t>B. BREEZE/J. MARTINEZ		3		3.49		  8.88			51.88</a:t>
            </a:r>
          </a:p>
          <a:p>
            <a:r>
              <a:rPr lang="en-US" sz="800" b="1" u="sng" dirty="0"/>
              <a:t>J. SCOTT/C. FRANKLIN		3		2.96		  7.36			49.36</a:t>
            </a:r>
          </a:p>
          <a:p>
            <a:r>
              <a:rPr lang="en-US" sz="800" b="1" u="sng" dirty="0"/>
              <a:t>M. LANKFORD			2		2.76		  5.40			46.40</a:t>
            </a:r>
          </a:p>
          <a:p>
            <a:r>
              <a:rPr lang="en-US" sz="800" b="1" u="sng" dirty="0"/>
              <a:t>R. ARNHART/G. ZARING		2		2.24		  4.50			44.50</a:t>
            </a:r>
          </a:p>
          <a:p>
            <a:r>
              <a:rPr lang="en-US" sz="800" b="1" u="sng" dirty="0"/>
              <a:t>W. MURPHY/R. MURPHY		1		3.10		  3.10			42.10</a:t>
            </a:r>
          </a:p>
          <a:p>
            <a:r>
              <a:rPr lang="en-US" sz="800" b="1" u="sng" dirty="0"/>
              <a:t>A. BALARD/J. MERKLE		1		1.99		  1.99			39.99</a:t>
            </a:r>
          </a:p>
          <a:p>
            <a:r>
              <a:rPr lang="en-US" sz="800" b="1" u="sng" dirty="0"/>
              <a:t>A. HOLLIMAN/K. BILLINGS		1		1.87		  1.87			38.87</a:t>
            </a:r>
          </a:p>
          <a:p>
            <a:r>
              <a:rPr lang="en-US" sz="800" b="1" u="sng" dirty="0"/>
              <a:t>K. DAVENPORT/T. DAVENPORT 		0		0.00		  0.00			 1.00</a:t>
            </a:r>
          </a:p>
          <a:p>
            <a:r>
              <a:rPr lang="en-US" sz="800" b="1" u="sng" dirty="0"/>
              <a:t>D. DEWEESE			0		0.00		  0.00		</a:t>
            </a:r>
            <a:r>
              <a:rPr lang="en-US" sz="800" b="1" u="sng"/>
              <a:t>	 1.00</a:t>
            </a:r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</Words>
  <Application>Microsoft Office PowerPoint</Application>
  <PresentationFormat>Widescreen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Fort Cobb Results July 20,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30</cp:revision>
  <dcterms:created xsi:type="dcterms:W3CDTF">2018-01-16T00:45:31Z</dcterms:created>
  <dcterms:modified xsi:type="dcterms:W3CDTF">2019-07-21T15:33:40Z</dcterms:modified>
  <cp:contentStatus/>
</cp:coreProperties>
</file>