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ichelson" userId="3df118cceba7de93" providerId="LiveId" clId="{ADB3783C-B1BF-49BB-B7B5-4D9FF47F0F17}"/>
    <pc:docChg chg="custSel modSld">
      <pc:chgData name="Mike Michelson" userId="3df118cceba7de93" providerId="LiveId" clId="{ADB3783C-B1BF-49BB-B7B5-4D9FF47F0F17}" dt="2021-07-01T00:49:20.937" v="119" actId="14100"/>
      <pc:docMkLst>
        <pc:docMk/>
      </pc:docMkLst>
      <pc:sldChg chg="modSp mod">
        <pc:chgData name="Mike Michelson" userId="3df118cceba7de93" providerId="LiveId" clId="{ADB3783C-B1BF-49BB-B7B5-4D9FF47F0F17}" dt="2021-07-01T00:49:20.937" v="119" actId="14100"/>
        <pc:sldMkLst>
          <pc:docMk/>
          <pc:sldMk cId="579371405" sldId="256"/>
        </pc:sldMkLst>
        <pc:spChg chg="mod">
          <ac:chgData name="Mike Michelson" userId="3df118cceba7de93" providerId="LiveId" clId="{ADB3783C-B1BF-49BB-B7B5-4D9FF47F0F17}" dt="2021-07-01T00:49:20.937" v="119" actId="14100"/>
          <ac:spMkLst>
            <pc:docMk/>
            <pc:sldMk cId="579371405" sldId="256"/>
            <ac:spMk id="5" creationId="{27F50444-4261-43D9-8714-20856E5687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Fort Cobb</a:t>
            </a:r>
            <a:br>
              <a:rPr lang="en-US" sz="2000" b="1" u="sng" dirty="0"/>
            </a:br>
            <a:r>
              <a:rPr lang="en-US" sz="2000" b="1" u="sng" dirty="0"/>
              <a:t>June 26, 2021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2"/>
            <a:ext cx="10515600" cy="3711980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M. GREEN/G. REEVES		5		</a:t>
            </a:r>
            <a:r>
              <a:rPr lang="en-US" sz="1000" u="sng" dirty="0">
                <a:solidFill>
                  <a:srgbClr val="FF0000"/>
                </a:solidFill>
              </a:rPr>
              <a:t>5.81</a:t>
            </a:r>
            <a:r>
              <a:rPr lang="en-US" sz="800" b="1" u="sng" dirty="0"/>
              <a:t>		18.67			71.67</a:t>
            </a:r>
          </a:p>
          <a:p>
            <a:r>
              <a:rPr lang="en-US" sz="800" b="1" u="sng" dirty="0"/>
              <a:t>R. CASTLEBERRY/J. CASTLEBERRY		5		3.39		13.67			64.67</a:t>
            </a:r>
          </a:p>
          <a:p>
            <a:r>
              <a:rPr lang="en-US" sz="800" b="1" u="sng" dirty="0"/>
              <a:t>A. HOLLIMAN			3		3.22		  8.37			57.37</a:t>
            </a:r>
          </a:p>
          <a:p>
            <a:r>
              <a:rPr lang="en-US" sz="800" b="1" u="sng" dirty="0"/>
              <a:t>B. TOMPKINS/S. TOMPKINS		3		3.35		  8.02			56.02</a:t>
            </a:r>
          </a:p>
          <a:p>
            <a:r>
              <a:rPr lang="en-US" sz="800" b="1" u="sng" dirty="0"/>
              <a:t>K. BUTLER/K. BUTLER		3		2.73		  7.51			54.51</a:t>
            </a:r>
          </a:p>
          <a:p>
            <a:r>
              <a:rPr lang="en-US" sz="800" b="1" u="sng" dirty="0"/>
              <a:t>S. LEAF/C. YOUNG		3		2.43		  6.19			52.19</a:t>
            </a:r>
          </a:p>
          <a:p>
            <a:r>
              <a:rPr lang="en-US" sz="800" b="1" u="sng" dirty="0"/>
              <a:t>D. PHIPPS/D. PHIPPS		2		2.30		  4.09			49.09</a:t>
            </a:r>
          </a:p>
          <a:p>
            <a:r>
              <a:rPr lang="en-US" sz="800" b="1" u="sng" dirty="0"/>
              <a:t>J. DOWNS/R. DAY		1		3.63		  3.63			47.63</a:t>
            </a:r>
          </a:p>
          <a:p>
            <a:r>
              <a:rPr lang="en-US" sz="800" b="1" u="sng" dirty="0"/>
              <a:t>K. DAVENPORT/T. DAVENPORT		1		3.37		  3.37			46.37</a:t>
            </a:r>
          </a:p>
          <a:p>
            <a:r>
              <a:rPr lang="en-US" sz="800" b="1" u="sng" dirty="0"/>
              <a:t>M. MICHELSON/C. GOODWIN		1		2.90		  2.90			44.90</a:t>
            </a:r>
          </a:p>
          <a:p>
            <a:r>
              <a:rPr lang="en-US" sz="800" b="1" u="sng" dirty="0"/>
              <a:t>M. PIERCE/D. MILLER		0		0.00		  0.00			  1.00</a:t>
            </a:r>
          </a:p>
          <a:p>
            <a:r>
              <a:rPr lang="en-US" sz="800" b="1" u="sng" dirty="0"/>
              <a:t>B. SCOTT/J. COATES		DNF		DNF		  DNF			  0.00</a:t>
            </a:r>
          </a:p>
          <a:p>
            <a:r>
              <a:rPr lang="en-US" sz="800" b="1" u="sng" dirty="0"/>
              <a:t>R. ARNHART/G. ARNHART		DNF		DNF		  DNF			  0.00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297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Fort Cobb June 26,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29</cp:revision>
  <dcterms:created xsi:type="dcterms:W3CDTF">2018-01-16T00:45:31Z</dcterms:created>
  <dcterms:modified xsi:type="dcterms:W3CDTF">2021-07-01T00:49:25Z</dcterms:modified>
  <cp:contentStatus/>
</cp:coreProperties>
</file>