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Fort Cobb, Oklahoma</a:t>
            </a:r>
            <a:br>
              <a:rPr lang="en-US" sz="2000" b="1" u="sng" dirty="0"/>
            </a:br>
            <a:r>
              <a:rPr lang="en-US" sz="2000" b="1" u="sng" dirty="0"/>
              <a:t>June 4, 2022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4919343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1000" b="1" u="sng" dirty="0"/>
              <a:t>L. LANKFORD/M. LANKFORD		5		</a:t>
            </a:r>
            <a:r>
              <a:rPr lang="en-US" sz="1400" b="1" u="sng" dirty="0">
                <a:solidFill>
                  <a:srgbClr val="FF0000"/>
                </a:solidFill>
              </a:rPr>
              <a:t>4.95</a:t>
            </a:r>
            <a:r>
              <a:rPr lang="en-US" sz="1000" b="1" u="sng" dirty="0"/>
              <a:t>		20.57			73.57</a:t>
            </a:r>
          </a:p>
          <a:p>
            <a:r>
              <a:rPr lang="en-US" sz="1000" b="1" u="sng" dirty="0"/>
              <a:t>G. GREEN/M. REEVES		5		4.51		19.48			70.48</a:t>
            </a:r>
          </a:p>
          <a:p>
            <a:r>
              <a:rPr lang="en-US" sz="1000" b="1" u="sng" dirty="0"/>
              <a:t>J. MARTINEZ			5		3.96		17.47			67.47</a:t>
            </a:r>
          </a:p>
          <a:p>
            <a:r>
              <a:rPr lang="en-US" sz="1000" b="1" u="sng" dirty="0"/>
              <a:t>A. HOLLIMAN/K. BILLINGS		5		3.38		15.84			64.84</a:t>
            </a:r>
          </a:p>
          <a:p>
            <a:r>
              <a:rPr lang="en-US" sz="1000" b="1" u="sng" dirty="0"/>
              <a:t>J. FRYE/C. PEET		4		4.72		13.46			60.46</a:t>
            </a:r>
          </a:p>
          <a:p>
            <a:r>
              <a:rPr lang="en-US" sz="1000" b="1" u="sng" dirty="0"/>
              <a:t>R. CASTLEBERRY/J.CASTLEBERRY	4		4.32		12.24			57.24</a:t>
            </a:r>
          </a:p>
          <a:p>
            <a:r>
              <a:rPr lang="en-US" sz="1000" b="1" u="sng" dirty="0"/>
              <a:t>K. BUTLER/K. BUTLER		5		3.55		11.63			57.63</a:t>
            </a:r>
          </a:p>
          <a:p>
            <a:r>
              <a:rPr lang="en-US" sz="1000" b="1" u="sng" dirty="0"/>
              <a:t>R. ARNHART/G. ARNHART		3		4.34		  9.84			53.84</a:t>
            </a:r>
          </a:p>
          <a:p>
            <a:r>
              <a:rPr lang="en-US" sz="1000" b="1" u="sng" dirty="0"/>
              <a:t>S. BOYD/J. COATS		2		4.21		  7.07			50.07</a:t>
            </a:r>
          </a:p>
          <a:p>
            <a:r>
              <a:rPr lang="en-US" sz="1000" b="1" u="sng" dirty="0"/>
              <a:t>S. LEAF/C. YOUNG		2		4.31		  6.37			48.37</a:t>
            </a:r>
          </a:p>
          <a:p>
            <a:r>
              <a:rPr lang="en-US" sz="1000" b="1" u="sng" dirty="0"/>
              <a:t>M. MICHELSON/C. GOODWIN		2		DNW		  3.91			44.91</a:t>
            </a:r>
          </a:p>
          <a:p>
            <a:r>
              <a:rPr lang="en-US" sz="1000" b="1" u="sng" dirty="0"/>
              <a:t>V. POWERS/T. POWERS		1		2.88		  2.88			42.88</a:t>
            </a:r>
          </a:p>
          <a:p>
            <a:r>
              <a:rPr lang="en-US" sz="1000" b="1" u="sng" dirty="0"/>
              <a:t>J. HEAD/J. COMPTON		0		0.00		  0.00			  1.00</a:t>
            </a:r>
          </a:p>
          <a:p>
            <a:r>
              <a:rPr lang="en-US" sz="1000" b="1" u="sng" dirty="0"/>
              <a:t>T. WILLIAMSON/K.C. JOINERS		0		0.00		  0.00			  1.00</a:t>
            </a:r>
          </a:p>
          <a:p>
            <a:r>
              <a:rPr lang="en-US" sz="1000" b="1" u="sng" dirty="0"/>
              <a:t>K. DAVENPORT/T. DAVENPORT	0		0.00		  0.00			  1.00</a:t>
            </a:r>
          </a:p>
          <a:p>
            <a:r>
              <a:rPr lang="en-US" sz="1000" b="1" u="sng" dirty="0"/>
              <a:t>R. JARVIS/A. JARVIS		0		0.00		  0.00			  1.00</a:t>
            </a:r>
          </a:p>
          <a:p>
            <a:endParaRPr lang="en-US" sz="10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358</Words>
  <Application>Microsoft Office PowerPoint</Application>
  <PresentationFormat>Widescreen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Fort Cobb, Oklahoma June 4,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38</cp:revision>
  <dcterms:created xsi:type="dcterms:W3CDTF">2018-01-16T00:45:31Z</dcterms:created>
  <dcterms:modified xsi:type="dcterms:W3CDTF">2022-06-05T16:12:24Z</dcterms:modified>
  <cp:contentStatus/>
</cp:coreProperties>
</file>