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6730" autoAdjust="0"/>
  </p:normalViewPr>
  <p:slideViewPr>
    <p:cSldViewPr snapToGrid="0">
      <p:cViewPr varScale="1">
        <p:scale>
          <a:sx n="131" d="100"/>
          <a:sy n="131" d="100"/>
        </p:scale>
        <p:origin x="576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 RESULTS</a:t>
            </a:r>
            <a:br>
              <a:rPr lang="en-US" sz="2000" b="1" u="sng" dirty="0"/>
            </a:br>
            <a:r>
              <a:rPr lang="en-US" sz="2000" b="1" u="sng" dirty="0"/>
              <a:t>March 31,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M. MICHELSON/C. GOODWIN		5		9.48		20.06			73.06</a:t>
            </a:r>
          </a:p>
          <a:p>
            <a:r>
              <a:rPr lang="en-US" sz="800" b="1" u="sng" dirty="0"/>
              <a:t>B. MONROE/N. HARVEY		5		4.71		15.05			66.05</a:t>
            </a:r>
          </a:p>
          <a:p>
            <a:r>
              <a:rPr lang="en-US" sz="800" b="1" u="sng" dirty="0"/>
              <a:t>J. DOWNS/B. TOMPKINS		5		4.20		14.97			64.97</a:t>
            </a:r>
          </a:p>
          <a:p>
            <a:r>
              <a:rPr lang="en-US" sz="800" b="1" u="sng" dirty="0"/>
              <a:t>G. BRANNAN/T. JIMESON		5		3.08		12.78			61.78</a:t>
            </a:r>
          </a:p>
          <a:p>
            <a:r>
              <a:rPr lang="en-US" sz="800" b="1" u="sng" dirty="0"/>
              <a:t>J. WYATT/T.GIPSON		5		3.35		12.04			60.04</a:t>
            </a:r>
          </a:p>
          <a:p>
            <a:r>
              <a:rPr lang="en-US" sz="800" b="1" u="sng" dirty="0"/>
              <a:t>W. MURPHY/R. MURPHY		5		2.86		11.45			58.45</a:t>
            </a:r>
          </a:p>
          <a:p>
            <a:r>
              <a:rPr lang="en-US" sz="800" b="1" u="sng" dirty="0"/>
              <a:t>S. LEAF/G. ALLEN		5		2.28		10.01			56.01</a:t>
            </a:r>
          </a:p>
          <a:p>
            <a:r>
              <a:rPr lang="en-US" sz="800" b="1" u="sng" dirty="0"/>
              <a:t>C. FRANKLIN/J. SCOTT		5		2.59		9.80			54.80</a:t>
            </a:r>
          </a:p>
          <a:p>
            <a:r>
              <a:rPr lang="en-US" sz="800" b="1" u="sng" dirty="0"/>
              <a:t>K. BUTLER/K. BUTLER		4		2.93		9.76			52.76</a:t>
            </a:r>
          </a:p>
          <a:p>
            <a:r>
              <a:rPr lang="en-US" sz="800" b="1" u="sng" dirty="0"/>
              <a:t>K. DIGBY/J.J. MONROE		3		3.93		8.66			50.66</a:t>
            </a:r>
          </a:p>
          <a:p>
            <a:r>
              <a:rPr lang="en-US" sz="800" b="1" u="sng" dirty="0"/>
              <a:t>B. BREEZE/R. OLIPHANT		3		3.21		8.17			49.17</a:t>
            </a:r>
          </a:p>
          <a:p>
            <a:r>
              <a:rPr lang="en-US" sz="800" b="1" u="sng" dirty="0"/>
              <a:t>M. LANKFORD/J. LANKFORD		3		2.56		7.37			47.37</a:t>
            </a:r>
          </a:p>
          <a:p>
            <a:r>
              <a:rPr lang="en-US" sz="800" b="1" u="sng" dirty="0"/>
              <a:t>A. HOLLIMAN/T. HOLLIMAN		3		2.33		6.47			45.47</a:t>
            </a:r>
          </a:p>
          <a:p>
            <a:r>
              <a:rPr lang="en-US" sz="800" b="1" u="sng" dirty="0"/>
              <a:t>K. DAVENPORT/T. DAVENPORT		3		2.26		6.04			44.04</a:t>
            </a:r>
          </a:p>
          <a:p>
            <a:r>
              <a:rPr lang="en-US" sz="800" b="1" u="sng" dirty="0"/>
              <a:t>J. MARTINEZ/H. MARTINEZ		3		1.82		5.61			42.61</a:t>
            </a:r>
          </a:p>
          <a:p>
            <a:r>
              <a:rPr lang="en-US" sz="800" b="1" u="sng" dirty="0"/>
              <a:t>M. PIERCE/D. MILLER		1		2.05		2.05			38.05</a:t>
            </a:r>
          </a:p>
          <a:p>
            <a:r>
              <a:rPr lang="en-US" sz="800" b="1" u="sng" dirty="0"/>
              <a:t>T. SANDERS/T. BURNETT		2* 		2.11		1.11			36.11</a:t>
            </a:r>
          </a:p>
          <a:p>
            <a:r>
              <a:rPr lang="en-US" sz="800" b="1" u="sng" dirty="0"/>
              <a:t>C. CONDER/Z. FANSLER		0		0.00		0.00			  1.00</a:t>
            </a:r>
          </a:p>
          <a:p>
            <a:r>
              <a:rPr lang="en-US" sz="800" b="1" u="sng" dirty="0"/>
              <a:t>J. HATTON/R. POWELL		0		0.00		0.00			  1.00</a:t>
            </a:r>
          </a:p>
          <a:p>
            <a:r>
              <a:rPr lang="en-US" sz="800" b="1" u="sng" dirty="0"/>
              <a:t>L. LANKFORD/K. LANKFORD		0		0.00		0.00			  1.00</a:t>
            </a:r>
          </a:p>
          <a:p>
            <a:r>
              <a:rPr lang="en-US" sz="800" b="1" u="sng" dirty="0"/>
              <a:t>S. OUSLEY/M. LORMAND		0		0.00		0.00			  1.00</a:t>
            </a:r>
          </a:p>
          <a:p>
            <a:r>
              <a:rPr lang="en-US" sz="800" b="1" u="sng" dirty="0"/>
              <a:t>* 1 POUND PENALTY – SHORT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</Words>
  <Application>Microsoft Office PowerPoint</Application>
  <PresentationFormat>Widescreen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RESULTS March 31,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14</cp:revision>
  <dcterms:created xsi:type="dcterms:W3CDTF">2018-01-16T00:45:31Z</dcterms:created>
  <dcterms:modified xsi:type="dcterms:W3CDTF">2018-04-29T19:57:20Z</dcterms:modified>
  <cp:contentStatus/>
</cp:coreProperties>
</file>