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814" autoAdjust="0"/>
    <p:restoredTop sz="94664" autoAdjust="0"/>
  </p:normalViewPr>
  <p:slideViewPr>
    <p:cSldViewPr snapToGrid="0">
      <p:cViewPr varScale="1">
        <p:scale>
          <a:sx n="108" d="100"/>
          <a:sy n="108" d="100"/>
        </p:scale>
        <p:origin x="1458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5" d="100"/>
          <a:sy n="95" d="100"/>
        </p:scale>
        <p:origin x="3660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C0EEC-123B-4F8B-AE01-41EAA982675F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A7E21-D136-4C83-90F5-C00182A8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6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A7E21-D136-4C83-90F5-C00182A884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5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DB0C4-424A-477B-9B6D-F6A48DFFD1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627A09-5341-4434-8D9A-7F4A7613E9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B610A-4709-4A13-A87C-BC964A638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94A0D-D24B-42B8-AE4E-5387E0C06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EFE34-A6EF-4DD5-BD33-4B5A639D1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1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7667C-39B9-418C-AA3D-63E924732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A05FF3-5D95-491E-8CF0-9C74B23CC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6C504-19B2-4E8B-B2DB-E2B96EEB4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CA15A-915E-4D35-9428-6EDDCF8F1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B7C74-E1A8-49A9-86B9-E9B9142E5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9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2FBFC5-517C-401B-83C6-0E17978AD6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28A6B8-0B2E-4021-8788-42391EC2B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C9C90-466F-4018-AC71-A89C57C13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8B8F7-2C92-4896-B7AE-C7532EF09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64154-C99F-4484-B131-9D18DEF54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3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A989B-22FD-4C8B-9744-156483158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BD788-0ABE-499A-9817-CC0F86E37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248F5-2C88-4401-8498-AD4C6DA4F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81FAD-5920-4F9D-ABD0-FE33EDEFB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DC5D8-FCD2-42AE-A935-B8A969B4E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7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F01F9-BB70-4ADD-ACF0-19377EBB4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E0A8C-8EEE-433B-B60D-E8EF31A31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FC7BD-0B15-4320-871B-0E191F15F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569B8-3F6D-40CC-A320-D61C6525A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F46E1-651E-4D33-A92F-FF474AD49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6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CFF32-23FF-46BC-A990-B9199A9B3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4DE14-A79C-487C-906F-8AA46C7C6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805F07-B6BC-4454-A64C-3A956BD18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764424-6AFA-4098-9239-6BCF8A7DD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B48BC3-DEAF-4430-ABA3-7F5CD0B8D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7D4238-CFA9-4236-A455-B1B20AE41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3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B7500-2053-442E-9A2F-23B56EFA1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FDA8C-21EE-4739-99F9-456BFEBD3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2AFD86-A7E8-47D0-A126-23496DAB5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311EC4-522B-4EC1-BE62-6C82FD1D74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A3D101-8A5D-43E2-BDFA-0B302722FB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C350A7-B633-44FD-8E8C-120D7BBDA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9D4E82-99D2-4446-8211-062EC0234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A2F798-22C3-4110-B7D0-7833E8EE7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90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7DDC0-0871-4E8C-AF26-CCA8BEC8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527D1C-75A4-4EA4-BBE8-AB93407C1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96E11-76BF-42CB-8B55-09F76533D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DD0682-2780-48DE-86E0-D4586BCBA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60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21F140-8E0D-45B4-9498-FBA74C777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32A5EA-00C1-48C2-954D-D8F310756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6717E-1B31-4A8F-9A1C-96EB097A8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14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76E0E-52CC-4591-B054-3FD8E6B95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BBD5E-265D-449E-B476-C1A7921EE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F91B02-E4B8-432A-993D-527CFEB3D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29D8B-3F8A-4051-890A-C876B1296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A360A-2A81-444D-AFBB-9DB35152E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2F5574-B6D4-421A-9F3A-07BDA232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81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00912-7868-4C4B-B125-03C3889F3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88CED1-9FB4-469F-A1C4-901753C3AE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AB51FE-B7F3-4892-AA36-498E4FBFF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F9320-2D33-49A5-BA4A-5A8B05AA4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0A7AC8-77A2-4D00-A264-82BBE9975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AFF891-432A-4A12-97A2-2D00AA46B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38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B02B27-C8DA-437C-B428-9EF669B04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7658CF-E675-42AE-B1DE-AA3880944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95239-5166-491B-8C1C-11577D716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B2AB2-66EF-43A8-A0EA-7C64256052AE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7F05B-B2DD-45A4-A342-02914DD623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E885C-3A3A-4136-BFCF-2D5C1A0ABE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35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2E4493-856D-447A-8ECC-8E9978E5B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6053"/>
          </a:xfrm>
        </p:spPr>
        <p:txBody>
          <a:bodyPr>
            <a:noAutofit/>
          </a:bodyPr>
          <a:lstStyle/>
          <a:p>
            <a:pPr algn="ctr"/>
            <a:r>
              <a:rPr lang="en-US" sz="2000" b="1" u="sng" dirty="0"/>
              <a:t>Fort Cobb Results</a:t>
            </a:r>
            <a:br>
              <a:rPr lang="en-US" sz="2000" b="1" u="sng" dirty="0"/>
            </a:br>
            <a:r>
              <a:rPr lang="en-US" sz="2000" b="1" u="sng" dirty="0"/>
              <a:t>May 9, 2020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7F50444-4261-43D9-8714-20856E568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6451"/>
            <a:ext cx="10515600" cy="4988589"/>
          </a:xfrm>
        </p:spPr>
        <p:txBody>
          <a:bodyPr>
            <a:normAutofit/>
          </a:bodyPr>
          <a:lstStyle/>
          <a:p>
            <a:r>
              <a:rPr lang="en-US" sz="1400" b="1" u="sng" dirty="0"/>
              <a:t>TEAM			# OF FISH		BIG BASS		WEIGHT</a:t>
            </a:r>
            <a:r>
              <a:rPr lang="en-US" sz="2000" b="1" u="sng" dirty="0"/>
              <a:t>			</a:t>
            </a:r>
            <a:r>
              <a:rPr lang="en-US" sz="1400" b="1" u="sng" dirty="0"/>
              <a:t>POINTS</a:t>
            </a:r>
          </a:p>
          <a:p>
            <a:r>
              <a:rPr lang="en-US" sz="800" b="1" u="sng" dirty="0"/>
              <a:t>M. REEVES/G. GREEN		5		3.71		16.68			68.68</a:t>
            </a:r>
          </a:p>
          <a:p>
            <a:r>
              <a:rPr lang="en-US" sz="800" b="1" u="sng" dirty="0"/>
              <a:t>D. SCOTT			5		3.95		16.01			67.01</a:t>
            </a:r>
          </a:p>
          <a:p>
            <a:r>
              <a:rPr lang="en-US" sz="800" b="1" u="sng" dirty="0"/>
              <a:t>S. LEAF/G. ALLEN		5		3.84		15.20			65.20</a:t>
            </a:r>
          </a:p>
          <a:p>
            <a:r>
              <a:rPr lang="en-US" sz="800" b="1" u="sng" dirty="0"/>
              <a:t>M. MICHELSON/C. GOODWIN		5		3.15		15.11			64.11</a:t>
            </a:r>
          </a:p>
          <a:p>
            <a:r>
              <a:rPr lang="en-US" sz="800" b="1" u="sng" dirty="0"/>
              <a:t>J. MARTINEZ/T. GIPSON		5		</a:t>
            </a:r>
            <a:r>
              <a:rPr lang="en-US" sz="1000" b="1" u="sng" dirty="0">
                <a:solidFill>
                  <a:srgbClr val="FF0000"/>
                </a:solidFill>
              </a:rPr>
              <a:t>4.18</a:t>
            </a:r>
            <a:r>
              <a:rPr lang="en-US" sz="800" b="1" u="sng" dirty="0"/>
              <a:t>		14.94			63.94</a:t>
            </a:r>
          </a:p>
          <a:p>
            <a:r>
              <a:rPr lang="en-US" sz="800" b="1" u="sng" dirty="0"/>
              <a:t>B. TOMPKINS/S. TOMPKINS		5		3.09		14.12			61.12</a:t>
            </a:r>
          </a:p>
          <a:p>
            <a:r>
              <a:rPr lang="en-US" sz="800" b="1" u="sng" dirty="0"/>
              <a:t>R. ARNHART/G. ZARING		5		3.10		12.78			58.78</a:t>
            </a:r>
          </a:p>
          <a:p>
            <a:r>
              <a:rPr lang="en-US" sz="800" b="1" u="sng" dirty="0"/>
              <a:t>K. BUTLER/K. BUTLER		5		2.89		12.75			57.75</a:t>
            </a:r>
          </a:p>
          <a:p>
            <a:r>
              <a:rPr lang="en-US" sz="800" b="1" u="sng" dirty="0"/>
              <a:t>J. SCOTT/C. FRANKLIN		5		3.09		11.98			55.98</a:t>
            </a:r>
          </a:p>
          <a:p>
            <a:r>
              <a:rPr lang="en-US" sz="800" b="1" u="sng" dirty="0"/>
              <a:t>J. WYATT/M. WYATT*		3		4.06		  9.55			51.55</a:t>
            </a:r>
          </a:p>
          <a:p>
            <a:r>
              <a:rPr lang="en-US" sz="800" b="1" u="sng" dirty="0"/>
              <a:t>J. DOWNS/R. DAY		3		2.24		  6.17			47.17</a:t>
            </a:r>
          </a:p>
          <a:p>
            <a:r>
              <a:rPr lang="en-US" sz="800" b="1" u="sng" dirty="0"/>
              <a:t>M. LANKFORD			2		2.41		  4.09			44.09</a:t>
            </a:r>
          </a:p>
          <a:p>
            <a:r>
              <a:rPr lang="en-US" sz="800" b="1" u="sng" dirty="0"/>
              <a:t>L. LANKFORD/R. JARVIS		1		2.88		  2.88			41.88</a:t>
            </a:r>
          </a:p>
          <a:p>
            <a:r>
              <a:rPr lang="en-US" sz="800" b="1" u="sng" dirty="0"/>
              <a:t>A. HOLLIMAN/K. BILLINGS		2		DNW		  2.54			40.54</a:t>
            </a:r>
          </a:p>
          <a:p>
            <a:r>
              <a:rPr lang="en-US" sz="800" b="1" u="sng" dirty="0"/>
              <a:t>M. PIERCE/D. MILLER		1		2.01		  2.01			39.01</a:t>
            </a:r>
          </a:p>
          <a:p>
            <a:r>
              <a:rPr lang="en-US" sz="800" b="1" u="sng" dirty="0"/>
              <a:t>K. DAVENPORT/T. DAVENPORT 		0		0.00		  0.00			 1.00</a:t>
            </a:r>
          </a:p>
          <a:p>
            <a:r>
              <a:rPr lang="en-US" sz="800" b="1" u="sng" dirty="0"/>
              <a:t>W. MURPHY/R. MURPHY		0		0.00		  0.00			 1.00</a:t>
            </a:r>
          </a:p>
          <a:p>
            <a:r>
              <a:rPr lang="en-US" sz="800" b="1" u="sng" dirty="0"/>
              <a:t>E. DODSON/A. RODGERS		0		0.00		  0.00			 1.00</a:t>
            </a:r>
          </a:p>
          <a:p>
            <a:r>
              <a:rPr lang="en-US" sz="800" b="1" u="sng" dirty="0"/>
              <a:t>* 1</a:t>
            </a:r>
            <a:r>
              <a:rPr lang="en-US" sz="800" b="1" u="sng" baseline="30000" dirty="0"/>
              <a:t>ST</a:t>
            </a:r>
            <a:r>
              <a:rPr lang="en-US" sz="800" b="1" u="sng" dirty="0"/>
              <a:t> SUB FOR B. BREEZE</a:t>
            </a:r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1000" b="1" u="sng" dirty="0"/>
          </a:p>
          <a:p>
            <a:endParaRPr lang="en-US" sz="1200" b="1" u="sng" dirty="0"/>
          </a:p>
          <a:p>
            <a:endParaRPr lang="en-US" sz="2000" b="1" u="sng" dirty="0"/>
          </a:p>
          <a:p>
            <a:endParaRPr lang="en-US" sz="1600" b="1" u="sng" dirty="0"/>
          </a:p>
          <a:p>
            <a:endParaRPr lang="en-US" sz="1600" b="1" u="sng" dirty="0"/>
          </a:p>
          <a:p>
            <a:endParaRPr lang="en-US" sz="1600" b="1" u="sng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F8FE5D-AF3E-4034-9F2C-2F8A978BC8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8200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92204CB-E7BD-4C65-B9EE-9AA798D0D1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462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579371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401</Words>
  <Application>Microsoft Office PowerPoint</Application>
  <PresentationFormat>Widescreen</PresentationFormat>
  <Paragraphs>60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Fort Cobb Results May 9, 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 COBB RESULTS 2018</dc:title>
  <dc:creator>michelsonmichael@yahoo.com</dc:creator>
  <cp:lastModifiedBy>Mike Michelson</cp:lastModifiedBy>
  <cp:revision>31</cp:revision>
  <dcterms:created xsi:type="dcterms:W3CDTF">2018-01-16T00:45:31Z</dcterms:created>
  <dcterms:modified xsi:type="dcterms:W3CDTF">2020-10-22T00:42:24Z</dcterms:modified>
  <cp:contentStatus/>
</cp:coreProperties>
</file>