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5" d="100"/>
          <a:sy n="105" d="100"/>
        </p:scale>
        <p:origin x="149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Fort Cobb Results</a:t>
            </a:r>
            <a:br>
              <a:rPr lang="en-US" sz="2000" b="1" u="sng" dirty="0"/>
            </a:br>
            <a:r>
              <a:rPr lang="en-US" sz="2000" b="1" u="sng" dirty="0"/>
              <a:t>May 9, 2020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4988589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800" b="1" u="sng" dirty="0"/>
              <a:t>M. REEVES/G. GREEN		5		3.71		16.68			68.68</a:t>
            </a:r>
          </a:p>
          <a:p>
            <a:r>
              <a:rPr lang="en-US" sz="800" b="1" u="sng" dirty="0"/>
              <a:t>D. SCOTT			5		3.95		16.01			67.01</a:t>
            </a:r>
          </a:p>
          <a:p>
            <a:r>
              <a:rPr lang="en-US" sz="800" b="1" u="sng" dirty="0"/>
              <a:t>S. LEAF/G. ALLEN		5		3.84		15.20			65.20</a:t>
            </a:r>
          </a:p>
          <a:p>
            <a:r>
              <a:rPr lang="en-US" sz="800" b="1" u="sng" dirty="0"/>
              <a:t>M. MICHELSON/C. GOODWIN		5		3.15		15.11			64.11</a:t>
            </a:r>
          </a:p>
          <a:p>
            <a:r>
              <a:rPr lang="en-US" sz="800" b="1" u="sng" dirty="0"/>
              <a:t>J. MARTINEZ/T. GIPSON		5		</a:t>
            </a:r>
            <a:r>
              <a:rPr lang="en-US" sz="1000" b="1" u="sng" dirty="0">
                <a:solidFill>
                  <a:srgbClr val="FF0000"/>
                </a:solidFill>
              </a:rPr>
              <a:t>4.18</a:t>
            </a:r>
            <a:r>
              <a:rPr lang="en-US" sz="800" b="1" u="sng" dirty="0"/>
              <a:t>		14.94			63.94</a:t>
            </a:r>
          </a:p>
          <a:p>
            <a:r>
              <a:rPr lang="en-US" sz="800" b="1" u="sng" dirty="0"/>
              <a:t>B. TOMPKINS/S. TOMPKINS		5		3.09		14.12			61.12</a:t>
            </a:r>
          </a:p>
          <a:p>
            <a:r>
              <a:rPr lang="en-US" sz="800" b="1" u="sng" dirty="0"/>
              <a:t>R. ARNHART/G. ZARING		5		3.10		12.78			58.78</a:t>
            </a:r>
          </a:p>
          <a:p>
            <a:r>
              <a:rPr lang="en-US" sz="800" b="1" u="sng" dirty="0"/>
              <a:t>K. BUTLER/K. BUTLER		5		2.89		12.75			57.75</a:t>
            </a:r>
          </a:p>
          <a:p>
            <a:r>
              <a:rPr lang="en-US" sz="800" b="1" u="sng" dirty="0"/>
              <a:t>J. SCOTT/C. FRANKLIN		5		3.09		11.98			55.98</a:t>
            </a:r>
          </a:p>
          <a:p>
            <a:r>
              <a:rPr lang="en-US" sz="800" b="1" u="sng" dirty="0"/>
              <a:t>J. WYATT/M. WYATT*		3		4.06		  9.55			51.55</a:t>
            </a:r>
          </a:p>
          <a:p>
            <a:r>
              <a:rPr lang="en-US" sz="800" b="1" u="sng" dirty="0"/>
              <a:t>J. DOWNS/R. DAY		3		2.24		  6.17			47.17</a:t>
            </a:r>
          </a:p>
          <a:p>
            <a:r>
              <a:rPr lang="en-US" sz="800" b="1" u="sng" dirty="0"/>
              <a:t>M. LANKFORD			2		2.41		  4.09			44.09</a:t>
            </a:r>
          </a:p>
          <a:p>
            <a:r>
              <a:rPr lang="en-US" sz="800" b="1" u="sng" dirty="0"/>
              <a:t>L. LANKFORD/R. JARVIS		1		2.88		  2.88			41.88</a:t>
            </a:r>
          </a:p>
          <a:p>
            <a:r>
              <a:rPr lang="en-US" sz="800" b="1" u="sng" dirty="0"/>
              <a:t>A. HOLLIMAN/K. BILLINGS		2		DNW		  2.54			40.54</a:t>
            </a:r>
          </a:p>
          <a:p>
            <a:r>
              <a:rPr lang="en-US" sz="800" b="1" u="sng" dirty="0"/>
              <a:t>M. PIERCE/D. MILLER		1		2.01		  2.01			39.01</a:t>
            </a:r>
          </a:p>
          <a:p>
            <a:r>
              <a:rPr lang="en-US" sz="800" b="1" u="sng" dirty="0"/>
              <a:t>K. DAVENPORT/T. DAVENPORT 		0		0.00		  0.00			 1.00</a:t>
            </a:r>
          </a:p>
          <a:p>
            <a:r>
              <a:rPr lang="en-US" sz="800" b="1" u="sng" dirty="0"/>
              <a:t>W. MURPHY/R. MURPHY		0		0.00		  0.00			 1.00</a:t>
            </a:r>
          </a:p>
          <a:p>
            <a:r>
              <a:rPr lang="en-US" sz="800" b="1" u="sng" dirty="0"/>
              <a:t>E. DODSON/A. RODGERS		0		0.00		  0.00			 1.00</a:t>
            </a:r>
          </a:p>
          <a:p>
            <a:r>
              <a:rPr lang="en-US" sz="800" b="1" u="sng" dirty="0"/>
              <a:t>* 1</a:t>
            </a:r>
            <a:r>
              <a:rPr lang="en-US" sz="800" b="1" u="sng" baseline="30000" dirty="0"/>
              <a:t>ST</a:t>
            </a:r>
            <a:r>
              <a:rPr lang="en-US" sz="800" b="1" u="sng" dirty="0"/>
              <a:t> SUB FOR B. BREEZE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401</Words>
  <Application>Microsoft Office PowerPoint</Application>
  <PresentationFormat>Widescreen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Fort Cobb Results May 9,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31</cp:revision>
  <dcterms:created xsi:type="dcterms:W3CDTF">2018-01-16T00:45:31Z</dcterms:created>
  <dcterms:modified xsi:type="dcterms:W3CDTF">2020-05-10T15:19:45Z</dcterms:modified>
  <cp:contentStatus/>
</cp:coreProperties>
</file>