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28" d="100"/>
          <a:sy n="128" d="100"/>
        </p:scale>
        <p:origin x="69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9/16/2018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Fort Cobb Results</a:t>
            </a:r>
            <a:br>
              <a:rPr lang="en-US" sz="2000" b="1" u="sng" dirty="0"/>
            </a:br>
            <a:r>
              <a:rPr lang="en-US" sz="2000" b="1" u="sng" dirty="0"/>
              <a:t>September 15,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5112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C. FRANKLIN/J. SCOTT		5		4.63		18.96			70.96</a:t>
            </a:r>
          </a:p>
          <a:p>
            <a:r>
              <a:rPr lang="en-US" sz="800" b="1" u="sng" dirty="0"/>
              <a:t>A. HOLLIMAN/K. BILLINGS		5		4.68		17.48			68.48</a:t>
            </a:r>
          </a:p>
          <a:p>
            <a:r>
              <a:rPr lang="en-US" sz="800" b="1" u="sng" dirty="0"/>
              <a:t>J. DOWNS/B. TOMPKINS		5		4.76		17.41*			68.41</a:t>
            </a:r>
          </a:p>
          <a:p>
            <a:r>
              <a:rPr lang="en-US" sz="800" b="1" u="sng" dirty="0"/>
              <a:t>M. MICHELSON/C. GOODWIN		5		3.75		15.46			64.46</a:t>
            </a:r>
          </a:p>
          <a:p>
            <a:r>
              <a:rPr lang="en-US" sz="800" b="1" u="sng" dirty="0"/>
              <a:t>K. BUTLER/K. BUTLER		5		3.30		14.19			62.19</a:t>
            </a:r>
          </a:p>
          <a:p>
            <a:r>
              <a:rPr lang="en-US" sz="800" b="1" u="sng" dirty="0"/>
              <a:t>G. BRANNAN/T. JIMESON		5		3.13		11.93			58.93</a:t>
            </a:r>
          </a:p>
          <a:p>
            <a:r>
              <a:rPr lang="en-US" sz="800" b="1" u="sng" dirty="0"/>
              <a:t>L. LANKFORD/K. LANKFORD		5		3.01		11.82			57.82</a:t>
            </a:r>
          </a:p>
          <a:p>
            <a:r>
              <a:rPr lang="en-US" sz="800" b="1" u="sng" dirty="0"/>
              <a:t>S. LEAF/G. ALLEN		4		3.82		10.73			54.73</a:t>
            </a:r>
          </a:p>
          <a:p>
            <a:r>
              <a:rPr lang="en-US" sz="800" b="1" u="sng" dirty="0"/>
              <a:t>K. DAVENPORT/T. DAVENPORT		4		3.17		8.53			51.53</a:t>
            </a:r>
          </a:p>
          <a:p>
            <a:r>
              <a:rPr lang="en-US" sz="800" b="1" u="sng" dirty="0"/>
              <a:t>M. PIERCE/D. MILLER		2		2.86		5.13			47.13</a:t>
            </a:r>
          </a:p>
          <a:p>
            <a:r>
              <a:rPr lang="en-US" sz="800" b="1" u="sng" dirty="0"/>
              <a:t>C. CONDER/Z. FANSLER		2		1.73		3.47			44.47 </a:t>
            </a:r>
          </a:p>
          <a:p>
            <a:r>
              <a:rPr lang="en-US" sz="800" b="1" u="sng" dirty="0"/>
              <a:t>B. BREEZE/S. BIDDLE		1		3.22		3.22			43.22</a:t>
            </a:r>
          </a:p>
          <a:p>
            <a:r>
              <a:rPr lang="en-US" sz="800" b="1" u="sng" dirty="0"/>
              <a:t>K. DIGBY/J.J. MONROE		0		0.00		0.00			  1.00</a:t>
            </a:r>
          </a:p>
          <a:p>
            <a:r>
              <a:rPr lang="en-US" sz="800" b="1" u="sng" dirty="0"/>
              <a:t>J. MARTINEZ			0		0.00		0.00			  1.00</a:t>
            </a:r>
          </a:p>
          <a:p>
            <a:r>
              <a:rPr lang="en-US" sz="800" b="1" u="sng" dirty="0"/>
              <a:t>* 1 POUND PENALTY – DEAD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5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Fort Cobb Results September 15,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21</cp:revision>
  <dcterms:created xsi:type="dcterms:W3CDTF">2018-01-16T00:45:31Z</dcterms:created>
  <dcterms:modified xsi:type="dcterms:W3CDTF">2018-09-16T19:07:34Z</dcterms:modified>
  <cp:contentStatus/>
</cp:coreProperties>
</file>