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5/8/2022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Foss, Oklahoma</a:t>
            </a:r>
            <a:br>
              <a:rPr lang="en-US" sz="2000" b="1" u="sng" dirty="0"/>
            </a:br>
            <a:r>
              <a:rPr lang="en-US" sz="2000" b="1" u="sng" dirty="0"/>
              <a:t>May 7,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1"/>
            <a:ext cx="10515600" cy="5425801"/>
          </a:xfrm>
        </p:spPr>
        <p:txBody>
          <a:bodyPr>
            <a:normAutofit lnSpcReduction="10000"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L. LANKFORD/M. LANKFORD		5		4.41		20.11			72.11</a:t>
            </a:r>
          </a:p>
          <a:p>
            <a:r>
              <a:rPr lang="en-US" sz="1000" b="1" u="sng" dirty="0"/>
              <a:t>M. MICHELSON/C. GOODWIN		5		4.07		18.35			69.35</a:t>
            </a:r>
          </a:p>
          <a:p>
            <a:r>
              <a:rPr lang="en-US" sz="1000" b="1" u="sng" dirty="0"/>
              <a:t>G. GREEN/M. REEVES		5		</a:t>
            </a:r>
            <a:r>
              <a:rPr lang="en-US" sz="1400" b="1" u="sng" dirty="0">
                <a:solidFill>
                  <a:srgbClr val="FF0000"/>
                </a:solidFill>
              </a:rPr>
              <a:t>5.25</a:t>
            </a:r>
            <a:r>
              <a:rPr lang="en-US" sz="1000" b="1" u="sng" dirty="0"/>
              <a:t>		17.34			68.34</a:t>
            </a:r>
          </a:p>
          <a:p>
            <a:r>
              <a:rPr lang="en-US" sz="1000" b="1" u="sng" dirty="0"/>
              <a:t>J. </a:t>
            </a:r>
            <a:r>
              <a:rPr lang="en-US" sz="1000" b="1" u="sng"/>
              <a:t>MARTINEZ	</a:t>
            </a:r>
            <a:r>
              <a:rPr lang="en-US" sz="1000" b="1" u="sng" dirty="0"/>
              <a:t>		5		4.16		17.22			66.22</a:t>
            </a:r>
          </a:p>
          <a:p>
            <a:r>
              <a:rPr lang="en-US" sz="1000" b="1" u="sng" dirty="0"/>
              <a:t>J. HEAD/N. HEAD (1st SUB)		5		3.46		16.66			64.66</a:t>
            </a:r>
          </a:p>
          <a:p>
            <a:r>
              <a:rPr lang="en-US" sz="1000" b="1" u="sng" dirty="0"/>
              <a:t>T. REDDING(1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SUB/C. YOUNG	5		4.41		16.59			63.59</a:t>
            </a:r>
          </a:p>
          <a:p>
            <a:r>
              <a:rPr lang="en-US" sz="1000" b="1" u="sng" dirty="0"/>
              <a:t>R. CASTLEBERRY/J.CASTLEBERRY	5		4.81		16.49			62.49</a:t>
            </a:r>
          </a:p>
          <a:p>
            <a:r>
              <a:rPr lang="en-US" sz="1000" b="1" u="sng" dirty="0"/>
              <a:t>K. BUTLER/K. BUTLER		5		4.64		15.35			60.35</a:t>
            </a:r>
          </a:p>
          <a:p>
            <a:r>
              <a:rPr lang="en-US" sz="1000" b="1" u="sng" dirty="0"/>
              <a:t>R. POWELL/C. LAVELLE		5		3.21		15.27			59.27</a:t>
            </a:r>
          </a:p>
          <a:p>
            <a:r>
              <a:rPr lang="en-US" sz="1000" b="1" u="sng" dirty="0"/>
              <a:t>R. ARNHART/G. ARNHART		4		3.45		11.03			53.03</a:t>
            </a:r>
          </a:p>
          <a:p>
            <a:r>
              <a:rPr lang="en-US" sz="1000" b="1" u="sng" dirty="0"/>
              <a:t>A. HOLLIMAN/K. BILLINGS		2		2.67		  4.21			45.21</a:t>
            </a:r>
          </a:p>
          <a:p>
            <a:r>
              <a:rPr lang="en-US" sz="1000" b="1" u="sng" dirty="0"/>
              <a:t>V. POWERS/T. POWERS		1		3.99		  3.99			43.99</a:t>
            </a:r>
          </a:p>
          <a:p>
            <a:r>
              <a:rPr lang="en-US" sz="1000" b="1" u="sng" dirty="0"/>
              <a:t>S. BOYD/J. COATS		1		3.71		  3.71			42.71</a:t>
            </a:r>
          </a:p>
          <a:p>
            <a:r>
              <a:rPr lang="en-US" sz="1000" b="1" u="sng" dirty="0"/>
              <a:t>J. FRYE/C. PEET		0		0.00		  0.00			  1.00</a:t>
            </a:r>
          </a:p>
          <a:p>
            <a:r>
              <a:rPr lang="en-US" sz="1000" b="1" u="sng" dirty="0"/>
              <a:t>T. WILLIAMSON/K.C. JOINERS		0		0.00		  0.00			  1.00</a:t>
            </a:r>
          </a:p>
          <a:p>
            <a:r>
              <a:rPr lang="en-US" sz="1000" b="1" u="sng" dirty="0"/>
              <a:t>K. DAVENPORT/T. DAVENPORT	0		0.00		  0.00			  1.00</a:t>
            </a:r>
          </a:p>
          <a:p>
            <a:endParaRPr lang="en-US" sz="1000" b="1" u="sng" dirty="0"/>
          </a:p>
          <a:p>
            <a:r>
              <a:rPr lang="en-US" sz="1000" b="1" u="sng" dirty="0"/>
              <a:t>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 FOR S. LEAF</a:t>
            </a:r>
          </a:p>
          <a:p>
            <a:r>
              <a:rPr lang="en-US" sz="1000" b="1" u="sng" dirty="0"/>
              <a:t>1</a:t>
            </a:r>
            <a:r>
              <a:rPr lang="en-US" sz="1000" b="1" u="sng" baseline="30000" dirty="0"/>
              <a:t>st</a:t>
            </a:r>
            <a:r>
              <a:rPr lang="en-US" sz="1000" b="1" u="sng" dirty="0"/>
              <a:t> SUB FOR J. COMPTON</a:t>
            </a:r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250</TotalTime>
  <Words>371</Words>
  <Application>Microsoft Office PowerPoint</Application>
  <PresentationFormat>Widescreen</PresentationFormat>
  <Paragraphs>60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Foss, Oklahoma May 7,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36</cp:revision>
  <cp:lastPrinted>2022-05-08T15:08:59Z</cp:lastPrinted>
  <dcterms:created xsi:type="dcterms:W3CDTF">2018-01-16T00:45:31Z</dcterms:created>
  <dcterms:modified xsi:type="dcterms:W3CDTF">2022-05-08T16:53:13Z</dcterms:modified>
  <cp:contentStatus/>
</cp:coreProperties>
</file>