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Foss, Oklahoma</a:t>
            </a:r>
            <a:br>
              <a:rPr lang="en-US" sz="2000" b="1" u="sng" dirty="0"/>
            </a:br>
            <a:r>
              <a:rPr lang="en-US" sz="2000" b="1" u="sng" dirty="0"/>
              <a:t>July 30, 2022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2"/>
            <a:ext cx="10515600" cy="4741790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1000" b="1" u="sng" dirty="0"/>
              <a:t>L. LANKFORD/M. LANKFORD		5		3.64		11.52			63.52</a:t>
            </a:r>
          </a:p>
          <a:p>
            <a:r>
              <a:rPr lang="en-US" sz="1000" b="1" u="sng" dirty="0"/>
              <a:t>G. GREEN/M. REEVES		2		4.19		  8.10			58.10</a:t>
            </a:r>
          </a:p>
          <a:p>
            <a:r>
              <a:rPr lang="en-US" sz="1000" b="1" u="sng" dirty="0"/>
              <a:t>T. RAINS/T. HAMMERS		3		3.35		  7.67*			56.67</a:t>
            </a:r>
          </a:p>
          <a:p>
            <a:r>
              <a:rPr lang="en-US" sz="1000" b="1" u="sng" dirty="0"/>
              <a:t>S. LEAF/C. YOUNG		1		</a:t>
            </a:r>
            <a:r>
              <a:rPr lang="en-US" sz="1400" b="1" u="sng" dirty="0">
                <a:solidFill>
                  <a:srgbClr val="FF0000"/>
                </a:solidFill>
              </a:rPr>
              <a:t>5.03</a:t>
            </a:r>
            <a:r>
              <a:rPr lang="en-US" sz="1000" b="1" u="sng" dirty="0"/>
              <a:t>		  5.03			54.03</a:t>
            </a:r>
          </a:p>
          <a:p>
            <a:r>
              <a:rPr lang="en-US" sz="1000" b="1" u="sng" dirty="0"/>
              <a:t>M. MICHELSON/C. GOODWIN		2		DNW		  4.27			51.27</a:t>
            </a:r>
          </a:p>
          <a:p>
            <a:r>
              <a:rPr lang="en-US" sz="1000" b="1" u="sng" dirty="0"/>
              <a:t>J. MARTINEZ			1		3.69		  3.69			49.69</a:t>
            </a:r>
          </a:p>
          <a:p>
            <a:r>
              <a:rPr lang="en-US" sz="1000" b="1" u="sng" dirty="0"/>
              <a:t>R. ARNHART/G. ARNHART		1		2.86		  2.86			47.86</a:t>
            </a:r>
          </a:p>
          <a:p>
            <a:r>
              <a:rPr lang="en-US" sz="1000" b="1" u="sng" dirty="0"/>
              <a:t>J. FRYE/C. PEET		1		2.51		  2.51			46.51</a:t>
            </a:r>
          </a:p>
          <a:p>
            <a:r>
              <a:rPr lang="en-US" sz="1000" b="1" u="sng" dirty="0"/>
              <a:t>K. BUTLER/K. BUTLER		1		2.37		  2.37			45.37</a:t>
            </a:r>
          </a:p>
          <a:p>
            <a:r>
              <a:rPr lang="en-US" sz="1000" b="1" u="sng" dirty="0"/>
              <a:t>R. CASTLEBERRY/J.CASTLEBERRY	0		0.00		  0.00			  1.00</a:t>
            </a:r>
          </a:p>
          <a:p>
            <a:r>
              <a:rPr lang="en-US" sz="1000" b="1" u="sng" dirty="0"/>
              <a:t>J. HEAD/A. KEAHEY (3RD SUB)		0		0.00		  0.00			  1.00</a:t>
            </a:r>
          </a:p>
          <a:p>
            <a:r>
              <a:rPr lang="en-US" sz="1000" b="1" u="sng" dirty="0"/>
              <a:t>S. BOYD/J. COATS		DNF							  0.00</a:t>
            </a:r>
          </a:p>
          <a:p>
            <a:endParaRPr lang="en-US" sz="1000" b="1" u="sng" dirty="0"/>
          </a:p>
          <a:p>
            <a:endParaRPr lang="en-US" sz="1000" b="1" u="sng" dirty="0"/>
          </a:p>
          <a:p>
            <a:r>
              <a:rPr lang="en-US" sz="1000" b="1" u="sng" dirty="0"/>
              <a:t>* ONE POUND PENALTY/DEAD FISH</a:t>
            </a:r>
          </a:p>
          <a:p>
            <a:r>
              <a:rPr lang="en-US" sz="1000" b="1" u="sng" dirty="0"/>
              <a:t>3</a:t>
            </a:r>
            <a:r>
              <a:rPr lang="en-US" sz="1000" b="1" u="sng" baseline="30000" dirty="0"/>
              <a:t>RD</a:t>
            </a:r>
            <a:r>
              <a:rPr lang="en-US" sz="1000" b="1" u="sng" dirty="0"/>
              <a:t> SUB FOR J. COMPTON</a:t>
            </a:r>
          </a:p>
          <a:p>
            <a:endParaRPr lang="en-US" sz="10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292</Words>
  <Application>Microsoft Office PowerPoint</Application>
  <PresentationFormat>Widescreen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Foss, Oklahoma July 30,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38</cp:revision>
  <dcterms:created xsi:type="dcterms:W3CDTF">2018-01-16T00:45:31Z</dcterms:created>
  <dcterms:modified xsi:type="dcterms:W3CDTF">2022-07-31T16:06:02Z</dcterms:modified>
  <cp:contentStatus/>
</cp:coreProperties>
</file>