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3"/>
  </p:notesMasterIdLst>
  <p:sldIdLst>
    <p:sldId id="256" r:id="rId2"/>
  </p:sldIdLst>
  <p:sldSz cx="12192000" cy="6858000"/>
  <p:notesSz cx="7102475" cy="9388475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  <p:ext uri="{2D200454-40CA-4A62-9FC3-DE9A4176ACB9}">
      <p15:notes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snapVertSplitter="1" vertBarState="minimized">
    <p:restoredLeft sz="3814" autoAdjust="0"/>
    <p:restoredTop sz="94664" autoAdjust="0"/>
  </p:normalViewPr>
  <p:slideViewPr>
    <p:cSldViewPr snapToGrid="0">
      <p:cViewPr varScale="1">
        <p:scale>
          <a:sx n="108" d="100"/>
          <a:sy n="108" d="100"/>
        </p:scale>
        <p:origin x="1458" y="108"/>
      </p:cViewPr>
      <p:guideLst/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napToGrid="0">
      <p:cViewPr varScale="1">
        <p:scale>
          <a:sx n="95" d="100"/>
          <a:sy n="95" d="100"/>
        </p:scale>
        <p:origin x="3660" y="102"/>
      </p:cViewPr>
      <p:guideLst/>
    </p:cSldViewPr>
  </p:notes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4023092" y="0"/>
            <a:ext cx="3077739" cy="471054"/>
          </a:xfrm>
          <a:prstGeom prst="rect">
            <a:avLst/>
          </a:prstGeom>
        </p:spPr>
        <p:txBody>
          <a:bodyPr vert="horz" lIns="94229" tIns="47114" rIns="94229" bIns="47114" rtlCol="0"/>
          <a:lstStyle>
            <a:lvl1pPr algn="r">
              <a:defRPr sz="1200"/>
            </a:lvl1pPr>
          </a:lstStyle>
          <a:p>
            <a:fld id="{E25C0EEC-123B-4F8B-AE01-41EAA982675F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735013" y="1173163"/>
            <a:ext cx="5632450" cy="316865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4229" tIns="47114" rIns="94229" bIns="47114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710248" y="4518204"/>
            <a:ext cx="5681980" cy="3696712"/>
          </a:xfrm>
          <a:prstGeom prst="rect">
            <a:avLst/>
          </a:prstGeom>
        </p:spPr>
        <p:txBody>
          <a:bodyPr vert="horz" lIns="94229" tIns="47114" rIns="94229" bIns="47114" rtlCol="0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4023092" y="8917422"/>
            <a:ext cx="3077739" cy="471053"/>
          </a:xfrm>
          <a:prstGeom prst="rect">
            <a:avLst/>
          </a:prstGeom>
        </p:spPr>
        <p:txBody>
          <a:bodyPr vert="horz" lIns="94229" tIns="47114" rIns="94229" bIns="47114" rtlCol="0" anchor="b"/>
          <a:lstStyle>
            <a:lvl1pPr algn="r">
              <a:defRPr sz="1200"/>
            </a:lvl1pPr>
          </a:lstStyle>
          <a:p>
            <a:fld id="{E42A7E21-D136-4C83-90F5-C00182A884F0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45966642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E42A7E21-D136-4C83-90F5-C00182A884F0}" type="slidenum">
              <a:rPr lang="en-US" smtClean="0"/>
              <a:t>1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5365234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2EDB0C4-424A-477B-9B6D-F6A48DFFD14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Subtitle 2">
            <a:extLst>
              <a:ext uri="{FF2B5EF4-FFF2-40B4-BE49-F238E27FC236}">
                <a16:creationId xmlns:a16="http://schemas.microsoft.com/office/drawing/2014/main" id="{31627A09-5341-4434-8D9A-7F4A7613E911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FFB610A-4709-4A13-A87C-BC964A63852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E5194A0D-D24B-42B8-AE4E-5387E0C0692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438EFE34-A6EF-4DD5-BD33-4B5A639D12A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4881345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BA7667C-39B9-418C-AA3D-63E924732B5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FAA05FF3-5D95-491E-8CF0-9C74B23CC254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2A6C504-19B2-4E8B-B2DB-E2B96EEB4FA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5B8CA15A-915E-4D35-9428-6EDDCF8F1B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55B7C74-E1A8-49A9-86B9-E9B9142E548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6499847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>
            <a:extLst>
              <a:ext uri="{FF2B5EF4-FFF2-40B4-BE49-F238E27FC236}">
                <a16:creationId xmlns:a16="http://schemas.microsoft.com/office/drawing/2014/main" id="{0A2FBFC5-517C-401B-83C6-0E17978AD633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Vertical Text Placeholder 2">
            <a:extLst>
              <a:ext uri="{FF2B5EF4-FFF2-40B4-BE49-F238E27FC236}">
                <a16:creationId xmlns:a16="http://schemas.microsoft.com/office/drawing/2014/main" id="{4328A6B8-0B2E-4021-8788-42391EC2B67F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D93C9C90-466F-4018-AC71-A89C57C131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8EC8B8F7-2C92-4896-B7AE-C7532EF091BC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9D64154-C99F-4484-B131-9D18DEF5439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751367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65A989B-22FD-4C8B-9744-15648315880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DF9BD788-0ABE-499A-9817-CC0F86E373C7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673248F5-2C88-4401-8498-AD4C6DA4FFC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9E781FAD-5920-4F9D-ABD0-FE33EDEFBB0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E4ADC5D8-FCD2-42AE-A935-B8A969B4E0F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6627710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B8F01F9-BB70-4ADD-ACF0-19377EBB42E3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32E0A8C-8EEE-433B-B60D-E8EF31A313A9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F50FC7BD-0B15-4320-871B-0E191F15F62E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F59569B8-3F6D-40CC-A320-D61C6525A03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A85F46E1-651E-4D33-A92F-FF474AD4999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10206480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B00CFF32-23FF-46BC-A990-B9199A9B3291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B354DE14-A79C-487C-906F-8AA46C7C651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D805F07-B6BC-4454-A64C-3A956BD18074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B1764424-6AFA-4098-9239-6BCF8A7DDB3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5B48BC3-DEAF-4430-ABA3-7F5CD0B8DAF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7D4238-CFA9-4236-A455-B1B20AE41FA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8313558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A2B7500-2053-442E-9A2F-23B56EFA1EA9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869FDA8C-21EE-4739-99F9-456BFEBD3DF7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4" name="Content Placeholder 3">
            <a:extLst>
              <a:ext uri="{FF2B5EF4-FFF2-40B4-BE49-F238E27FC236}">
                <a16:creationId xmlns:a16="http://schemas.microsoft.com/office/drawing/2014/main" id="{9A2AFD86-A7E8-47D0-A126-23496DAB571D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5" name="Text Placeholder 4">
            <a:extLst>
              <a:ext uri="{FF2B5EF4-FFF2-40B4-BE49-F238E27FC236}">
                <a16:creationId xmlns:a16="http://schemas.microsoft.com/office/drawing/2014/main" id="{B1311EC4-522B-4EC1-BE62-6C82FD1D7483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6" name="Content Placeholder 5">
            <a:extLst>
              <a:ext uri="{FF2B5EF4-FFF2-40B4-BE49-F238E27FC236}">
                <a16:creationId xmlns:a16="http://schemas.microsoft.com/office/drawing/2014/main" id="{C3A3D101-8A5D-43E2-BDFA-0B302722FB1C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7" name="Date Placeholder 6">
            <a:extLst>
              <a:ext uri="{FF2B5EF4-FFF2-40B4-BE49-F238E27FC236}">
                <a16:creationId xmlns:a16="http://schemas.microsoft.com/office/drawing/2014/main" id="{41C350A7-B633-44FD-8E8C-120D7BBDA0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8" name="Footer Placeholder 7">
            <a:extLst>
              <a:ext uri="{FF2B5EF4-FFF2-40B4-BE49-F238E27FC236}">
                <a16:creationId xmlns:a16="http://schemas.microsoft.com/office/drawing/2014/main" id="{359D4E82-99D2-4446-8211-062EC023409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>
            <a:extLst>
              <a:ext uri="{FF2B5EF4-FFF2-40B4-BE49-F238E27FC236}">
                <a16:creationId xmlns:a16="http://schemas.microsoft.com/office/drawing/2014/main" id="{99A2F798-22C3-4110-B7D0-7833E8EE75D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1990900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FD07DDC0-0871-4E8C-AF26-CCA8BEC894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Date Placeholder 2">
            <a:extLst>
              <a:ext uri="{FF2B5EF4-FFF2-40B4-BE49-F238E27FC236}">
                <a16:creationId xmlns:a16="http://schemas.microsoft.com/office/drawing/2014/main" id="{D6527D1C-75A4-4EA4-BBE8-AB93407C1FF5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4" name="Footer Placeholder 3">
            <a:extLst>
              <a:ext uri="{FF2B5EF4-FFF2-40B4-BE49-F238E27FC236}">
                <a16:creationId xmlns:a16="http://schemas.microsoft.com/office/drawing/2014/main" id="{D1B96E11-76BF-42CB-8B55-09F76533D9E4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>
            <a:extLst>
              <a:ext uri="{FF2B5EF4-FFF2-40B4-BE49-F238E27FC236}">
                <a16:creationId xmlns:a16="http://schemas.microsoft.com/office/drawing/2014/main" id="{9DDD0682-2780-48DE-86E0-D4586BCBADE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38796089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>
            <a:extLst>
              <a:ext uri="{FF2B5EF4-FFF2-40B4-BE49-F238E27FC236}">
                <a16:creationId xmlns:a16="http://schemas.microsoft.com/office/drawing/2014/main" id="{9E21F140-8E0D-45B4-9498-FBA74C77759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3" name="Footer Placeholder 2">
            <a:extLst>
              <a:ext uri="{FF2B5EF4-FFF2-40B4-BE49-F238E27FC236}">
                <a16:creationId xmlns:a16="http://schemas.microsoft.com/office/drawing/2014/main" id="{4D32A5EA-00C1-48C2-954D-D8F3107561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>
            <a:extLst>
              <a:ext uri="{FF2B5EF4-FFF2-40B4-BE49-F238E27FC236}">
                <a16:creationId xmlns:a16="http://schemas.microsoft.com/office/drawing/2014/main" id="{47A6717E-1B31-4A8F-9A1C-96EB097A8D7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19914460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A0C76E0E-52CC-4591-B054-3FD8E6B95F10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41EBBD5E-265D-449E-B476-C1A7921EE74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6AF91B02-E4B8-432A-993D-527CFEB3DF56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61A29D8B-3F8A-4051-890A-C876B12965D4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3D0A360A-2A81-444D-AFBB-9DB35152EAD2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8B2F5574-B6D4-421A-9F3A-07BDA232E5A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5481514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900912-7868-4C4B-B125-03C3889F388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/>
              <a:t>Click to edit Master title style</a:t>
            </a:r>
          </a:p>
        </p:txBody>
      </p:sp>
      <p:sp>
        <p:nvSpPr>
          <p:cNvPr id="3" name="Picture Placeholder 2">
            <a:extLst>
              <a:ext uri="{FF2B5EF4-FFF2-40B4-BE49-F238E27FC236}">
                <a16:creationId xmlns:a16="http://schemas.microsoft.com/office/drawing/2014/main" id="{AA88CED1-9FB4-469F-A1C4-901753C3AE8B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>
            <a:extLst>
              <a:ext uri="{FF2B5EF4-FFF2-40B4-BE49-F238E27FC236}">
                <a16:creationId xmlns:a16="http://schemas.microsoft.com/office/drawing/2014/main" id="{BBAB51FE-B7F3-4892-AA36-498E4FBFF4F9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Edit Master text styles</a:t>
            </a:r>
          </a:p>
        </p:txBody>
      </p:sp>
      <p:sp>
        <p:nvSpPr>
          <p:cNvPr id="5" name="Date Placeholder 4">
            <a:extLst>
              <a:ext uri="{FF2B5EF4-FFF2-40B4-BE49-F238E27FC236}">
                <a16:creationId xmlns:a16="http://schemas.microsoft.com/office/drawing/2014/main" id="{578F9320-2D33-49A5-BA4A-5A8B05AA4E37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AB2AB2-66EF-43A8-A0EA-7C64256052AE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6" name="Footer Placeholder 5">
            <a:extLst>
              <a:ext uri="{FF2B5EF4-FFF2-40B4-BE49-F238E27FC236}">
                <a16:creationId xmlns:a16="http://schemas.microsoft.com/office/drawing/2014/main" id="{160A7AC8-77A2-4D00-A264-82BBE99756EF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>
            <a:extLst>
              <a:ext uri="{FF2B5EF4-FFF2-40B4-BE49-F238E27FC236}">
                <a16:creationId xmlns:a16="http://schemas.microsoft.com/office/drawing/2014/main" id="{46AFF891-432A-4A12-97A2-2D00AA46B6C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4753876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>
            <a:extLst>
              <a:ext uri="{FF2B5EF4-FFF2-40B4-BE49-F238E27FC236}">
                <a16:creationId xmlns:a16="http://schemas.microsoft.com/office/drawing/2014/main" id="{6EB02B27-C8DA-437C-B428-9EF669B0446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/>
              <a:t>Click to edit Master title style</a:t>
            </a:r>
          </a:p>
        </p:txBody>
      </p:sp>
      <p:sp>
        <p:nvSpPr>
          <p:cNvPr id="3" name="Text Placeholder 2">
            <a:extLst>
              <a:ext uri="{FF2B5EF4-FFF2-40B4-BE49-F238E27FC236}">
                <a16:creationId xmlns:a16="http://schemas.microsoft.com/office/drawing/2014/main" id="{2F7658CF-E675-42AE-B1DE-AA388094409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/>
              <a:t>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</a:p>
        </p:txBody>
      </p:sp>
      <p:sp>
        <p:nvSpPr>
          <p:cNvPr id="4" name="Date Placeholder 3">
            <a:extLst>
              <a:ext uri="{FF2B5EF4-FFF2-40B4-BE49-F238E27FC236}">
                <a16:creationId xmlns:a16="http://schemas.microsoft.com/office/drawing/2014/main" id="{E2695239-5166-491B-8C1C-11577D7164CC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AB2AB2-66EF-43A8-A0EA-7C64256052AE}" type="datetimeFigureOut">
              <a:rPr lang="en-US" smtClean="0"/>
              <a:t>9/25/2022</a:t>
            </a:fld>
            <a:endParaRPr lang="en-US"/>
          </a:p>
        </p:txBody>
      </p:sp>
      <p:sp>
        <p:nvSpPr>
          <p:cNvPr id="5" name="Footer Placeholder 4">
            <a:extLst>
              <a:ext uri="{FF2B5EF4-FFF2-40B4-BE49-F238E27FC236}">
                <a16:creationId xmlns:a16="http://schemas.microsoft.com/office/drawing/2014/main" id="{C747F05B-B2DD-45A4-A342-02914DD6231C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>
            <a:extLst>
              <a:ext uri="{FF2B5EF4-FFF2-40B4-BE49-F238E27FC236}">
                <a16:creationId xmlns:a16="http://schemas.microsoft.com/office/drawing/2014/main" id="{6B1E885C-3A3A-4136-BFCF-2D5C1A0ABEED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8050A1C-8B2C-4BC7-A83C-6B82537BA773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11735744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>
            <a:extLst>
              <a:ext uri="{FF2B5EF4-FFF2-40B4-BE49-F238E27FC236}">
                <a16:creationId xmlns:a16="http://schemas.microsoft.com/office/drawing/2014/main" id="{B82E4493-856D-447A-8ECC-8E9978E5BEB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566053"/>
          </a:xfrm>
        </p:spPr>
        <p:txBody>
          <a:bodyPr>
            <a:noAutofit/>
          </a:bodyPr>
          <a:lstStyle/>
          <a:p>
            <a:pPr algn="ctr"/>
            <a:r>
              <a:rPr lang="en-US" sz="2000" b="1" u="sng" dirty="0"/>
              <a:t>Foss, Oklahoma</a:t>
            </a:r>
            <a:br>
              <a:rPr lang="en-US" sz="2000" b="1" u="sng" dirty="0"/>
            </a:br>
            <a:r>
              <a:rPr lang="en-US" sz="2000" b="1" u="sng" dirty="0"/>
              <a:t>September 24, 2022</a:t>
            </a:r>
          </a:p>
        </p:txBody>
      </p:sp>
      <p:sp>
        <p:nvSpPr>
          <p:cNvPr id="5" name="Content Placeholder 4">
            <a:extLst>
              <a:ext uri="{FF2B5EF4-FFF2-40B4-BE49-F238E27FC236}">
                <a16:creationId xmlns:a16="http://schemas.microsoft.com/office/drawing/2014/main" id="{27F50444-4261-43D9-8714-20856E5687E9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838200" y="1046452"/>
            <a:ext cx="10515600" cy="3658713"/>
          </a:xfrm>
        </p:spPr>
        <p:txBody>
          <a:bodyPr>
            <a:normAutofit/>
          </a:bodyPr>
          <a:lstStyle/>
          <a:p>
            <a:r>
              <a:rPr lang="en-US" sz="1400" b="1" u="sng" dirty="0"/>
              <a:t>TEAM			# OF FISH		BIG BASS		WEIGHT</a:t>
            </a:r>
            <a:r>
              <a:rPr lang="en-US" sz="2000" b="1" u="sng" dirty="0"/>
              <a:t>			</a:t>
            </a:r>
            <a:r>
              <a:rPr lang="en-US" sz="1400" b="1" u="sng" dirty="0"/>
              <a:t>POINTS</a:t>
            </a:r>
          </a:p>
          <a:p>
            <a:r>
              <a:rPr lang="en-US" sz="1000" b="1" u="sng" dirty="0"/>
              <a:t>L. LANKFORD/M. LANKFORD		5		4.61		19.74			71.74</a:t>
            </a:r>
          </a:p>
          <a:p>
            <a:r>
              <a:rPr lang="en-US" sz="1000" b="1" u="sng" dirty="0"/>
              <a:t>S. LEAF/C. YOUNG		5		4.54		19.35			70.35</a:t>
            </a:r>
          </a:p>
          <a:p>
            <a:r>
              <a:rPr lang="en-US" sz="1000" b="1" u="sng" dirty="0"/>
              <a:t>G. GREEN/M. REEVES		5		4.27		18.74			68.74</a:t>
            </a:r>
          </a:p>
          <a:p>
            <a:r>
              <a:rPr lang="en-US" sz="1000" b="1" u="sng" dirty="0"/>
              <a:t>C. LAVELLE			5		DNW		16.00			65.00</a:t>
            </a:r>
          </a:p>
          <a:p>
            <a:r>
              <a:rPr lang="en-US" sz="1000" b="1" u="sng" dirty="0"/>
              <a:t>J. MARTINEZ/M. ELKINS		4		4.03		13.18			60.18</a:t>
            </a:r>
          </a:p>
          <a:p>
            <a:r>
              <a:rPr lang="en-US" sz="1000" b="1" u="sng" dirty="0"/>
              <a:t>M. MICHELSON/T. MICHELSON	4		5.18		13.00			60.00</a:t>
            </a:r>
          </a:p>
          <a:p>
            <a:r>
              <a:rPr lang="en-US" sz="1000" b="1" u="sng" dirty="0"/>
              <a:t>T. WILLIAMSON/K.C. JOINER		2		4.85		  8.70			53.70</a:t>
            </a:r>
          </a:p>
          <a:p>
            <a:r>
              <a:rPr lang="en-US" sz="1000" b="1" u="sng" dirty="0"/>
              <a:t>BOYD/J. COATS		3		3.82		  8.15			52.15</a:t>
            </a:r>
          </a:p>
          <a:p>
            <a:r>
              <a:rPr lang="en-US" sz="1000" b="1" u="sng" dirty="0"/>
              <a:t>R. ARNHART/G. ARNHART		1		1.70		  1.70			44.70</a:t>
            </a:r>
          </a:p>
          <a:p>
            <a:r>
              <a:rPr lang="en-US" sz="1000" b="1" u="sng" dirty="0"/>
              <a:t>K. DAVENPORT/T. DAVENPORT	0		0.00		  0.00			  1.00</a:t>
            </a:r>
          </a:p>
          <a:p>
            <a:r>
              <a:rPr lang="en-US" sz="1000" b="1" u="sng" dirty="0"/>
              <a:t>R. CASTLEBERRY/J. CASTLEBERRY	0		0.00		  0.00			  1.00</a:t>
            </a:r>
          </a:p>
          <a:p>
            <a:endParaRPr lang="en-US" sz="10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800" b="1" u="sng" dirty="0"/>
          </a:p>
          <a:p>
            <a:endParaRPr lang="en-US" sz="1000" b="1" u="sng" dirty="0"/>
          </a:p>
          <a:p>
            <a:endParaRPr lang="en-US" sz="1200" b="1" u="sng" dirty="0"/>
          </a:p>
          <a:p>
            <a:endParaRPr lang="en-US" sz="2000" b="1" u="sng" dirty="0"/>
          </a:p>
          <a:p>
            <a:endParaRPr lang="en-US" sz="1600" b="1" u="sng" dirty="0"/>
          </a:p>
          <a:p>
            <a:endParaRPr lang="en-US" sz="1600" b="1" u="sng" dirty="0"/>
          </a:p>
          <a:p>
            <a:endParaRPr lang="en-US" sz="1600" b="1" u="sng" dirty="0"/>
          </a:p>
        </p:txBody>
      </p:sp>
      <p:pic>
        <p:nvPicPr>
          <p:cNvPr id="3" name="Picture 2">
            <a:extLst>
              <a:ext uri="{FF2B5EF4-FFF2-40B4-BE49-F238E27FC236}">
                <a16:creationId xmlns:a16="http://schemas.microsoft.com/office/drawing/2014/main" id="{95F8FE5D-AF3E-4034-9F2C-2F8A978BC88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838200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  <p:pic>
        <p:nvPicPr>
          <p:cNvPr id="7" name="Picture 6">
            <a:extLst>
              <a:ext uri="{FF2B5EF4-FFF2-40B4-BE49-F238E27FC236}">
                <a16:creationId xmlns:a16="http://schemas.microsoft.com/office/drawing/2014/main" id="{D92204CB-E7BD-4C65-B9EE-9AA798D0D174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9652462" y="385748"/>
            <a:ext cx="1190936" cy="640080"/>
          </a:xfrm>
          <a:prstGeom prst="roundRect">
            <a:avLst>
              <a:gd name="adj" fmla="val 8594"/>
            </a:avLst>
          </a:prstGeom>
          <a:solidFill>
            <a:srgbClr val="FFFFFF">
              <a:shade val="85000"/>
            </a:srgbClr>
          </a:solidFill>
          <a:ln>
            <a:noFill/>
          </a:ln>
          <a:effectLst/>
        </p:spPr>
      </p:pic>
    </p:spTree>
    <p:extLst>
      <p:ext uri="{BB962C8B-B14F-4D97-AF65-F5344CB8AC3E}">
        <p14:creationId xmlns:p14="http://schemas.microsoft.com/office/powerpoint/2010/main" val="57937140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308</TotalTime>
  <Words>248</Words>
  <Application>Microsoft Office PowerPoint</Application>
  <PresentationFormat>Widescreen</PresentationFormat>
  <Paragraphs>53</Paragraphs>
  <Slides>1</Slides>
  <Notes>1</Notes>
  <HiddenSlides>0</HiddenSlides>
  <MMClips>0</MMClips>
  <ScaleCrop>false</ScaleCrop>
  <HeadingPairs>
    <vt:vector size="6" baseType="variant">
      <vt:variant>
        <vt:lpstr>Fonts Used</vt:lpstr>
      </vt:variant>
      <vt:variant>
        <vt:i4>3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5" baseType="lpstr">
      <vt:lpstr>Arial</vt:lpstr>
      <vt:lpstr>Calibri</vt:lpstr>
      <vt:lpstr>Calibri Light</vt:lpstr>
      <vt:lpstr>Office Theme</vt:lpstr>
      <vt:lpstr>Foss, Oklahoma September 24, 2022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FORT COBB RESULTS 2018</dc:title>
  <dc:creator>michelsonmichael@yahoo.com</dc:creator>
  <cp:lastModifiedBy>Mike Michelson</cp:lastModifiedBy>
  <cp:revision>45</cp:revision>
  <cp:lastPrinted>2022-08-14T17:11:01Z</cp:lastPrinted>
  <dcterms:created xsi:type="dcterms:W3CDTF">2018-01-16T00:45:31Z</dcterms:created>
  <dcterms:modified xsi:type="dcterms:W3CDTF">2022-09-25T18:35:49Z</dcterms:modified>
  <cp:contentStatus/>
</cp:coreProperties>
</file>