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Foss, Oklahoma</a:t>
            </a:r>
            <a:br>
              <a:rPr lang="en-US" sz="2000" b="1" u="sng" dirty="0"/>
            </a:br>
            <a:r>
              <a:rPr lang="en-US" sz="2000" b="1" u="sng" dirty="0"/>
              <a:t>September 24,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3658713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L. LANKFORD/M. LANKFORD		5		4.61		19.74			71.74</a:t>
            </a:r>
          </a:p>
          <a:p>
            <a:r>
              <a:rPr lang="en-US" sz="1000" b="1" u="sng" dirty="0"/>
              <a:t>S. LEAF/C. YOUNG		5		4.54		19.35			70.35</a:t>
            </a:r>
          </a:p>
          <a:p>
            <a:r>
              <a:rPr lang="en-US" sz="1000" b="1" u="sng" dirty="0"/>
              <a:t>G. GREEN/M. REEVES		5		4.27		18.74			68.74</a:t>
            </a:r>
          </a:p>
          <a:p>
            <a:r>
              <a:rPr lang="en-US" sz="1000" b="1" u="sng" dirty="0"/>
              <a:t>C. LAVELLE			5		DNW		16.00			65.00</a:t>
            </a:r>
          </a:p>
          <a:p>
            <a:r>
              <a:rPr lang="en-US" sz="1000" b="1" u="sng" dirty="0"/>
              <a:t>J. MARTINEZ/M. ELKINS		4		4.03		13.18			60.18</a:t>
            </a:r>
          </a:p>
          <a:p>
            <a:r>
              <a:rPr lang="en-US" sz="1000" b="1" u="sng" dirty="0"/>
              <a:t>M. MICHELSON/T. MICHELSON	4		5.18		13.00			60.00</a:t>
            </a:r>
          </a:p>
          <a:p>
            <a:r>
              <a:rPr lang="en-US" sz="1000" b="1" u="sng" dirty="0"/>
              <a:t>T. WILLIAMSON/K.C. JOINER		2		4.85		  8.70			53.70</a:t>
            </a:r>
          </a:p>
          <a:p>
            <a:r>
              <a:rPr lang="en-US" sz="1000" b="1" u="sng" dirty="0"/>
              <a:t>BOYD/J. COATS		3		3.82		  8.15			52.15</a:t>
            </a:r>
          </a:p>
          <a:p>
            <a:r>
              <a:rPr lang="en-US" sz="1000" b="1" u="sng" dirty="0"/>
              <a:t>R. ARNHART/G. ARNHART		1		1.70		  1.70			44.70</a:t>
            </a:r>
          </a:p>
          <a:p>
            <a:r>
              <a:rPr lang="en-US" sz="1000" b="1" u="sng" dirty="0"/>
              <a:t>K. DAVENPORT/T. DAVENPORT	0		0.00		  0.00			  1.00</a:t>
            </a:r>
          </a:p>
          <a:p>
            <a:r>
              <a:rPr lang="en-US" sz="1000" b="1" u="sng" dirty="0"/>
              <a:t>R. CASTLEBERRY/J. CASTLEBERRY	0		0.00		  0.00			  1.00</a:t>
            </a:r>
          </a:p>
          <a:p>
            <a:endParaRPr lang="en-US" sz="10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248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Foss, Oklahoma September 24,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45</cp:revision>
  <cp:lastPrinted>2022-08-14T17:11:01Z</cp:lastPrinted>
  <dcterms:created xsi:type="dcterms:W3CDTF">2018-01-16T00:45:31Z</dcterms:created>
  <dcterms:modified xsi:type="dcterms:W3CDTF">2022-09-25T18:35:49Z</dcterms:modified>
  <cp:contentStatus/>
</cp:coreProperties>
</file>