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 err="1"/>
              <a:t>Lawtonka</a:t>
            </a:r>
            <a:r>
              <a:rPr lang="en-US" sz="2000" b="1" u="sng" dirty="0"/>
              <a:t> Results</a:t>
            </a:r>
            <a:br>
              <a:rPr lang="en-US" sz="2000" b="1" u="sng" dirty="0"/>
            </a:br>
            <a:r>
              <a:rPr lang="en-US" sz="2000" b="1" u="sng" dirty="0"/>
              <a:t>July 11,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378300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L. LANKFORD/R. JARVIS		2		</a:t>
            </a:r>
            <a:r>
              <a:rPr lang="en-US" sz="1000" b="1" u="sng" dirty="0">
                <a:solidFill>
                  <a:srgbClr val="FF0000"/>
                </a:solidFill>
              </a:rPr>
              <a:t>5.95</a:t>
            </a:r>
            <a:r>
              <a:rPr lang="en-US" sz="800" b="1" u="sng" dirty="0"/>
              <a:t>		10.62			62.62</a:t>
            </a:r>
          </a:p>
          <a:p>
            <a:r>
              <a:rPr lang="en-US" sz="800" b="1" u="sng" dirty="0"/>
              <a:t>S. LEAF/G. ALLEN		2		DNW		  4.94			54.94</a:t>
            </a:r>
          </a:p>
          <a:p>
            <a:r>
              <a:rPr lang="en-US" sz="800" b="1" u="sng" dirty="0"/>
              <a:t>W. MURPHY/R. MURPHY		2		2.18		 3.98			52.98</a:t>
            </a:r>
          </a:p>
          <a:p>
            <a:r>
              <a:rPr lang="en-US" sz="800" b="1" u="sng" dirty="0"/>
              <a:t>K. BUTLER/K. BUTLER		1		2.71		 2.71			50.71</a:t>
            </a:r>
          </a:p>
          <a:p>
            <a:r>
              <a:rPr lang="en-US" sz="800" b="1" u="sng" dirty="0"/>
              <a:t>C. CONDER/Z. FANSLER		1		2.38		 2.38			49.38</a:t>
            </a:r>
          </a:p>
          <a:p>
            <a:r>
              <a:rPr lang="en-US" sz="800" b="1" u="sng" dirty="0"/>
              <a:t>M. REEVES/G. GREEN		1		1.80		 1.80			47.80</a:t>
            </a:r>
          </a:p>
          <a:p>
            <a:r>
              <a:rPr lang="en-US" sz="800" b="1" u="sng" dirty="0"/>
              <a:t>B. TOMPKINS/S. TOMPKINS		1		1.62		 1.62			46.62</a:t>
            </a:r>
          </a:p>
          <a:p>
            <a:r>
              <a:rPr lang="en-US" sz="800" b="1" u="sng" dirty="0"/>
              <a:t>J. SCOTT/C. FRANKLIN		0		0.00		 0.00			  1.00</a:t>
            </a:r>
          </a:p>
          <a:p>
            <a:r>
              <a:rPr lang="en-US" sz="800" b="1" u="sng" dirty="0"/>
              <a:t>J. MARTINEZ/T. GIPSON		0		0.00		 0.00			  1.00</a:t>
            </a:r>
          </a:p>
          <a:p>
            <a:r>
              <a:rPr lang="en-US" sz="800" b="1" u="sng" dirty="0"/>
              <a:t>M. MICHELSON/C. GOODWIN		0		0.00		 0.00			  1.00</a:t>
            </a:r>
          </a:p>
          <a:p>
            <a:r>
              <a:rPr lang="en-US" sz="800" b="1" u="sng" dirty="0"/>
              <a:t>K. DAVENPORT/C. DAVENPORT (*1</a:t>
            </a:r>
            <a:r>
              <a:rPr lang="en-US" sz="800" b="1" u="sng" baseline="30000" dirty="0"/>
              <a:t>ST</a:t>
            </a:r>
            <a:r>
              <a:rPr lang="en-US" sz="800" b="1" u="sng" dirty="0"/>
              <a:t> SUB)	0		0.00		 0.00			  1.00</a:t>
            </a:r>
          </a:p>
          <a:p>
            <a:r>
              <a:rPr lang="en-US" sz="800" b="1" u="sng" dirty="0"/>
              <a:t>M. PIERCE/D. MILLER		0		0.00		 0.00			  1.00</a:t>
            </a:r>
          </a:p>
          <a:p>
            <a:r>
              <a:rPr lang="en-US" sz="800" b="1" u="sng" dirty="0"/>
              <a:t>R. ARNHART/G. ARNHART		0		0.00		 0.00			  1.00</a:t>
            </a:r>
          </a:p>
          <a:p>
            <a:r>
              <a:rPr lang="en-US" sz="800" b="1" u="sng" dirty="0"/>
              <a:t>* C. DAVENPORT 1</a:t>
            </a:r>
            <a:r>
              <a:rPr lang="en-US" sz="800" b="1" u="sng" baseline="30000" dirty="0"/>
              <a:t>ST</a:t>
            </a:r>
            <a:r>
              <a:rPr lang="en-US" sz="800" b="1" u="sng" dirty="0"/>
              <a:t> SUB FOR T. DAVENPORT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317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Lawtonka Results July 11,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28</cp:revision>
  <dcterms:created xsi:type="dcterms:W3CDTF">2018-01-16T00:45:31Z</dcterms:created>
  <dcterms:modified xsi:type="dcterms:W3CDTF">2020-07-12T18:27:30Z</dcterms:modified>
  <cp:contentStatus/>
</cp:coreProperties>
</file>