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28" d="100"/>
          <a:sy n="128" d="100"/>
        </p:scale>
        <p:origin x="696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Lake </a:t>
            </a:r>
            <a:r>
              <a:rPr lang="en-US" sz="2000" b="1" u="sng" dirty="0" err="1"/>
              <a:t>Lawtonka</a:t>
            </a:r>
            <a:r>
              <a:rPr lang="en-US" sz="2000" b="1" u="sng" dirty="0"/>
              <a:t> Results</a:t>
            </a:r>
            <a:br>
              <a:rPr lang="en-US" sz="2000" b="1" u="sng" dirty="0"/>
            </a:br>
            <a:r>
              <a:rPr lang="en-US" sz="2000" b="1" u="sng" dirty="0"/>
              <a:t>June 9, 2018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651128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S. LEAF/G. ALLEN		5		1.94		8.38			60.38</a:t>
            </a:r>
          </a:p>
          <a:p>
            <a:r>
              <a:rPr lang="en-US" sz="800" b="1" u="sng" dirty="0"/>
              <a:t>M. MICHELSON/C. GOODWIN 		1		6.50		6.50			57.50</a:t>
            </a:r>
          </a:p>
          <a:p>
            <a:r>
              <a:rPr lang="en-US" sz="800" b="1" u="sng" dirty="0"/>
              <a:t>A. HOLLIMAN/K. BILLINGS		4		1.68		6.03			55.03</a:t>
            </a:r>
          </a:p>
          <a:p>
            <a:r>
              <a:rPr lang="en-US" sz="800" b="1" u="sng" dirty="0"/>
              <a:t>G. BRANNAN/T. JIMESON		2		2.60		4.06			52.06</a:t>
            </a:r>
          </a:p>
          <a:p>
            <a:r>
              <a:rPr lang="en-US" sz="800" b="1" u="sng" dirty="0"/>
              <a:t>J. WYATT/T. GIPSON		2		1.87		3.21			50.21</a:t>
            </a:r>
          </a:p>
          <a:p>
            <a:r>
              <a:rPr lang="en-US" sz="800" b="1" u="sng" dirty="0"/>
              <a:t> C. CONDER/Z. FANSLER		2		1.86		3.07			49.07</a:t>
            </a:r>
          </a:p>
          <a:p>
            <a:r>
              <a:rPr lang="en-US" sz="800" b="1" u="sng" dirty="0"/>
              <a:t>M. PIERCE/D. MILLER		1		2.05		2.05			47.05</a:t>
            </a:r>
          </a:p>
          <a:p>
            <a:r>
              <a:rPr lang="en-US" sz="800" b="1" u="sng" dirty="0"/>
              <a:t>W. MURPHY/R. MURPHY		1		1.64		1.64			45.64</a:t>
            </a:r>
          </a:p>
          <a:p>
            <a:r>
              <a:rPr lang="en-US" sz="800" b="1" u="sng" dirty="0"/>
              <a:t>J. DOWNS/B. TOMPKINS		1		1.53		1.53		</a:t>
            </a:r>
            <a:r>
              <a:rPr lang="en-US" sz="800" b="1" u="sng"/>
              <a:t>	44.53</a:t>
            </a:r>
            <a:endParaRPr lang="en-US" sz="800" b="1" u="sng" dirty="0"/>
          </a:p>
          <a:p>
            <a:r>
              <a:rPr lang="en-US" sz="800" b="1" u="sng" dirty="0"/>
              <a:t>M. LANKFORD/J. LANKFORD		1		1.34		1.34			43.34</a:t>
            </a:r>
          </a:p>
          <a:p>
            <a:r>
              <a:rPr lang="en-US" sz="800" b="1" u="sng" dirty="0"/>
              <a:t>K. BUTLER/K. BUTLER		2		DNW		1.29* 			42.29</a:t>
            </a:r>
          </a:p>
          <a:p>
            <a:r>
              <a:rPr lang="en-US" sz="800" b="1" u="sng" dirty="0"/>
              <a:t>K. DIGBY/J.J. MONROE		1		1.25		1.25			41.25</a:t>
            </a:r>
          </a:p>
          <a:p>
            <a:r>
              <a:rPr lang="en-US" sz="800" b="1" u="sng" dirty="0"/>
              <a:t>K. DAVENPORT/T. DAVENPORT		0		0.00		0.00			 1.00</a:t>
            </a:r>
          </a:p>
          <a:p>
            <a:r>
              <a:rPr lang="en-US" sz="800" b="1" u="sng" dirty="0"/>
              <a:t>B.BREEZE/R. OLIPHANT		0		0.00		0.00			 1.00</a:t>
            </a:r>
          </a:p>
          <a:p>
            <a:r>
              <a:rPr lang="en-US" sz="800" b="1" u="sng" dirty="0"/>
              <a:t>J. MARTINEZ/H. MARTINEZ		0		0.00		0.00			 1.00</a:t>
            </a:r>
          </a:p>
          <a:p>
            <a:r>
              <a:rPr lang="en-US" sz="800" b="1" u="sng" dirty="0"/>
              <a:t>S. OUSLEY/F. VANPELT		0		0.00		0.00			 1.00</a:t>
            </a:r>
          </a:p>
          <a:p>
            <a:r>
              <a:rPr lang="en-US" sz="800" b="1" u="sng" dirty="0"/>
              <a:t>* 1 POUND PENALTY – DEAD FISH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</Words>
  <Application>Microsoft Office PowerPoint</Application>
  <PresentationFormat>Widescreen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Lake Lawtonka Results June 9,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24</cp:revision>
  <dcterms:created xsi:type="dcterms:W3CDTF">2018-01-16T00:45:31Z</dcterms:created>
  <dcterms:modified xsi:type="dcterms:W3CDTF">2018-06-10T19:37:49Z</dcterms:modified>
  <cp:contentStatus/>
</cp:coreProperties>
</file>