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 err="1"/>
              <a:t>Lawtonka</a:t>
            </a:r>
            <a:r>
              <a:rPr lang="en-US" sz="2000" b="1" u="sng" dirty="0"/>
              <a:t> Results</a:t>
            </a:r>
            <a:br>
              <a:rPr lang="en-US" sz="2000" b="1" u="sng" dirty="0"/>
            </a:br>
            <a:r>
              <a:rPr lang="en-US" sz="2000" b="1" u="sng" dirty="0"/>
              <a:t>September 14, 2019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2"/>
            <a:ext cx="10515600" cy="4635258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M. REEVES			5		3.96		15.87			68.87</a:t>
            </a:r>
          </a:p>
          <a:p>
            <a:r>
              <a:rPr lang="en-US" sz="800" b="1" u="sng" dirty="0"/>
              <a:t>B. BREEZE/J. MARTINEZ		5		3.02		14.05			65.05</a:t>
            </a:r>
          </a:p>
          <a:p>
            <a:r>
              <a:rPr lang="en-US" sz="800" b="1" u="sng" dirty="0"/>
              <a:t>J. SCOTT/C. FRANKLIN		5		3.75		11.74			61.74</a:t>
            </a:r>
          </a:p>
          <a:p>
            <a:r>
              <a:rPr lang="en-US" sz="800" b="1" u="sng" dirty="0"/>
              <a:t>S. LEAF/G. ALLEN		3		DNW		  6.95			54.95</a:t>
            </a:r>
          </a:p>
          <a:p>
            <a:r>
              <a:rPr lang="en-US" sz="800" b="1" u="sng" dirty="0"/>
              <a:t>M. MICHELSON/C. GOODWIN		2		2.75		  4.45			51.45</a:t>
            </a:r>
          </a:p>
          <a:p>
            <a:r>
              <a:rPr lang="en-US" sz="800" b="1" u="sng" dirty="0"/>
              <a:t>K. DIGBY/C. PARKER		2		2.86		  4.36			50.36</a:t>
            </a:r>
          </a:p>
          <a:p>
            <a:r>
              <a:rPr lang="en-US" sz="800" b="1" u="sng" dirty="0"/>
              <a:t>K. BUTLER/K. BUTLER		2		DNW		  3.40			48.40</a:t>
            </a:r>
          </a:p>
          <a:p>
            <a:r>
              <a:rPr lang="en-US" sz="800" b="1" u="sng" dirty="0"/>
              <a:t>W. MURPHY/R. MURPHY		1		2.74		  2.74			46.74</a:t>
            </a:r>
          </a:p>
          <a:p>
            <a:r>
              <a:rPr lang="en-US" sz="800" b="1" u="sng" dirty="0"/>
              <a:t>T. JIMESON/G. BRANNAN		2		DNW		  2.67*			45.67</a:t>
            </a:r>
          </a:p>
          <a:p>
            <a:r>
              <a:rPr lang="en-US" sz="800" b="1" u="sng" dirty="0"/>
              <a:t>C. CONDER/Z. FANSLER		4		DNW		  2.66@@			44.66</a:t>
            </a:r>
          </a:p>
          <a:p>
            <a:r>
              <a:rPr lang="en-US" sz="800" b="1" u="sng" dirty="0"/>
              <a:t>L. LANKFORD/R. JARVIS		1		2.26		  2.26			43.26</a:t>
            </a:r>
          </a:p>
          <a:p>
            <a:r>
              <a:rPr lang="en-US" sz="800" b="1" u="sng" dirty="0"/>
              <a:t>J. DOWNS/B. TOMPKINS		1		2.06		</a:t>
            </a:r>
            <a:r>
              <a:rPr lang="en-US" sz="800" b="1" u="sng"/>
              <a:t>  2.06			42.06</a:t>
            </a:r>
            <a:endParaRPr lang="en-US" sz="800" b="1" u="sng" dirty="0"/>
          </a:p>
          <a:p>
            <a:r>
              <a:rPr lang="en-US" sz="800" b="1" u="sng" dirty="0"/>
              <a:t>D. DEWEESE			0		0.00		  0.00			  1.00</a:t>
            </a:r>
          </a:p>
          <a:p>
            <a:r>
              <a:rPr lang="en-US" sz="800" b="1" u="sng" dirty="0"/>
              <a:t>K. DAVENPORT/T. DAVENPORT		0		0.00		  0.00			  1.00</a:t>
            </a:r>
          </a:p>
          <a:p>
            <a:r>
              <a:rPr lang="en-US" sz="800" b="1" u="sng" dirty="0"/>
              <a:t>A. BALARD/J. MERKLE		0		0.00		  0.00			  1.00</a:t>
            </a:r>
          </a:p>
          <a:p>
            <a:r>
              <a:rPr lang="en-US" sz="1200" b="1" dirty="0"/>
              <a:t>* = DEAD FISH, 1 POUND PENALTY</a:t>
            </a:r>
          </a:p>
          <a:p>
            <a:r>
              <a:rPr lang="en-US" sz="1200" b="1" dirty="0"/>
              <a:t>@ = ILLEGAL FISH, 1 POUND PENALTY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</Words>
  <Application>Microsoft Office PowerPoint</Application>
  <PresentationFormat>Widescreen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Lawtonka Results September 14,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31</cp:revision>
  <dcterms:created xsi:type="dcterms:W3CDTF">2018-01-16T00:45:31Z</dcterms:created>
  <dcterms:modified xsi:type="dcterms:W3CDTF">2019-09-15T15:40:26Z</dcterms:modified>
  <cp:contentStatus/>
</cp:coreProperties>
</file>