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Murray Results</a:t>
            </a:r>
            <a:br>
              <a:rPr lang="en-US" sz="2000" b="1" u="sng" dirty="0"/>
            </a:br>
            <a:r>
              <a:rPr lang="en-US" sz="2000" b="1" u="sng" dirty="0"/>
              <a:t>March 27, 2021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4129231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1000" b="1" u="sng" dirty="0"/>
              <a:t>G. GREEN/M. REEVES		5		</a:t>
            </a:r>
            <a:r>
              <a:rPr lang="en-US" sz="1200" b="1" u="sng" dirty="0">
                <a:solidFill>
                  <a:srgbClr val="FF0000"/>
                </a:solidFill>
              </a:rPr>
              <a:t>8.92</a:t>
            </a:r>
            <a:r>
              <a:rPr lang="en-US" sz="1000" b="1" u="sng" dirty="0"/>
              <a:t>		15.99			68.99</a:t>
            </a:r>
          </a:p>
          <a:p>
            <a:r>
              <a:rPr lang="en-US" sz="1000" b="1" u="sng" dirty="0"/>
              <a:t>M. PIERCE/D. MILLER		3		4.36		  9.16			59.16</a:t>
            </a:r>
          </a:p>
          <a:p>
            <a:r>
              <a:rPr lang="en-US" sz="1000" b="1" u="sng" dirty="0"/>
              <a:t>S. LEAF/C. YOUNG		5		DNW		  8.60			58.60</a:t>
            </a:r>
          </a:p>
          <a:p>
            <a:r>
              <a:rPr lang="en-US" sz="1000" b="1" u="sng" dirty="0"/>
              <a:t>M. MICHELSON/C. GOODWIN		5		2.43		  8.12			57.12</a:t>
            </a:r>
          </a:p>
          <a:p>
            <a:r>
              <a:rPr lang="en-US" sz="1000" b="1" u="sng" dirty="0"/>
              <a:t>J. DOWNS/R. DAY		4		2.96		  6.66			53.66</a:t>
            </a:r>
          </a:p>
          <a:p>
            <a:r>
              <a:rPr lang="en-US" sz="1000" b="1" u="sng" dirty="0"/>
              <a:t>D. PHIPPS/D. PHIPPS		2		4.75		  5.71			51.71  </a:t>
            </a:r>
          </a:p>
          <a:p>
            <a:r>
              <a:rPr lang="en-US" sz="1000" b="1" u="sng" dirty="0"/>
              <a:t>K. BUTLER/K. BUTLER		5		DNW		  5.48			51.48</a:t>
            </a:r>
          </a:p>
          <a:p>
            <a:r>
              <a:rPr lang="en-US" sz="1000" b="1" u="sng" dirty="0"/>
              <a:t>B. TOWNSEND/S. TOWNSEND		5		DNW		  5.41			50.41</a:t>
            </a:r>
          </a:p>
          <a:p>
            <a:r>
              <a:rPr lang="en-US" sz="1000" b="1" u="sng" dirty="0"/>
              <a:t>A. HOLLIMAN		3		1.69		  3.40			46.40</a:t>
            </a:r>
          </a:p>
          <a:p>
            <a:r>
              <a:rPr lang="en-US" sz="1000" b="1" u="sng" dirty="0"/>
              <a:t>L. LANKFORD/K. LANKFORD		3		DNW		  2.86			44.86</a:t>
            </a:r>
          </a:p>
          <a:p>
            <a:r>
              <a:rPr lang="en-US" sz="1000" b="1" u="sng" dirty="0"/>
              <a:t>K. DAVENPORT/T. DAVENPORT	2		2.06		  2.85			43.85</a:t>
            </a:r>
          </a:p>
          <a:p>
            <a:r>
              <a:rPr lang="en-US" sz="1000" b="1" u="sng" dirty="0"/>
              <a:t>R. CASTLEBERRY/J. CASTLEBERRY	0		0.00		  0.00			  1.00</a:t>
            </a:r>
          </a:p>
          <a:p>
            <a:r>
              <a:rPr lang="en-US" sz="1000" b="1" u="sng" dirty="0"/>
              <a:t>M. LANKFORD/G. LANKFORD		0		0.00		</a:t>
            </a:r>
            <a:r>
              <a:rPr lang="en-US" sz="1000" b="1" u="sng"/>
              <a:t>  0.00			  1.00</a:t>
            </a:r>
            <a:endParaRPr lang="en-US" sz="10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294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Murray Results March 27,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29</cp:revision>
  <dcterms:created xsi:type="dcterms:W3CDTF">2018-01-16T00:45:31Z</dcterms:created>
  <dcterms:modified xsi:type="dcterms:W3CDTF">2021-03-28T16:30:23Z</dcterms:modified>
  <cp:contentStatus/>
</cp:coreProperties>
</file>