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08" d="100"/>
          <a:sy n="108" d="100"/>
        </p:scale>
        <p:origin x="145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Murray Results</a:t>
            </a:r>
            <a:br>
              <a:rPr lang="en-US" sz="2000" b="1" u="sng" dirty="0"/>
            </a:br>
            <a:r>
              <a:rPr lang="en-US" sz="2000" b="1" u="sng" dirty="0"/>
              <a:t>May 11</a:t>
            </a:r>
            <a:r>
              <a:rPr lang="en-US" sz="2000" b="1" u="sng"/>
              <a:t>, 2019</a:t>
            </a:r>
            <a:endParaRPr lang="en-US" sz="2000" b="1" u="sng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1"/>
            <a:ext cx="10515600" cy="5651128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800" b="1" u="sng" dirty="0"/>
              <a:t>L. LANKFORD/R. JARVIS		5		5.83		11.93			63.93</a:t>
            </a:r>
          </a:p>
          <a:p>
            <a:r>
              <a:rPr lang="en-US" sz="800" b="1" u="sng" dirty="0"/>
              <a:t>C. CONDER/Z. FANSLER		5		7.01		10.85			62.85</a:t>
            </a:r>
          </a:p>
          <a:p>
            <a:r>
              <a:rPr lang="en-US" sz="800" b="1" u="sng" dirty="0"/>
              <a:t>S. LEAF/G. ALLEN		5		3.42		  7.37			57.37</a:t>
            </a:r>
          </a:p>
          <a:p>
            <a:r>
              <a:rPr lang="en-US" sz="800" b="1" u="sng" dirty="0"/>
              <a:t>M. MICHELSON/C. GOODWIN		5		DNW		  5.76			54.76</a:t>
            </a:r>
          </a:p>
          <a:p>
            <a:r>
              <a:rPr lang="en-US" sz="800" b="1" u="sng" dirty="0"/>
              <a:t>J. SCOTT/C. FRANKLIN		5		DNW		  5.08			53.08</a:t>
            </a:r>
          </a:p>
          <a:p>
            <a:r>
              <a:rPr lang="en-US" sz="800" b="1" u="sng" dirty="0"/>
              <a:t>W. MURPHY/R. MURPHY	 	5		1.15		  4.71			51.71</a:t>
            </a:r>
          </a:p>
          <a:p>
            <a:r>
              <a:rPr lang="en-US" sz="800" b="1" u="sng" dirty="0"/>
              <a:t>J. MARTINEZ/T. CROSS@		5		1.06		  4.67			50.67</a:t>
            </a:r>
          </a:p>
          <a:p>
            <a:r>
              <a:rPr lang="en-US" sz="800" b="1" u="sng" dirty="0"/>
              <a:t>D. DEWEESE/M. PIERCE		5		  .89		  4.49			49.49</a:t>
            </a:r>
          </a:p>
          <a:p>
            <a:r>
              <a:rPr lang="en-US" sz="800" b="1" u="sng" dirty="0"/>
              <a:t>J. DOWNS/B. TOMPKINS		5		DNW		  4.25  			48.25</a:t>
            </a:r>
          </a:p>
          <a:p>
            <a:r>
              <a:rPr lang="en-US" sz="800" b="1" u="sng" dirty="0"/>
              <a:t>K. DIGBY/C. PARKER		5		1.02		  4.17			47.17</a:t>
            </a:r>
          </a:p>
          <a:p>
            <a:r>
              <a:rPr lang="en-US" sz="800" b="1" u="sng" dirty="0"/>
              <a:t>K. BUTLER/K. BUTLER		5		1.08		  4.13*			46.13</a:t>
            </a:r>
          </a:p>
          <a:p>
            <a:r>
              <a:rPr lang="en-US" sz="800" b="1" u="sng" dirty="0"/>
              <a:t>A. HOLLIMAN/K. BILLINGS		3		1.29		  3.29			43.29</a:t>
            </a:r>
          </a:p>
          <a:p>
            <a:r>
              <a:rPr lang="en-US" sz="800" b="1" u="sng" dirty="0"/>
              <a:t>K. DAVENPORT/T. DAVENPORT		2		DNW		  1.49			40.49</a:t>
            </a:r>
          </a:p>
          <a:p>
            <a:r>
              <a:rPr lang="en-US" sz="800" b="1" u="sng" dirty="0"/>
              <a:t>* =  1 POUND PENALTY – DEAD FISH</a:t>
            </a:r>
          </a:p>
          <a:p>
            <a:r>
              <a:rPr lang="en-US" sz="800" b="1" u="sng" dirty="0"/>
              <a:t>@ = </a:t>
            </a:r>
            <a:r>
              <a:rPr lang="en-US" sz="800" b="1" u="sng"/>
              <a:t>1</a:t>
            </a:r>
            <a:r>
              <a:rPr lang="en-US" sz="800" b="1" u="sng" baseline="30000"/>
              <a:t>st</a:t>
            </a:r>
            <a:r>
              <a:rPr lang="en-US" sz="800" b="1" u="sng"/>
              <a:t> Substitution</a:t>
            </a:r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4</Words>
  <Application>Microsoft Office PowerPoint</Application>
  <PresentationFormat>Widescreen</PresentationFormat>
  <Paragraphs>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Murray Results May 11,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24</cp:revision>
  <dcterms:created xsi:type="dcterms:W3CDTF">2018-01-16T00:45:31Z</dcterms:created>
  <dcterms:modified xsi:type="dcterms:W3CDTF">2019-06-16T20:51:50Z</dcterms:modified>
  <cp:contentStatus/>
</cp:coreProperties>
</file>