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64" autoAdjust="0"/>
  </p:normalViewPr>
  <p:slideViewPr>
    <p:cSldViewPr snapToGrid="0">
      <p:cViewPr varScale="1">
        <p:scale>
          <a:sx n="128" d="100"/>
          <a:sy n="128" d="100"/>
        </p:scale>
        <p:origin x="696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5/13/2018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Murray Results</a:t>
            </a:r>
            <a:br>
              <a:rPr lang="en-US" sz="2000" b="1" u="sng" dirty="0"/>
            </a:br>
            <a:r>
              <a:rPr lang="en-US" sz="2000" b="1" u="sng" dirty="0"/>
              <a:t>May 12, 2018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1"/>
            <a:ext cx="10515600" cy="5651128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800" b="1" u="sng" dirty="0"/>
              <a:t>G. BRANNAN/T. JIMESON		5		5.98		11.50			63.50</a:t>
            </a:r>
          </a:p>
          <a:p>
            <a:r>
              <a:rPr lang="en-US" sz="800" b="1" u="sng" dirty="0"/>
              <a:t>K. BUTLER/K. BUTLER 		5		6.06		10.13			62.13</a:t>
            </a:r>
          </a:p>
          <a:p>
            <a:r>
              <a:rPr lang="en-US" sz="800" b="1" u="sng" dirty="0"/>
              <a:t>A. HOLLIMAN/A. HOLLIMAN		3		3.80		8.14			57.14</a:t>
            </a:r>
          </a:p>
          <a:p>
            <a:r>
              <a:rPr lang="en-US" sz="800" b="1" u="sng" dirty="0"/>
              <a:t>L. LANKFORD/K. LANKFORD		4		3.71		6.24			54.24</a:t>
            </a:r>
          </a:p>
          <a:p>
            <a:r>
              <a:rPr lang="en-US" sz="800" b="1" u="sng" dirty="0"/>
              <a:t>M. LANKFORD/J. LANKFORD		5		1.30		5.56			53.56</a:t>
            </a:r>
          </a:p>
          <a:p>
            <a:r>
              <a:rPr lang="en-US" sz="800" b="1" u="sng" dirty="0"/>
              <a:t>S. LEAF/G. ALLEN		5		DNW		5.33			52.33</a:t>
            </a:r>
          </a:p>
          <a:p>
            <a:r>
              <a:rPr lang="en-US" sz="800" b="1" u="sng" dirty="0"/>
              <a:t>M. MICHELSON/C. GOODWIN		5		1.21		5.00			51.00</a:t>
            </a:r>
          </a:p>
          <a:p>
            <a:r>
              <a:rPr lang="en-US" sz="800" b="1" u="sng" dirty="0"/>
              <a:t>B.BREEZE/R. OLIPHANT		3		2.35		4.15			48.15</a:t>
            </a:r>
          </a:p>
          <a:p>
            <a:r>
              <a:rPr lang="en-US" sz="800" b="1" u="sng" dirty="0"/>
              <a:t>B.MUNROE/N. HARVEY		5		DNW		4.05			48.05</a:t>
            </a:r>
          </a:p>
          <a:p>
            <a:r>
              <a:rPr lang="en-US" sz="800" b="1" u="sng" dirty="0"/>
              <a:t>J. SCOTT/J.SCOTT		3		DNW		3.92@			44.92</a:t>
            </a:r>
          </a:p>
          <a:p>
            <a:r>
              <a:rPr lang="en-US" sz="800" b="1" u="sng" dirty="0"/>
              <a:t>C. CONDER/Z. FANSLER		4		DNW		3.67			43.67</a:t>
            </a:r>
          </a:p>
          <a:p>
            <a:r>
              <a:rPr lang="en-US" sz="800" b="1" u="sng" dirty="0"/>
              <a:t>J. MARTINEZ/H. MARTINEZ		4		DNW		3.39@			42.39</a:t>
            </a:r>
          </a:p>
          <a:p>
            <a:r>
              <a:rPr lang="en-US" sz="800" b="1" u="sng" dirty="0"/>
              <a:t>M. PIERCE/D. MILLER		3		DNW		2.37@			40.37</a:t>
            </a:r>
          </a:p>
          <a:p>
            <a:r>
              <a:rPr lang="en-US" sz="800" b="1" u="sng" dirty="0"/>
              <a:t>K. DIGBY/J.J. MONROE		4		DNW		2.34*			39.34</a:t>
            </a:r>
          </a:p>
          <a:p>
            <a:r>
              <a:rPr lang="en-US" sz="800" b="1" u="sng" dirty="0"/>
              <a:t>J. DOWS/B. TOMPKINS		3		DNW		2.21			38.21</a:t>
            </a:r>
          </a:p>
          <a:p>
            <a:r>
              <a:rPr lang="en-US" sz="800" b="1" u="sng" dirty="0"/>
              <a:t>S. OUSLEY/F. VANPELT		0		0.00		0.00			 1.00</a:t>
            </a:r>
          </a:p>
          <a:p>
            <a:r>
              <a:rPr lang="en-US" sz="800" b="1" u="sng" dirty="0"/>
              <a:t>DAVENPORT/T. DAVENPORT		0		0.00		0.00			 1.00</a:t>
            </a:r>
          </a:p>
          <a:p>
            <a:r>
              <a:rPr lang="en-US" sz="800" b="1" u="sng" dirty="0"/>
              <a:t>R. JARVIS/B. JARVIS		0		0.00		0.00			 1.00</a:t>
            </a:r>
          </a:p>
          <a:p>
            <a:r>
              <a:rPr lang="en-US" sz="800" b="1" u="sng" dirty="0"/>
              <a:t>S. BIDDLE/DID NOT FISH		0		0.00		0.00			 0.00</a:t>
            </a:r>
          </a:p>
          <a:p>
            <a:r>
              <a:rPr lang="en-US" sz="800" b="1" u="sng" dirty="0"/>
              <a:t>* 1 POUND PENALTY – DEAD FISH</a:t>
            </a:r>
          </a:p>
          <a:p>
            <a:r>
              <a:rPr lang="en-US" sz="800" b="1" u="sng" dirty="0"/>
              <a:t>@ 1 POUND PENALTY – SHORT FISH</a:t>
            </a:r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</TotalTime>
  <Words>4</Words>
  <Application>Microsoft Office PowerPoint</Application>
  <PresentationFormat>Widescreen</PresentationFormat>
  <Paragraphs>65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Murray Results May 12, 2018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22</cp:revision>
  <dcterms:created xsi:type="dcterms:W3CDTF">2018-01-16T00:45:31Z</dcterms:created>
  <dcterms:modified xsi:type="dcterms:W3CDTF">2018-05-13T20:44:53Z</dcterms:modified>
  <cp:contentStatus/>
</cp:coreProperties>
</file>