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Nocona, Texas</a:t>
            </a:r>
            <a:br>
              <a:rPr lang="en-US" sz="2000" b="1" u="sng" dirty="0"/>
            </a:br>
            <a:r>
              <a:rPr lang="en-US" sz="2000" b="1" u="sng" dirty="0"/>
              <a:t>August 13, 2022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647312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T. REDDING (2</a:t>
            </a:r>
            <a:r>
              <a:rPr lang="en-US" sz="1000" b="1" u="sng" baseline="30000" dirty="0"/>
              <a:t>ND</a:t>
            </a:r>
            <a:r>
              <a:rPr lang="en-US" sz="1000" b="1" u="sng" dirty="0"/>
              <a:t> SUB)/C. YOUNG	5		</a:t>
            </a:r>
            <a:r>
              <a:rPr lang="en-US" sz="1400" b="1" u="sng" dirty="0">
                <a:solidFill>
                  <a:srgbClr val="FF0000"/>
                </a:solidFill>
              </a:rPr>
              <a:t>8.50</a:t>
            </a:r>
            <a:r>
              <a:rPr lang="en-US" sz="1000" b="1" u="sng" dirty="0"/>
              <a:t>		22.45			75.45</a:t>
            </a:r>
          </a:p>
          <a:p>
            <a:r>
              <a:rPr lang="en-US" sz="1000" b="1" u="sng" dirty="0"/>
              <a:t>T. WILLIAMSON/K.C. JOINER		5		5.17		19.30			70.30</a:t>
            </a:r>
          </a:p>
          <a:p>
            <a:r>
              <a:rPr lang="en-US" sz="1000" b="1" u="sng" dirty="0"/>
              <a:t>K. BUTLER/K. BUTLER		5		3.77		14.08			64.08</a:t>
            </a:r>
          </a:p>
          <a:p>
            <a:r>
              <a:rPr lang="en-US" sz="1000" b="1" u="sng" dirty="0"/>
              <a:t>G. GREEN/M. REEVES		5		4.78		10.83			59.83</a:t>
            </a:r>
          </a:p>
          <a:p>
            <a:r>
              <a:rPr lang="en-US" sz="1000" b="1" u="sng" dirty="0"/>
              <a:t>L. LANKFORD/M. LANKFORD		5		5.08		10.72			58.72</a:t>
            </a:r>
          </a:p>
          <a:p>
            <a:r>
              <a:rPr lang="en-US" sz="1000" b="1" u="sng" dirty="0"/>
              <a:t>J. FRYE/C. PEET		3		4.32		  9.30			55.30</a:t>
            </a:r>
          </a:p>
          <a:p>
            <a:r>
              <a:rPr lang="en-US" sz="1000" b="1" u="sng" dirty="0"/>
              <a:t>M. MICHELSON/T. MICHELSON (2</a:t>
            </a:r>
            <a:r>
              <a:rPr lang="en-US" sz="1000" b="1" u="sng" baseline="30000" dirty="0"/>
              <a:t>ND</a:t>
            </a:r>
            <a:r>
              <a:rPr lang="en-US" sz="1000" b="1" u="sng" dirty="0"/>
              <a:t> SUB)	2		1.39		  2.84			47.84</a:t>
            </a:r>
          </a:p>
          <a:p>
            <a:r>
              <a:rPr lang="en-US" sz="1000" b="1" u="sng" dirty="0"/>
              <a:t>J. MARTINEZ/M. ELKINS (1</a:t>
            </a:r>
            <a:r>
              <a:rPr lang="en-US" sz="1000" b="1" u="sng" baseline="30000" dirty="0"/>
              <a:t>ST</a:t>
            </a:r>
            <a:r>
              <a:rPr lang="en-US" sz="1000" b="1" u="sng" dirty="0"/>
              <a:t> SUB)	2		1.45		  2.66			46.66</a:t>
            </a:r>
          </a:p>
          <a:p>
            <a:r>
              <a:rPr lang="en-US" sz="1000" b="1" u="sng" dirty="0"/>
              <a:t>V. POWERS/T. POWERS		1		1.37		  1.37			44.37</a:t>
            </a:r>
          </a:p>
          <a:p>
            <a:r>
              <a:rPr lang="en-US" sz="1000" b="1" u="sng" dirty="0"/>
              <a:t>BOYD/J. COATS		DNF		0.00		  0.00			  1.00</a:t>
            </a:r>
          </a:p>
          <a:p>
            <a:r>
              <a:rPr lang="en-US" sz="1000" b="1" u="sng" dirty="0"/>
              <a:t>R. ARNHART/G. ARNHART		DNF		0.00		  0.00			  1.00</a:t>
            </a:r>
          </a:p>
          <a:p>
            <a:r>
              <a:rPr lang="en-US" sz="1000" b="1" u="sng" dirty="0"/>
              <a:t>K. DAVENPORT/T. DAVENPORT	DNF		0.00		  0.00			  1.00</a:t>
            </a:r>
          </a:p>
          <a:p>
            <a:endParaRPr lang="en-US" sz="1000" b="1" u="sng" dirty="0"/>
          </a:p>
          <a:p>
            <a:r>
              <a:rPr lang="en-US" sz="1000" b="1" u="sng" dirty="0"/>
              <a:t>2</a:t>
            </a:r>
            <a:r>
              <a:rPr lang="en-US" sz="1000" b="1" u="sng" baseline="30000" dirty="0"/>
              <a:t>ND</a:t>
            </a:r>
            <a:r>
              <a:rPr lang="en-US" sz="1000" b="1" u="sng" dirty="0"/>
              <a:t> SUB FOR S. LEAF</a:t>
            </a:r>
          </a:p>
          <a:p>
            <a:r>
              <a:rPr lang="en-US" sz="1000" b="1" u="sng" dirty="0"/>
              <a:t>2</a:t>
            </a:r>
            <a:r>
              <a:rPr lang="en-US" sz="1000" b="1" u="sng" baseline="30000" dirty="0"/>
              <a:t>nd</a:t>
            </a:r>
            <a:r>
              <a:rPr lang="en-US" sz="1000" b="1" u="sng" dirty="0"/>
              <a:t> SUB FOR C. GOODWIN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296</Words>
  <Application>Microsoft Office PowerPoint</Application>
  <PresentationFormat>Widescreen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Nocona, Texas August 13,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46</cp:revision>
  <cp:lastPrinted>2022-08-14T17:11:01Z</cp:lastPrinted>
  <dcterms:created xsi:type="dcterms:W3CDTF">2018-01-16T00:45:31Z</dcterms:created>
  <dcterms:modified xsi:type="dcterms:W3CDTF">2022-08-14T17:13:26Z</dcterms:modified>
  <cp:contentStatus/>
</cp:coreProperties>
</file>