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Possum Kingdom, Texas</a:t>
            </a:r>
            <a:br>
              <a:rPr lang="en-US" sz="2000" b="1" u="sng" dirty="0"/>
            </a:br>
            <a:r>
              <a:rPr lang="en-US" sz="2000" b="1" u="sng" dirty="0"/>
              <a:t>April 16, 2022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5425801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1000" b="1" u="sng" dirty="0"/>
              <a:t>M. MICHELSON/C. GOODWIN		5		</a:t>
            </a:r>
            <a:r>
              <a:rPr lang="en-US" sz="1400" b="1" u="sng" dirty="0">
                <a:solidFill>
                  <a:srgbClr val="FF0000"/>
                </a:solidFill>
              </a:rPr>
              <a:t>8.87</a:t>
            </a:r>
            <a:r>
              <a:rPr lang="en-US" sz="1000" b="1" u="sng" dirty="0"/>
              <a:t>		20.72			73.72</a:t>
            </a:r>
          </a:p>
          <a:p>
            <a:r>
              <a:rPr lang="en-US" sz="1000" b="1" u="sng" dirty="0"/>
              <a:t>R. CASTLEBERRYJ. CASTLEBERRY	5		5.25		19.65			70.65</a:t>
            </a:r>
          </a:p>
          <a:p>
            <a:r>
              <a:rPr lang="en-US" sz="1000" b="1" u="sng" dirty="0"/>
              <a:t>JEFF HEAD/ZACH HEAD		5		4.76		16.32			66.32</a:t>
            </a:r>
          </a:p>
          <a:p>
            <a:r>
              <a:rPr lang="en-US" sz="1000" b="1" u="sng" dirty="0"/>
              <a:t>J. FRYE/C. PEET		4		5.02		15.06</a:t>
            </a:r>
            <a:r>
              <a:rPr lang="en-US" sz="1400" b="1" u="sng" dirty="0">
                <a:solidFill>
                  <a:srgbClr val="FF0000"/>
                </a:solidFill>
              </a:rPr>
              <a:t>**</a:t>
            </a:r>
            <a:r>
              <a:rPr lang="en-US" sz="1000" b="1" u="sng" dirty="0"/>
              <a:t>			63.06</a:t>
            </a:r>
          </a:p>
          <a:p>
            <a:r>
              <a:rPr lang="en-US" sz="1000" b="1" u="sng" dirty="0"/>
              <a:t>S. LEAF/C. YOUNG		5		5.37		14.14			62.14</a:t>
            </a:r>
          </a:p>
          <a:p>
            <a:r>
              <a:rPr lang="en-US" sz="1000" b="1" u="sng" dirty="0"/>
              <a:t>G. GREEN/M. REEVES		5		5.73		14.08			61.08</a:t>
            </a:r>
          </a:p>
          <a:p>
            <a:r>
              <a:rPr lang="en-US" sz="1000" b="1" u="sng" dirty="0"/>
              <a:t>L. LANKFORD/R. JARVIS(1</a:t>
            </a:r>
            <a:r>
              <a:rPr lang="en-US" sz="1000" b="1" u="sng" baseline="30000" dirty="0"/>
              <a:t>ST</a:t>
            </a:r>
            <a:r>
              <a:rPr lang="en-US" sz="1000" b="1" u="sng" dirty="0"/>
              <a:t> SUB)	5		3.40		13.35			59.35</a:t>
            </a:r>
          </a:p>
          <a:p>
            <a:r>
              <a:rPr lang="en-US" sz="1000" b="1" u="sng" dirty="0"/>
              <a:t>J. HEAD/J. COMPTON		5		3.93		12.60			57.60</a:t>
            </a:r>
          </a:p>
          <a:p>
            <a:r>
              <a:rPr lang="en-US" sz="1000" b="1" u="sng" dirty="0"/>
              <a:t>T. WILLIAMSON/K.C. JOINERS		4		3.54		  9.22			52.22</a:t>
            </a:r>
          </a:p>
          <a:p>
            <a:r>
              <a:rPr lang="en-US" sz="1000" b="1" u="sng" dirty="0"/>
              <a:t>K. DAVENPORT/T. DAVENPORT	2		5.53		  7.57			49.57</a:t>
            </a:r>
          </a:p>
          <a:p>
            <a:r>
              <a:rPr lang="en-US" sz="1000" b="1" u="sng" dirty="0"/>
              <a:t>K. BUTLER/K. BUTLER		3		DNW		  6.09			47.09</a:t>
            </a:r>
          </a:p>
          <a:p>
            <a:r>
              <a:rPr lang="en-US" sz="1000" b="1" u="sng" dirty="0"/>
              <a:t>V. POWERS/T. POWERS		0		0.00		  0.00			  1.00</a:t>
            </a:r>
          </a:p>
          <a:p>
            <a:r>
              <a:rPr lang="en-US" sz="1000" b="1" u="sng" dirty="0"/>
              <a:t>J. </a:t>
            </a:r>
            <a:r>
              <a:rPr lang="en-US" sz="1000" b="1" u="sng"/>
              <a:t>MARTINEZ	</a:t>
            </a:r>
            <a:r>
              <a:rPr lang="en-US" sz="1000" b="1" u="sng" dirty="0"/>
              <a:t>		0		0.00		  0.00			  1.00</a:t>
            </a:r>
          </a:p>
          <a:p>
            <a:endParaRPr lang="en-US" sz="1000" b="1" u="sng" dirty="0"/>
          </a:p>
          <a:p>
            <a:r>
              <a:rPr lang="en-US" sz="1000" b="1" u="sng" dirty="0"/>
              <a:t>1</a:t>
            </a:r>
            <a:r>
              <a:rPr lang="en-US" sz="1000" b="1" u="sng" baseline="30000" dirty="0"/>
              <a:t>ST</a:t>
            </a:r>
            <a:r>
              <a:rPr lang="en-US" sz="1000" b="1" u="sng" dirty="0"/>
              <a:t> SUB FOR M.LANKFORD</a:t>
            </a:r>
          </a:p>
          <a:p>
            <a:r>
              <a:rPr lang="en-US" sz="1400" b="1" u="sng" dirty="0">
                <a:solidFill>
                  <a:srgbClr val="FF0000"/>
                </a:solidFill>
              </a:rPr>
              <a:t>**</a:t>
            </a:r>
            <a:r>
              <a:rPr lang="en-US" sz="1000" b="1" u="sng" dirty="0"/>
              <a:t> 1 POUND PENALTY SHORT FISH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304</Words>
  <Application>Microsoft Office PowerPoint</Application>
  <PresentationFormat>Widescreen</PresentationFormat>
  <Paragraphs>57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Possum Kingdom, Texas April 16,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38</cp:revision>
  <dcterms:created xsi:type="dcterms:W3CDTF">2018-01-16T00:45:31Z</dcterms:created>
  <dcterms:modified xsi:type="dcterms:W3CDTF">2022-05-08T16:53:34Z</dcterms:modified>
  <cp:contentStatus/>
</cp:coreProperties>
</file>