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FAFFFEFD-0524-400B-B9E1-93FCBDE41C2E}"/>
    <pc:docChg chg="modSld">
      <pc:chgData name="Mike Michelson" userId="3df118cceba7de93" providerId="LiveId" clId="{FAFFFEFD-0524-400B-B9E1-93FCBDE41C2E}" dt="2021-04-19T16:59:35.808" v="23" actId="20577"/>
      <pc:docMkLst>
        <pc:docMk/>
      </pc:docMkLst>
      <pc:sldChg chg="modSp mod">
        <pc:chgData name="Mike Michelson" userId="3df118cceba7de93" providerId="LiveId" clId="{FAFFFEFD-0524-400B-B9E1-93FCBDE41C2E}" dt="2021-04-19T16:59:35.808" v="23" actId="20577"/>
        <pc:sldMkLst>
          <pc:docMk/>
          <pc:sldMk cId="579371405" sldId="256"/>
        </pc:sldMkLst>
        <pc:spChg chg="mod">
          <ac:chgData name="Mike Michelson" userId="3df118cceba7de93" providerId="LiveId" clId="{FAFFFEFD-0524-400B-B9E1-93FCBDE41C2E}" dt="2021-04-19T16:59:35.808" v="23" actId="20577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</a:t>
            </a:r>
            <a:br>
              <a:rPr lang="en-US" sz="2000" b="1" u="sng" dirty="0"/>
            </a:br>
            <a:r>
              <a:rPr lang="en-US" sz="2000" b="1" u="sng" dirty="0"/>
              <a:t>April 17,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459086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M. MICHELSON/C. GOODWIN		5		</a:t>
            </a:r>
            <a:r>
              <a:rPr lang="en-US" sz="1400" b="1" u="sng" dirty="0">
                <a:solidFill>
                  <a:srgbClr val="FF0000"/>
                </a:solidFill>
              </a:rPr>
              <a:t>5.71</a:t>
            </a:r>
            <a:r>
              <a:rPr lang="en-US" sz="1000" b="1" u="sng" dirty="0"/>
              <a:t>		18.16			71.16</a:t>
            </a:r>
          </a:p>
          <a:p>
            <a:r>
              <a:rPr lang="en-US" sz="1000" b="1" u="sng" dirty="0"/>
              <a:t>A. HOLLIMAN		5		4.58		14.51			65.51</a:t>
            </a:r>
          </a:p>
          <a:p>
            <a:r>
              <a:rPr lang="en-US" sz="1000" b="1" u="sng" dirty="0"/>
              <a:t>R. CASTLEBERRY/J. CASTLEBERRY	5		4.74		13.41*			63.41</a:t>
            </a:r>
          </a:p>
          <a:p>
            <a:r>
              <a:rPr lang="en-US" sz="1000" b="1" u="sng" dirty="0"/>
              <a:t>S. LEAF/C. YOUNG		5		4.32		13.06			62.06</a:t>
            </a:r>
          </a:p>
          <a:p>
            <a:r>
              <a:rPr lang="en-US" sz="1000" b="1" u="sng" dirty="0"/>
              <a:t>L. LANKFORD/K. LANKFORD		5		4.93		12.75			60.75</a:t>
            </a:r>
          </a:p>
          <a:p>
            <a:r>
              <a:rPr lang="en-US" sz="1000" b="1" u="sng" dirty="0"/>
              <a:t>M. GREEN/C. LAVELLE @		5		3.87		11.96			58.96</a:t>
            </a:r>
          </a:p>
          <a:p>
            <a:r>
              <a:rPr lang="en-US" sz="1000" b="1" u="sng" dirty="0"/>
              <a:t>K. BUTLER/K. BUTLER		5		3.47		11.82			57.82</a:t>
            </a:r>
          </a:p>
          <a:p>
            <a:r>
              <a:rPr lang="en-US" sz="1000" b="1" u="sng" dirty="0"/>
              <a:t>B. TOMPKINS/S. </a:t>
            </a:r>
            <a:r>
              <a:rPr lang="en-US" sz="1000" b="1" u="sng"/>
              <a:t>TOMPKINS</a:t>
            </a:r>
            <a:r>
              <a:rPr lang="en-US" sz="1000" b="1" u="sng" dirty="0"/>
              <a:t>		5		3.69		11.53			56.53</a:t>
            </a:r>
          </a:p>
          <a:p>
            <a:r>
              <a:rPr lang="en-US" sz="1000" b="1" u="sng" dirty="0"/>
              <a:t>M. PIERCE/D. MILLER		5		3.13		11.33			55.33</a:t>
            </a:r>
          </a:p>
          <a:p>
            <a:r>
              <a:rPr lang="en-US" sz="1000" b="1" u="sng" dirty="0"/>
              <a:t>D. PHIPPS/D. PHIPPS		4		3.58		  7.79			49.79</a:t>
            </a:r>
          </a:p>
          <a:p>
            <a:r>
              <a:rPr lang="en-US" sz="1000" b="1" u="sng" dirty="0"/>
              <a:t>J. DOWNS/R. DAY		3		2.26		  4.89			45.89</a:t>
            </a:r>
          </a:p>
          <a:p>
            <a:r>
              <a:rPr lang="en-US" sz="1000" b="1" u="sng" dirty="0"/>
              <a:t>K. DAVENPORT/T. DAVENPORT	2		DNW		  3.40			42.40</a:t>
            </a:r>
          </a:p>
          <a:p>
            <a:endParaRPr lang="en-US" sz="1000" b="1" u="sng" dirty="0"/>
          </a:p>
          <a:p>
            <a:r>
              <a:rPr lang="en-US" sz="1000" b="1" u="sng" dirty="0"/>
              <a:t>* DEAD FISH PENALTY, ONE POUND</a:t>
            </a:r>
          </a:p>
          <a:p>
            <a:r>
              <a:rPr lang="en-US" sz="1000" b="1" u="sng" dirty="0"/>
              <a:t>@ IST SUBSTITUTE FOR G. REEVES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279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April 17,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28</cp:revision>
  <dcterms:created xsi:type="dcterms:W3CDTF">2018-01-16T00:45:31Z</dcterms:created>
  <dcterms:modified xsi:type="dcterms:W3CDTF">2021-04-19T16:59:47Z</dcterms:modified>
  <cp:contentStatus/>
</cp:coreProperties>
</file>