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6940" autoAdjust="0"/>
  </p:normalViewPr>
  <p:slideViewPr>
    <p:cSldViewPr snapToGrid="0">
      <p:cViewPr varScale="1">
        <p:scale>
          <a:sx n="136" d="100"/>
          <a:sy n="136" d="100"/>
        </p:scale>
        <p:origin x="3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 Results</a:t>
            </a:r>
            <a:br>
              <a:rPr lang="en-US" sz="2000" b="1" u="sng" dirty="0"/>
            </a:br>
            <a:r>
              <a:rPr lang="en-US" sz="2000" b="1" u="sng"/>
              <a:t>April 20, </a:t>
            </a:r>
            <a:r>
              <a:rPr lang="en-US" sz="2000" b="1" u="sng" dirty="0"/>
              <a:t>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42431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B. BREEZE/J. MARTINEZ		5		5.88		16.24			69.24</a:t>
            </a:r>
          </a:p>
          <a:p>
            <a:r>
              <a:rPr lang="en-US" sz="800" b="1" u="sng" dirty="0"/>
              <a:t>C. FRANKLIN/J. SCOTT		5		4.38		14.35			65.35</a:t>
            </a:r>
          </a:p>
          <a:p>
            <a:r>
              <a:rPr lang="en-US" sz="800" b="1" u="sng" dirty="0"/>
              <a:t>J. DOWNS/B. TOMPKINS		5		4.40		13.37			63.37</a:t>
            </a:r>
          </a:p>
          <a:p>
            <a:r>
              <a:rPr lang="en-US" sz="800" b="1" u="sng" dirty="0"/>
              <a:t>K. BUTLER/K. BUTLER		5		3.53		12.91			61.91</a:t>
            </a:r>
          </a:p>
          <a:p>
            <a:r>
              <a:rPr lang="en-US" sz="800" b="1" u="sng" dirty="0"/>
              <a:t>M. MICHELSON/C. GOODWIN	 	5		4.41		12.09			60.09</a:t>
            </a:r>
          </a:p>
          <a:p>
            <a:r>
              <a:rPr lang="en-US" sz="800" b="1" u="sng" dirty="0"/>
              <a:t>G. BRANNON/T. JIMESON		5		2.86		11.68			58.68</a:t>
            </a:r>
          </a:p>
          <a:p>
            <a:r>
              <a:rPr lang="en-US" sz="800" b="1" u="sng" dirty="0"/>
              <a:t>L. LANKFORD/R. JARVIS		5		4.13		11.25			57.25</a:t>
            </a:r>
          </a:p>
          <a:p>
            <a:r>
              <a:rPr lang="en-US" sz="800" b="1" u="sng" dirty="0"/>
              <a:t>D. DEWEESE/M. PIERCE		5		3.86		10.08			55.08</a:t>
            </a:r>
          </a:p>
          <a:p>
            <a:r>
              <a:rPr lang="en-US" sz="800" b="1" u="sng" dirty="0"/>
              <a:t>C. CONDER/Z. FANSLER		4		2.93		 8.44			51.44</a:t>
            </a:r>
          </a:p>
          <a:p>
            <a:r>
              <a:rPr lang="en-US" sz="800" b="1" u="sng" dirty="0"/>
              <a:t>OROSCO/OROSCO		4		3.90		 7.78			49.78</a:t>
            </a:r>
          </a:p>
          <a:p>
            <a:r>
              <a:rPr lang="en-US" sz="800" b="1" u="sng" dirty="0"/>
              <a:t>S. LEAF/G. ALLEN		5		DNW		 7.75			49.75</a:t>
            </a:r>
          </a:p>
          <a:p>
            <a:r>
              <a:rPr lang="en-US" sz="800" b="1" u="sng" dirty="0"/>
              <a:t>A. BALLARD/J. MERKLE		5		1.96		 7.50			48.50</a:t>
            </a:r>
          </a:p>
          <a:p>
            <a:r>
              <a:rPr lang="en-US" sz="800" b="1" u="sng" dirty="0"/>
              <a:t>A. HOLLIMAN/K. BILLINGS		4		1.78		 5.66			45.66 </a:t>
            </a:r>
          </a:p>
          <a:p>
            <a:r>
              <a:rPr lang="en-US" sz="800" b="1" u="sng" dirty="0"/>
              <a:t>K. DIGBY/C. PARKER		2		1.62		 2.81			40.81</a:t>
            </a:r>
          </a:p>
          <a:p>
            <a:r>
              <a:rPr lang="en-US" sz="800" b="1" u="sng" dirty="0"/>
              <a:t>K. DAVENPORT/T. DAVENPORT		1		1.14		 1.14			38.14</a:t>
            </a:r>
          </a:p>
          <a:p>
            <a:r>
              <a:rPr lang="en-US" sz="800" b="1" u="sng" dirty="0"/>
              <a:t>J. OROSCO			0		0.00		0.00			  1.00</a:t>
            </a:r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Results April 20,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23</cp:revision>
  <dcterms:created xsi:type="dcterms:W3CDTF">2018-01-16T00:45:31Z</dcterms:created>
  <dcterms:modified xsi:type="dcterms:W3CDTF">2019-04-23T02:46:19Z</dcterms:modified>
  <cp:contentStatus/>
</cp:coreProperties>
</file>