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4" autoAdjust="0"/>
  </p:normalViewPr>
  <p:slideViewPr>
    <p:cSldViewPr snapToGrid="0">
      <p:cViewPr varScale="1">
        <p:scale>
          <a:sx n="122" d="100"/>
          <a:sy n="122" d="100"/>
        </p:scale>
        <p:origin x="96" y="24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Possum Kingdom Results</a:t>
            </a:r>
            <a:br>
              <a:rPr lang="en-US" sz="2000" b="1" u="sng" dirty="0"/>
            </a:br>
            <a:r>
              <a:rPr lang="en-US" sz="2000" b="1" u="sng" dirty="0"/>
              <a:t>April 21, 2019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3760011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S. LEAF/G. ALLEN 		5		9.19		22.92			75.92</a:t>
            </a:r>
          </a:p>
          <a:p>
            <a:r>
              <a:rPr lang="en-US" sz="800" b="1" u="sng" dirty="0"/>
              <a:t>C. FRANKLIN/J. SCOTT		5		6.56		19.94			70.94</a:t>
            </a:r>
          </a:p>
          <a:p>
            <a:r>
              <a:rPr lang="en-US" sz="800" b="1" u="sng" dirty="0"/>
              <a:t>J. DOWNS/B. TOMPKINS		5		7.07		19.79			69.79</a:t>
            </a:r>
          </a:p>
          <a:p>
            <a:r>
              <a:rPr lang="en-US" sz="800" b="1" u="sng" dirty="0"/>
              <a:t>L. LANKFORD/R. JARVIS		5		4.12		13.05			62.05</a:t>
            </a:r>
          </a:p>
          <a:p>
            <a:r>
              <a:rPr lang="en-US" sz="800" b="1" u="sng" dirty="0"/>
              <a:t>M. MICHELSON/C. GOODWIN	 	5		3.00		11.72			59.72</a:t>
            </a:r>
          </a:p>
          <a:p>
            <a:r>
              <a:rPr lang="en-US" sz="800" b="1" u="sng" dirty="0"/>
              <a:t>C. CONDER/Z. FANSLER		5		5.75		11.52			58.52</a:t>
            </a:r>
          </a:p>
          <a:p>
            <a:r>
              <a:rPr lang="en-US" sz="800" b="1" u="sng" dirty="0"/>
              <a:t>K. BUTLER/K. BUTLER		5		3.28		10.70			56.70</a:t>
            </a:r>
          </a:p>
          <a:p>
            <a:r>
              <a:rPr lang="en-US" sz="800" b="1" u="sng" dirty="0"/>
              <a:t>D. DEWEESE/M. PIERCE		5		2.30		  9.17			54.17</a:t>
            </a:r>
          </a:p>
          <a:p>
            <a:r>
              <a:rPr lang="en-US" sz="800" b="1" u="sng" dirty="0"/>
              <a:t>B. BREEZE/J. MARTINEZ		5		DNW		  7.45			51.45</a:t>
            </a:r>
          </a:p>
          <a:p>
            <a:r>
              <a:rPr lang="en-US" sz="800" b="1" u="sng" dirty="0"/>
              <a:t>A. HOLLIMAN/K. BILLINGS		3		2.53		  6.18			48.18</a:t>
            </a:r>
          </a:p>
          <a:p>
            <a:r>
              <a:rPr lang="en-US" sz="800" b="1" u="sng" dirty="0"/>
              <a:t>K. DIGBY/C. PARKER		4		2.38		  5.98			46.98</a:t>
            </a:r>
          </a:p>
          <a:p>
            <a:r>
              <a:rPr lang="en-US" sz="800" b="1" u="sng" dirty="0"/>
              <a:t>K. DAVENPORT/T. DAVENPORT		2		2.41		  4.30			44.30</a:t>
            </a:r>
          </a:p>
          <a:p>
            <a:r>
              <a:rPr lang="en-US" sz="800" b="1" u="sng" dirty="0"/>
              <a:t>A. BALLARD/J. MERKLE		2		1.54		  2.84			41.84 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</Words>
  <Application>Microsoft Office PowerPoint</Application>
  <PresentationFormat>Widescreen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Possum Kingdom Results April 21,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21</cp:revision>
  <dcterms:created xsi:type="dcterms:W3CDTF">2018-01-16T00:45:31Z</dcterms:created>
  <dcterms:modified xsi:type="dcterms:W3CDTF">2019-04-23T02:36:27Z</dcterms:modified>
  <cp:contentStatus/>
</cp:coreProperties>
</file>