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6940" autoAdjust="0"/>
  </p:normalViewPr>
  <p:slideViewPr>
    <p:cSldViewPr snapToGrid="0">
      <p:cViewPr varScale="1">
        <p:scale>
          <a:sx n="136" d="100"/>
          <a:sy n="136" d="100"/>
        </p:scale>
        <p:origin x="37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 Results</a:t>
            </a:r>
            <a:br>
              <a:rPr lang="en-US" sz="2000" b="1" u="sng" dirty="0"/>
            </a:br>
            <a:r>
              <a:rPr lang="en-US" sz="2000" b="1" u="sng" dirty="0"/>
              <a:t>April 28,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G. BRANNAN/T. JIMESON		5		8.13		24.37			77.37</a:t>
            </a:r>
          </a:p>
          <a:p>
            <a:r>
              <a:rPr lang="en-US" sz="800" b="1" u="sng" dirty="0"/>
              <a:t>M. MICHELSON/C. GOODWIN		5		5.02		18.02			69.02</a:t>
            </a:r>
          </a:p>
          <a:p>
            <a:r>
              <a:rPr lang="en-US" sz="800" b="1" u="sng" dirty="0"/>
              <a:t>J. DOWNS/B. TOMPKINS		5		4.83		15.76*			65.76</a:t>
            </a:r>
          </a:p>
          <a:p>
            <a:r>
              <a:rPr lang="en-US" sz="800" b="1" u="sng" dirty="0"/>
              <a:t>B.MONROE/N. HARVEY		4		6.54		14.58			62.58</a:t>
            </a:r>
          </a:p>
          <a:p>
            <a:r>
              <a:rPr lang="en-US" sz="800" b="1" u="sng" dirty="0"/>
              <a:t>L. LANKFORD/K. LANKFORD	 	5		2.93		12.84			60.84</a:t>
            </a:r>
          </a:p>
          <a:p>
            <a:r>
              <a:rPr lang="en-US" sz="800" b="1" u="sng" dirty="0"/>
              <a:t>K. BUTLER/K. BUTLER		4		3.71		12.04			58.04</a:t>
            </a:r>
          </a:p>
          <a:p>
            <a:r>
              <a:rPr lang="en-US" sz="800" b="1" u="sng" dirty="0"/>
              <a:t>S. LEAF/G. ALLEN		5		DNW	</a:t>
            </a:r>
            <a:r>
              <a:rPr lang="en-US" sz="800" b="1" u="sng"/>
              <a:t>	12.00 </a:t>
            </a:r>
            <a:r>
              <a:rPr lang="en-US" sz="800" b="1" u="sng" dirty="0"/>
              <a:t>**		</a:t>
            </a:r>
            <a:r>
              <a:rPr lang="en-US" sz="800" b="1" u="sng"/>
              <a:t>	58.00</a:t>
            </a:r>
            <a:endParaRPr lang="en-US" sz="800" b="1" u="sng" dirty="0"/>
          </a:p>
          <a:p>
            <a:r>
              <a:rPr lang="en-US" sz="800" b="1" u="sng" dirty="0"/>
              <a:t>S. OUSLEY/F. VANPELT		3		3.21		7.84			51.84</a:t>
            </a:r>
          </a:p>
          <a:p>
            <a:r>
              <a:rPr lang="en-US" sz="800" b="1" u="sng" dirty="0"/>
              <a:t>B.BREEZE/R. OLIPHANT		2		5.73		7.80			50.80</a:t>
            </a:r>
          </a:p>
          <a:p>
            <a:r>
              <a:rPr lang="en-US" sz="800" b="1" u="sng" dirty="0"/>
              <a:t>K. DAVENPORT/T. DAVENPORT		1		2.27		2.27			44.27</a:t>
            </a:r>
          </a:p>
          <a:p>
            <a:r>
              <a:rPr lang="en-US" sz="800" b="1" u="sng" dirty="0"/>
              <a:t>M. PIERCE/D. MILLER		1		2.05		2.05			43.05</a:t>
            </a:r>
          </a:p>
          <a:p>
            <a:r>
              <a:rPr lang="en-US" sz="800" b="1" u="sng" dirty="0"/>
              <a:t>A. HOLLIMAN/A. HOLLIMAN		2		DNW		1.50			41.50</a:t>
            </a:r>
          </a:p>
          <a:p>
            <a:r>
              <a:rPr lang="en-US" sz="800" b="1" u="sng" dirty="0"/>
              <a:t>C. CONDER/Z. FANSLER		0		0.00		0.00			  1.00 </a:t>
            </a:r>
          </a:p>
          <a:p>
            <a:r>
              <a:rPr lang="en-US" sz="800" b="1" u="sng" dirty="0"/>
              <a:t>K. DIGBY/J.J. MONROE		0		0.00		0.00			  1.00</a:t>
            </a:r>
          </a:p>
          <a:p>
            <a:r>
              <a:rPr lang="en-US" sz="800" b="1" u="sng" dirty="0"/>
              <a:t>J. MARTINEZ/H. MARTINEZ		0		0.00		0.00			  1.00</a:t>
            </a:r>
          </a:p>
          <a:p>
            <a:r>
              <a:rPr lang="en-US" sz="800" b="1" u="sng" dirty="0"/>
              <a:t>T. SANDERS/T. BURNETT		0		0.00		0.00			  1.00</a:t>
            </a:r>
          </a:p>
          <a:p>
            <a:r>
              <a:rPr lang="en-US" sz="800" b="1" u="sng" dirty="0"/>
              <a:t>J. SCOTT/J.SCOTT		0 		0.00		0.00			  1.00</a:t>
            </a:r>
          </a:p>
          <a:p>
            <a:r>
              <a:rPr lang="en-US" sz="800" b="1" u="sng" dirty="0"/>
              <a:t>R. JARVIS/B. JARVIS		0		0.00		0.00			  1.00</a:t>
            </a:r>
          </a:p>
          <a:p>
            <a:r>
              <a:rPr lang="en-US" sz="800" b="1" u="sng" dirty="0"/>
              <a:t>* 1 POUND PENALTY – DEAD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</Words>
  <Application>Microsoft Office PowerPoint</Application>
  <PresentationFormat>Widescreen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Results April 28,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19</cp:revision>
  <dcterms:created xsi:type="dcterms:W3CDTF">2018-01-16T00:45:31Z</dcterms:created>
  <dcterms:modified xsi:type="dcterms:W3CDTF">2018-06-30T21:51:55Z</dcterms:modified>
  <cp:contentStatus/>
</cp:coreProperties>
</file>